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62747" y="3147948"/>
            <a:ext cx="5182984" cy="1755031"/>
          </a:xfrm>
        </p:spPr>
        <p:txBody>
          <a:bodyPr/>
          <a:lstStyle/>
          <a:p>
            <a:r>
              <a:rPr lang="cs-CZ" dirty="0" smtClean="0"/>
              <a:t>Judikatura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/>
              <a:t>územní plánování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Babylon, duben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NSS ze dne 16. 11. 2018, č. j. 2 As 354/2018 – 20</a:t>
            </a:r>
          </a:p>
          <a:p>
            <a:endParaRPr lang="cs-CZ" sz="1800" dirty="0" smtClean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nelze vyloučit účastníka řízení / zamítnout námitku uplatněnou k ÚPD, pokud podatel žije mimo řešené území</a:t>
            </a:r>
          </a:p>
          <a:p>
            <a:pPr marL="457200" indent="-457200">
              <a:buFontTx/>
              <a:buChar char="-"/>
            </a:pPr>
            <a:endParaRPr lang="cs-CZ" sz="1800" dirty="0"/>
          </a:p>
          <a:p>
            <a:pPr marL="457200" indent="-457200">
              <a:buFontTx/>
              <a:buChar char="-"/>
            </a:pPr>
            <a:endParaRPr lang="cs-CZ" sz="1800" dirty="0" smtClean="0"/>
          </a:p>
          <a:p>
            <a:r>
              <a:rPr lang="cs-CZ" sz="2000" dirty="0" smtClean="0"/>
              <a:t>NSS ze dne 21. 11. 2018, č. j. 2 As 81/2016 – 157</a:t>
            </a:r>
          </a:p>
          <a:p>
            <a:pPr marL="342900" indent="-342900">
              <a:buFontTx/>
              <a:buChar char="-"/>
            </a:pPr>
            <a:endParaRPr lang="cs-CZ" sz="1800" dirty="0" smtClean="0"/>
          </a:p>
          <a:p>
            <a:pPr marL="342900" indent="-342900">
              <a:buFontTx/>
              <a:buChar char="-"/>
            </a:pPr>
            <a:r>
              <a:rPr lang="cs-CZ" sz="1800" dirty="0" smtClean="0"/>
              <a:t>v územním plánování dochází k vážení veřejných a soukromých zájmů, k upřednostnění některých musí být zachována proporcionalita a ochrana základních práv před svévolnými excesivními zásahy. Nelze však upřít zastupitelstvu jeho politické pravomoci.</a:t>
            </a:r>
          </a:p>
          <a:p>
            <a:pPr marL="342900" indent="-342900">
              <a:buFontTx/>
              <a:buChar char="-"/>
            </a:pPr>
            <a:endParaRPr lang="cs-CZ" sz="1800" dirty="0"/>
          </a:p>
          <a:p>
            <a:r>
              <a:rPr lang="cs-CZ" sz="2000" dirty="0" smtClean="0"/>
              <a:t>NSS ze dne 24. 1. 2019, č. j. 5 As 257/2016 – 49</a:t>
            </a:r>
          </a:p>
          <a:p>
            <a:endParaRPr lang="cs-CZ" sz="2000" dirty="0"/>
          </a:p>
          <a:p>
            <a:r>
              <a:rPr lang="cs-CZ" sz="2000" dirty="0" smtClean="0"/>
              <a:t>- dotčení vlastníci pozemků mohou uplatnit námitky až při veřejném projednání. Pokud této možnosti nevyužili a neuplatnili plnohodnotnou námitku o nepřiměřenosti zásahu do svého vlastnického práva, nelze se domáhat soudního přezkumu.</a:t>
            </a:r>
          </a:p>
          <a:p>
            <a:pPr marL="457200" indent="-4572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0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Ústavní soud ze dne 15. 1. 2019, spisová zn. I. ÚS 3197/18</a:t>
            </a:r>
          </a:p>
          <a:p>
            <a:endParaRPr lang="cs-CZ" sz="1800" dirty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pokles ceny věci daný sousední zástavbou v mezích územního plánu nepředstavuje zásah do vlastnického práva dle čl. 11 Listiny základních práv a svobod</a:t>
            </a:r>
          </a:p>
          <a:p>
            <a:endParaRPr lang="cs-CZ" sz="1800" dirty="0"/>
          </a:p>
          <a:p>
            <a:r>
              <a:rPr lang="cs-CZ" sz="1800" dirty="0" smtClean="0"/>
              <a:t>NSS ze dne 20. 2. 2019, č. j. 9 As 230/2017 – 90</a:t>
            </a:r>
          </a:p>
          <a:p>
            <a:endParaRPr lang="cs-CZ" sz="1800" dirty="0"/>
          </a:p>
          <a:p>
            <a:pPr marL="285750" indent="-285750">
              <a:buFontTx/>
              <a:buChar char="-"/>
            </a:pPr>
            <a:r>
              <a:rPr lang="cs-CZ" sz="1800" dirty="0" smtClean="0"/>
              <a:t>maximální výška zástavby byla stanovena nejen odkaz na okolní zástavbu, ale i nadmořskou výškou (285 m. n. m.), podmínky nelze soudně přezkoumat, jedná se o politické rozhodnutí</a:t>
            </a:r>
          </a:p>
          <a:p>
            <a:endParaRPr lang="cs-CZ" sz="1800" dirty="0"/>
          </a:p>
          <a:p>
            <a:r>
              <a:rPr lang="cs-CZ" sz="1800" dirty="0" smtClean="0"/>
              <a:t>Nejvyšší soud ze dne 11. 9. 2018,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30 </a:t>
            </a:r>
            <a:r>
              <a:rPr lang="cs-CZ" sz="1800" dirty="0" err="1" smtClean="0"/>
              <a:t>Cdo</a:t>
            </a:r>
            <a:r>
              <a:rPr lang="cs-CZ" sz="1800" dirty="0" smtClean="0"/>
              <a:t> 3079/2016</a:t>
            </a:r>
          </a:p>
          <a:p>
            <a:endParaRPr lang="cs-CZ" sz="1800" dirty="0"/>
          </a:p>
          <a:p>
            <a:r>
              <a:rPr lang="cs-CZ" sz="1800" dirty="0" smtClean="0"/>
              <a:t>- stát neodpovídá za škodu, jež vznikla následkem zrušení nezákonného rozhodnutí. Územní plán nebyl příčinou vzniku škody (snížení ceny pozemku), tou příčinou bylo až zrušovací rozhodnutí.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753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NSS ze dne 15. 11. 2018, č. j. 1 As 161/2018 – 44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přijetím územního plánu vždy dochází k omezení vlastnického práva soukromých osob, využívat nemovitosti pak lze pouze územním plánem stanoveným účelem. Úkoly a cíle musí být zákonné, legitimní, a omezení vlastnických práv jen nezbytně nutné míře. Soud nezkoumá vymezení systému veřejné zeleně, nepřijal námitku vlastníka pozemku, aby se veřejná zeleň vymezovala pouze na pozemcích města.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1. 11. 2018, č. j. 2 As 111/2018 – 41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funkční zařazení pozemku nemůže vyplývat pouze z grafické části územního plánu, ale musí být zakotveno též v textové části.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( viz Příloha č. 7 </a:t>
            </a:r>
            <a:r>
              <a:rPr lang="cs-CZ" sz="2000" dirty="0" err="1" smtClean="0"/>
              <a:t>vyhl</a:t>
            </a:r>
            <a:r>
              <a:rPr lang="cs-CZ" sz="2000" dirty="0" smtClean="0"/>
              <a:t>. 500/2006 Sb.)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89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NSS ze dne 25. 10. 2018, č. j. 2 As 51/2018 – 140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stěžovatel namítal nepřiměřenost zásahu do vlastnického práva ochranným pásmem kulturní památky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18. 10. 2018, č. j. 7 As 261/2018 – 93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změna územního plánu umožní vybudování obchodního centr, dojde k nárůstu dopravy, hluku a emisí, legitimní námitka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17. 1. 2019, č. j. 2 As 139/2018 – 23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z žádné zákonné normy ústavního práva ČR nelze dovodit existenci subjektivního práva nemovitosti, aby byla v rámci ÚPD zahrnuta do konkrétního způsobu využití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(rozsudek NSS ze dne 29. 4. 2018, č. j. 4 </a:t>
            </a:r>
            <a:r>
              <a:rPr lang="cs-CZ" sz="2000" dirty="0" err="1" smtClean="0"/>
              <a:t>Ao</a:t>
            </a:r>
            <a:r>
              <a:rPr lang="cs-CZ" sz="2000" dirty="0" smtClean="0"/>
              <a:t> 2/2008 – 42)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261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NSS ze dne 24. 1. 2019, č. j. 7 As 461/2018 – 23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schválené zadání ÚP nebo jeho změny není zakonzervovaný výčet změn k prověření a provedení. Nový ÚP nemusí zcela přebírat funkční využití „starého“ územního plánu. Stěžovatel nebyl aktivní v průběhu pořizování ÚP.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30. 1. 2019, č. j. 1 As 224/2018 – 62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jsou-li stanoviska DO z hlediska obsahu v rozporu s právními předpisy, neobstojí rozhodnutí o námitkách stěžovatelů, která na tato stanoviska odkazují.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11. 2. 2019, č. j. 5 As 308/2016 – 50</a:t>
            </a:r>
          </a:p>
          <a:p>
            <a:endParaRPr lang="cs-CZ" sz="2000" dirty="0"/>
          </a:p>
          <a:p>
            <a:r>
              <a:rPr lang="cs-CZ" sz="2000" dirty="0" smtClean="0"/>
              <a:t>- soud hlídá dodržování zákonných mantinelů, nemůže územní plán tvořit, to přísluší primárně zastupitelstvu obce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4838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28649" y="1147637"/>
            <a:ext cx="7886700" cy="5058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dirty="0" smtClean="0"/>
              <a:t>NSS ze dne 13. 2. 2019, č. j. 9 As 260/2017 – 53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spolek dle stanov hájící životní prostředí může podávat námitky týkající se právě ochrany přírody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21. 2. 2019, č. j. 1 As 232/2018 – 38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úkolem dotčených orgánů není posuzovat, zda je projednávaná ÚPD v souladu s veřejnými zájmy, ale zda není v rozporu s veřejným zájmem, který DO chrání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NSS ze dne 14. 3. 2019, č. j. 5 As 19/2018 – 34</a:t>
            </a:r>
          </a:p>
          <a:p>
            <a:endParaRPr lang="cs-CZ" sz="2000" dirty="0"/>
          </a:p>
          <a:p>
            <a:r>
              <a:rPr lang="cs-CZ" sz="2000" dirty="0" smtClean="0"/>
              <a:t>- stanovisko krajského úřadu z hlediska posouzení vlivů na ŽP bylo nesrozumitelné a nekorektní ve vztahu k předmětu změny ÚP (sběrný dvůr), změna ÚP vydána bez vyhodnocení SEA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74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Bc. Josef Velíšek</a:t>
            </a:r>
          </a:p>
          <a:p>
            <a:r>
              <a:rPr lang="cs-CZ" sz="1800" dirty="0" smtClean="0"/>
              <a:t>Odbor regionálního rozvoje</a:t>
            </a:r>
          </a:p>
          <a:p>
            <a:r>
              <a:rPr lang="cs-CZ" sz="1800" dirty="0" smtClean="0"/>
              <a:t>Krajský úřad Plzeňského kraje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498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670</TotalTime>
  <Words>795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Judikatura v územní plánování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Velíšek Josef</dc:creator>
  <cp:lastModifiedBy>Velíšek Josef</cp:lastModifiedBy>
  <cp:revision>33</cp:revision>
  <dcterms:created xsi:type="dcterms:W3CDTF">2017-10-17T07:58:20Z</dcterms:created>
  <dcterms:modified xsi:type="dcterms:W3CDTF">2019-04-24T09:28:32Z</dcterms:modified>
</cp:coreProperties>
</file>