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00"/>
    <a:srgbClr val="005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663EB-428D-431E-B2B2-FB2C55432DE0}" type="datetimeFigureOut">
              <a:rPr lang="cs-CZ" smtClean="0"/>
              <a:pPr/>
              <a:t>09.11.2022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5BA40-F301-4A64-A21C-DC1D31520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ilip\Desktop\PROJEKTY\plzensky-kraj\prezentace\pozadi-uvod-zna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1" y="0"/>
            <a:ext cx="9137599" cy="59102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391023"/>
            <a:ext cx="7918648" cy="1470025"/>
          </a:xfrm>
        </p:spPr>
        <p:txBody>
          <a:bodyPr/>
          <a:lstStyle>
            <a:lvl1pPr algn="l">
              <a:defRPr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052664"/>
            <a:ext cx="654481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6444208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www.</a:t>
            </a:r>
            <a:r>
              <a:rPr kumimoji="0" lang="cs-CZ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plzensky</a:t>
            </a: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-kraj.</a:t>
            </a:r>
            <a:r>
              <a:rPr kumimoji="0" lang="cs-CZ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cz</a:t>
            </a: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EA8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39552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328C9-16C8-463A-A388-D99992479F08}" type="datetimeFigureOut">
              <a:rPr lang="cs-CZ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09.11.2022</a:t>
            </a:fld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EA8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1026" name="Picture 2" descr="C:\Users\Filip\Desktop\PROJEKTY\plzensky-kraj\prezentac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771900" cy="981075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Filip\Desktop\PROJEKTY\plzensky-kraj\prezentace\pozadi-uvod-zna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1" y="0"/>
            <a:ext cx="9137599" cy="59102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>
            <a:lvl1pPr algn="l">
              <a:defRPr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888432"/>
          </a:xfrm>
        </p:spPr>
        <p:txBody>
          <a:bodyPr/>
          <a:lstStyle>
            <a:lvl1pPr>
              <a:buClr>
                <a:srgbClr val="FFCB00"/>
              </a:buClr>
              <a:defRPr>
                <a:latin typeface="Myriad Pro" pitchFamily="34" charset="0"/>
              </a:defRPr>
            </a:lvl1pPr>
            <a:lvl2pPr>
              <a:buClr>
                <a:srgbClr val="FFCB00"/>
              </a:buClr>
              <a:defRPr>
                <a:latin typeface="Myriad Pro" pitchFamily="34" charset="0"/>
              </a:defRPr>
            </a:lvl2pPr>
            <a:lvl3pPr>
              <a:buClr>
                <a:srgbClr val="FFCB00"/>
              </a:buClr>
              <a:defRPr>
                <a:latin typeface="Myriad Pro" pitchFamily="34" charset="0"/>
              </a:defRPr>
            </a:lvl3pPr>
            <a:lvl4pPr>
              <a:buClr>
                <a:srgbClr val="FFCB00"/>
              </a:buClr>
              <a:defRPr>
                <a:latin typeface="Myriad Pro" pitchFamily="34" charset="0"/>
              </a:defRPr>
            </a:lvl4pPr>
            <a:lvl5pPr>
              <a:buClr>
                <a:srgbClr val="FFCB00"/>
              </a:buClr>
              <a:defRPr>
                <a:latin typeface="Myriad Pro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6444208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www.</a:t>
            </a:r>
            <a:r>
              <a:rPr kumimoji="0" lang="cs-CZ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plzensky</a:t>
            </a: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-kraj.</a:t>
            </a:r>
            <a:r>
              <a:rPr kumimoji="0" lang="cs-CZ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cz</a:t>
            </a: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EA8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39552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981DD-7FF5-4FC1-A482-7ED0A0AA2410}" type="datetime1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09.11.2022</a:t>
            </a:fld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EA8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lip\Desktop\PROJEKTY\plzensky-kraj\prezentace\pozadi-barevne-zna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2912963"/>
            <a:ext cx="5180112" cy="2892301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59832" y="1412776"/>
            <a:ext cx="51801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CB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pic>
        <p:nvPicPr>
          <p:cNvPr id="1026" name="Picture 2" descr="C:\Users\Filip\Desktop\PROJEKTY\plzensky-kraj\prezentace\logo-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317403" cy="6021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ilip\Desktop\PROJEKTY\plzensky-kraj\prezentace\pozadi-uvod-zna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1" y="0"/>
            <a:ext cx="9137599" cy="59102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918648" cy="1470025"/>
          </a:xfrm>
        </p:spPr>
        <p:txBody>
          <a:bodyPr/>
          <a:lstStyle>
            <a:lvl1pPr algn="l">
              <a:defRPr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3131840" y="6160219"/>
            <a:ext cx="5445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www.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plzensky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-kraj.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cz</a:t>
            </a: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EA8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10" name="Picture 2" descr="C:\Users\Filip\Desktop\PROJEKTY\plzensky-kraj\prezentac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165304"/>
            <a:ext cx="1728192" cy="449505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328C9-16C8-463A-A388-D99992479F08}" type="datetimeFigureOut">
              <a:rPr lang="cs-CZ" smtClean="0"/>
              <a:pPr/>
              <a:t>09.11.2022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4D471-0A5B-433D-9EE2-65486825476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Metodický pokyn </a:t>
            </a:r>
            <a:br>
              <a:rPr lang="cs-CZ" dirty="0"/>
            </a:br>
            <a:r>
              <a:rPr lang="cs-CZ" dirty="0"/>
              <a:t>Centra osídlení České republiky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3672408" cy="86409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ORR KÚPK</a:t>
            </a:r>
          </a:p>
          <a:p>
            <a:r>
              <a:rPr lang="cs-CZ" sz="2000" dirty="0"/>
              <a:t>Mgr. Zuzana Paroubková</a:t>
            </a:r>
          </a:p>
          <a:p>
            <a:pPr algn="r"/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752528" cy="2232248"/>
          </a:xfrm>
        </p:spPr>
        <p:txBody>
          <a:bodyPr>
            <a:noAutofit/>
          </a:bodyPr>
          <a:lstStyle/>
          <a:p>
            <a:r>
              <a:rPr lang="cs-CZ" sz="2800" dirty="0"/>
              <a:t>Metodický pokyn Centra osídlení České republiky – Vymezení vyšších a středních center a metodický postup pro vymezení nižších a malých center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01008"/>
            <a:ext cx="4258816" cy="2304256"/>
          </a:xfrm>
        </p:spPr>
        <p:txBody>
          <a:bodyPr>
            <a:normAutofit fontScale="92500"/>
          </a:bodyPr>
          <a:lstStyle/>
          <a:p>
            <a:r>
              <a:rPr lang="cs-CZ" sz="3000" dirty="0"/>
              <a:t>nově vydaná metodika v 10/2022, předpoklad aktualizace v průběhu roku 2023 v návaznosti na výstupy SLDB 2021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669681"/>
            <a:ext cx="3637085" cy="51305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56184"/>
          </a:xfrm>
        </p:spPr>
        <p:txBody>
          <a:bodyPr>
            <a:noAutofit/>
          </a:bodyPr>
          <a:lstStyle/>
          <a:p>
            <a:r>
              <a:rPr lang="cs-CZ" sz="3000" dirty="0"/>
              <a:t>Metodický pokyn Centra osídlení České republiky – Vymezení vyšších a středních center a metodický postup pro vymezení nižších a malých center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1"/>
            <a:ext cx="8229600" cy="352839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cíle metodiky: vytvářet podmínky pro sjednocení a jednotné metodické vedení územně plánovacích činnosti krajů; pro účely strategického a územního plánování na úrovni státu a krajů</a:t>
            </a:r>
          </a:p>
          <a:p>
            <a:r>
              <a:rPr lang="cs-CZ" dirty="0"/>
              <a:t>vymezená centra mohou žádat o finanční podporu z IROP</a:t>
            </a:r>
          </a:p>
          <a:p>
            <a:r>
              <a:rPr lang="cs-CZ" dirty="0"/>
              <a:t>vymezování center: MMR a kraje</a:t>
            </a:r>
          </a:p>
          <a:p>
            <a:r>
              <a:rPr lang="cs-CZ" dirty="0"/>
              <a:t>v ČR nebyla jednotně řešena problematika vymezování (kategorizace) center osídlení – výchozí zdroj poznatků z Bavorska, Saska, Dolního Rakouska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234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44117"/>
            <a:ext cx="2952328" cy="1575048"/>
          </a:xfrm>
        </p:spPr>
        <p:txBody>
          <a:bodyPr>
            <a:normAutofit/>
          </a:bodyPr>
          <a:lstStyle/>
          <a:p>
            <a:r>
              <a:rPr lang="cs-CZ" sz="3000" dirty="0"/>
              <a:t>Kategorie center osídlení ČR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744" t="2032" r="1583"/>
          <a:stretch/>
        </p:blipFill>
        <p:spPr>
          <a:xfrm>
            <a:off x="2114" y="2497015"/>
            <a:ext cx="6991993" cy="4360985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 rotWithShape="1">
          <a:blip r:embed="rId3"/>
          <a:srcRect b="695"/>
          <a:stretch/>
        </p:blipFill>
        <p:spPr>
          <a:xfrm>
            <a:off x="2915816" y="0"/>
            <a:ext cx="6325220" cy="245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8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2592288" cy="3312368"/>
          </a:xfrm>
        </p:spPr>
        <p:txBody>
          <a:bodyPr>
            <a:noAutofit/>
          </a:bodyPr>
          <a:lstStyle/>
          <a:p>
            <a:r>
              <a:rPr lang="cs-CZ" sz="2800" dirty="0"/>
              <a:t>Základní kritéria pro vymezování kategorií center osídlení E - G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3858" y="0"/>
            <a:ext cx="646014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4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41" y="0"/>
            <a:ext cx="8365196" cy="587727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4725144"/>
            <a:ext cx="2592288" cy="1296143"/>
          </a:xfrm>
        </p:spPr>
        <p:txBody>
          <a:bodyPr>
            <a:normAutofit fontScale="70000" lnSpcReduction="20000"/>
          </a:bodyPr>
          <a:lstStyle/>
          <a:p>
            <a:pPr marL="285750" indent="-285750"/>
            <a:r>
              <a:rPr lang="cs-CZ" dirty="0"/>
              <a:t>kategorie E – 1</a:t>
            </a:r>
          </a:p>
          <a:p>
            <a:pPr marL="285750" indent="-285750"/>
            <a:r>
              <a:rPr lang="cs-CZ" dirty="0"/>
              <a:t>kategorie F – 13</a:t>
            </a:r>
          </a:p>
          <a:p>
            <a:pPr marL="285750" indent="-285750"/>
            <a:r>
              <a:rPr lang="cs-CZ" dirty="0"/>
              <a:t>kategorie G – 25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542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918648" cy="4680520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ORR KÚPK</a:t>
            </a:r>
            <a:b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Oddělení územního plánování</a:t>
            </a:r>
            <a:b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Zuzana Paroubková</a:t>
            </a:r>
            <a:b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tel.: 377 195 733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zuzana.paroubkova@plzensky-kraj.cz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zensky kraj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191</Words>
  <Application>Microsoft Office PowerPoint</Application>
  <PresentationFormat>Předvádění na obrazovce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Myriad Pro</vt:lpstr>
      <vt:lpstr>Myriad Pro</vt:lpstr>
      <vt:lpstr>Times New Roman</vt:lpstr>
      <vt:lpstr>Motiv sady Office</vt:lpstr>
      <vt:lpstr>Metodický pokyn  Centra osídlení České republiky</vt:lpstr>
      <vt:lpstr>Metodický pokyn Centra osídlení České republiky – Vymezení vyšších a středních center a metodický postup pro vymezení nižších a malých center</vt:lpstr>
      <vt:lpstr>Metodický pokyn Centra osídlení České republiky – Vymezení vyšších a středních center a metodický postup pro vymezení nižších a malých center</vt:lpstr>
      <vt:lpstr>Kategorie center osídlení ČR</vt:lpstr>
      <vt:lpstr>Základní kritéria pro vymezování kategorií center osídlení E - G</vt:lpstr>
      <vt:lpstr>Prezentace aplikace PowerPoint</vt:lpstr>
      <vt:lpstr> Děkuji za pozornost.   ORR KÚPK Oddělení územního plánování Mgr. Zuzana Paroubková tel.: 377 195 733 zuzana.paroubkova@plzensky-kraj.cz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Filip Košnar</dc:creator>
  <cp:lastModifiedBy>Paroubková Zuzana</cp:lastModifiedBy>
  <cp:revision>10</cp:revision>
  <dcterms:created xsi:type="dcterms:W3CDTF">2016-10-24T14:26:56Z</dcterms:created>
  <dcterms:modified xsi:type="dcterms:W3CDTF">2022-11-09T14:33:31Z</dcterms:modified>
</cp:coreProperties>
</file>