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.xml" ContentType="application/vnd.openxmlformats-officedocument.themeOverrid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2"/>
  </p:notesMasterIdLst>
  <p:handoutMasterIdLst>
    <p:handoutMasterId r:id="rId63"/>
  </p:handoutMasterIdLst>
  <p:sldIdLst>
    <p:sldId id="256" r:id="rId3"/>
    <p:sldId id="303" r:id="rId4"/>
    <p:sldId id="259" r:id="rId5"/>
    <p:sldId id="304" r:id="rId6"/>
    <p:sldId id="360" r:id="rId7"/>
    <p:sldId id="359" r:id="rId8"/>
    <p:sldId id="301" r:id="rId9"/>
    <p:sldId id="311" r:id="rId10"/>
    <p:sldId id="382" r:id="rId11"/>
    <p:sldId id="299" r:id="rId12"/>
    <p:sldId id="308" r:id="rId13"/>
    <p:sldId id="384" r:id="rId14"/>
    <p:sldId id="385" r:id="rId15"/>
    <p:sldId id="386" r:id="rId16"/>
    <p:sldId id="300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05" r:id="rId36"/>
    <p:sldId id="361" r:id="rId37"/>
    <p:sldId id="362" r:id="rId38"/>
    <p:sldId id="30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96" r:id="rId49"/>
    <p:sldId id="397" r:id="rId50"/>
    <p:sldId id="398" r:id="rId51"/>
    <p:sldId id="399" r:id="rId52"/>
    <p:sldId id="400" r:id="rId53"/>
    <p:sldId id="401" r:id="rId54"/>
    <p:sldId id="402" r:id="rId55"/>
    <p:sldId id="403" r:id="rId56"/>
    <p:sldId id="404" r:id="rId57"/>
    <p:sldId id="405" r:id="rId58"/>
    <p:sldId id="406" r:id="rId59"/>
    <p:sldId id="307" r:id="rId60"/>
    <p:sldId id="280" r:id="rId61"/>
  </p:sldIdLst>
  <p:sldSz cx="12192000" cy="6858000"/>
  <p:notesSz cx="987266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95" autoAdjust="0"/>
  </p:normalViewPr>
  <p:slideViewPr>
    <p:cSldViewPr snapToGrid="0">
      <p:cViewPr varScale="1">
        <p:scale>
          <a:sx n="63" d="100"/>
          <a:sy n="63" d="100"/>
        </p:scale>
        <p:origin x="77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\GIS\Gisdata\kraj\OSMS\ProjekceS&#352;2020\TABULKY\1-V&#253;voj+Projekce&#381;&#225;k&#367;S&#352;2010-2030-8Korekce-TAB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\GIS\Gisdata\kraj\OSMS\ProjekceS&#352;2020\TABULKY\1-V&#253;voj+Projekce&#381;&#225;k&#367;S&#352;2010-2030-8Korekce-TAB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C$\Users\benes\RRA%20PK\T&#253;mov&#253;%20web%20-%20Dokumenty\Texty\Plz_kraj\OSMS_K&#218;PK\ProjekceS&#352;2020\PREZENTACE\Podklady\1-V&#253;voj+Projekce&#381;&#225;k&#367;S&#352;2010-2030-8Korekce-Prez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\GIS\Gisdata\kraj\OSMS\ProjekceS&#352;2020\TABULKYproO&#352;MS\3-V&#253;voj+ProjekceNastupuj&#237;c&#237;chS&#352;2010-2030proO&#352;MS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7.xml"/><Relationship Id="rId4" Type="http://schemas.openxmlformats.org/officeDocument/2006/relationships/oleObject" Target="file:///\\localhost\C$\Users\benes\RRA%20PK\T&#253;mov&#253;%20web%20-%20Dokumenty\Texty\Plz_kraj\OSMS_K&#218;PK\PerspektivaAbsolvent&#367;S&#352;vPK\PREZENTACE\4-V&#253;voj+ProjekceAbsolvent&#367;S&#352;2010-2030-8Korekce-proPrez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sikt\Desktop\Data%20pro%20zpr&#225;vu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kcvjs.sharepoint.com/sites/IK-Project/Sdilene%20dokumenty/General/P-KAP%20-%20Pavla/KANCEL&#193;&#344;/Reflektivn&#237;%20zpr&#225;vy%202020/01-20-Vyu&#382;it&#237;%20&#352;AP%20(rozhovory)%20a%20reflektivn&#237;%20zpr&#225;vy%20(PLK)%20-%20final%20s%20vyhodnocen&#237;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44657461295598"/>
          <c:y val="0.11335005227186204"/>
          <c:w val="0.8653029482425808"/>
          <c:h val="0.435387079947033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'Analýzy Šablony\[Přehled šablon II SŠ VOŠ - pracovní.xlsx]SŠ'!$X$2</c:f>
              <c:strCache>
                <c:ptCount val="1"/>
                <c:pt idx="0">
                  <c:v>Podíl škol zapojených do Šablon I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4091710758377423E-3"/>
                  <c:y val="-1.796660284942061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9C5-4F37-90A4-45CA29E5E9C9}"/>
                </c:ext>
              </c:extLst>
            </c:dLbl>
            <c:dLbl>
              <c:idx val="1"/>
              <c:layout>
                <c:manualLayout>
                  <c:x val="0"/>
                  <c:y val="-4.40388926825437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9C5-4F37-90A4-45CA29E5E9C9}"/>
                </c:ext>
              </c:extLst>
            </c:dLbl>
            <c:dLbl>
              <c:idx val="2"/>
              <c:layout>
                <c:manualLayout>
                  <c:x val="0"/>
                  <c:y val="1.7357883986681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9C5-4F37-90A4-45CA29E5E9C9}"/>
                </c:ext>
              </c:extLst>
            </c:dLbl>
            <c:dLbl>
              <c:idx val="3"/>
              <c:layout>
                <c:manualLayout>
                  <c:x val="-2.4154589371980675E-3"/>
                  <c:y val="-1.48174110622971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9C5-4F37-90A4-45CA29E5E9C9}"/>
                </c:ext>
              </c:extLst>
            </c:dLbl>
            <c:dLbl>
              <c:idx val="4"/>
              <c:layout>
                <c:manualLayout>
                  <c:x val="0"/>
                  <c:y val="-2.5506251472978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9C5-4F37-90A4-45CA29E5E9C9}"/>
                </c:ext>
              </c:extLst>
            </c:dLbl>
            <c:dLbl>
              <c:idx val="5"/>
              <c:layout>
                <c:manualLayout>
                  <c:x val="0"/>
                  <c:y val="8.465020153371081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9C5-4F37-90A4-45CA29E5E9C9}"/>
                </c:ext>
              </c:extLst>
            </c:dLbl>
            <c:dLbl>
              <c:idx val="7"/>
              <c:layout>
                <c:manualLayout>
                  <c:x val="-8.856580457753038E-17"/>
                  <c:y val="7.87546606559061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9C5-4F37-90A4-45CA29E5E9C9}"/>
                </c:ext>
              </c:extLst>
            </c:dLbl>
            <c:dLbl>
              <c:idx val="8"/>
              <c:layout>
                <c:manualLayout>
                  <c:x val="4.7548404186986705E-8"/>
                  <c:y val="1.7356675388715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6032656244056443E-2"/>
                      <c:h val="4.29318169457520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9C5-4F37-90A4-45CA29E5E9C9}"/>
                </c:ext>
              </c:extLst>
            </c:dLbl>
            <c:dLbl>
              <c:idx val="9"/>
              <c:layout>
                <c:manualLayout>
                  <c:x val="8.856580457753038E-17"/>
                  <c:y val="2.47714239096935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9C5-4F37-90A4-45CA29E5E9C9}"/>
                </c:ext>
              </c:extLst>
            </c:dLbl>
            <c:dLbl>
              <c:idx val="10"/>
              <c:layout>
                <c:manualLayout>
                  <c:x val="-8.856580457753038E-17"/>
                  <c:y val="2.73892471038971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9C5-4F37-90A4-45CA29E5E9C9}"/>
                </c:ext>
              </c:extLst>
            </c:dLbl>
            <c:dLbl>
              <c:idx val="11"/>
              <c:layout>
                <c:manualLayout>
                  <c:x val="1.2077294685989453E-3"/>
                  <c:y val="6.65889135308585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9C5-4F37-90A4-45CA29E5E9C9}"/>
                </c:ext>
              </c:extLst>
            </c:dLbl>
            <c:dLbl>
              <c:idx val="13"/>
              <c:layout>
                <c:manualLayout>
                  <c:x val="0"/>
                  <c:y val="1.64609053497941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9C5-4F37-90A4-45CA29E5E9C9}"/>
                </c:ext>
              </c:extLst>
            </c:dLbl>
            <c:dLbl>
              <c:idx val="14"/>
              <c:layout>
                <c:manualLayout>
                  <c:x val="0"/>
                  <c:y val="8.0978480913216615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9C5-4F37-90A4-45CA29E5E9C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'Analýzy Šablony\[Přehled šablon II SŠ VOŠ - pracovní.xlsx]SŠ'!$T$3:$T$17</c:f>
              <c:strCache>
                <c:ptCount val="15"/>
                <c:pt idx="0">
                  <c:v>Liberecký kraj (n=48)</c:v>
                </c:pt>
                <c:pt idx="1">
                  <c:v>Zlínský kraj (n=70)</c:v>
                </c:pt>
                <c:pt idx="2">
                  <c:v>Olomoucký kraj (n=91)</c:v>
                </c:pt>
                <c:pt idx="3">
                  <c:v>Moravskoslezský kraj (n=135)</c:v>
                </c:pt>
                <c:pt idx="4">
                  <c:v>Pardubický kraj (n=74)</c:v>
                </c:pt>
                <c:pt idx="5">
                  <c:v>Královéhradecký kraj (n=74)</c:v>
                </c:pt>
                <c:pt idx="6">
                  <c:v>Jihočeský kraj (n=86)</c:v>
                </c:pt>
                <c:pt idx="7">
                  <c:v>Kraj Vysočina (n=65)</c:v>
                </c:pt>
                <c:pt idx="8">
                  <c:v>Karlovarský kraj (m=32)</c:v>
                </c:pt>
                <c:pt idx="9">
                  <c:v>Jihomoravský kraj (n=122)</c:v>
                </c:pt>
                <c:pt idx="10">
                  <c:v>Hlavní město Praha (n=185)</c:v>
                </c:pt>
                <c:pt idx="11">
                  <c:v>Středočeský kraj (n=150)</c:v>
                </c:pt>
                <c:pt idx="12">
                  <c:v>Plzeňský kraj (n=55)</c:v>
                </c:pt>
                <c:pt idx="13">
                  <c:v>Ústecký kraj (n=94)</c:v>
                </c:pt>
                <c:pt idx="14">
                  <c:v>ČR (n=1284)</c:v>
                </c:pt>
              </c:strCache>
            </c:strRef>
          </c:cat>
          <c:val>
            <c:numRef>
              <c:f>'Analýzy Šablony\[Přehled šablon II SŠ VOŠ - pracovní.xlsx]SŠ'!$X$3:$X$17</c:f>
              <c:numCache>
                <c:formatCode>0%</c:formatCode>
                <c:ptCount val="15"/>
                <c:pt idx="0">
                  <c:v>0.875</c:v>
                </c:pt>
                <c:pt idx="1">
                  <c:v>0.87142857142857144</c:v>
                </c:pt>
                <c:pt idx="2">
                  <c:v>0.8571428571428571</c:v>
                </c:pt>
                <c:pt idx="3">
                  <c:v>0.80740740740740746</c:v>
                </c:pt>
                <c:pt idx="4">
                  <c:v>0.79729729729729726</c:v>
                </c:pt>
                <c:pt idx="5">
                  <c:v>0.78378378378378377</c:v>
                </c:pt>
                <c:pt idx="6">
                  <c:v>0.7752808988764045</c:v>
                </c:pt>
                <c:pt idx="7">
                  <c:v>0.76923076923076927</c:v>
                </c:pt>
                <c:pt idx="8">
                  <c:v>0.75</c:v>
                </c:pt>
                <c:pt idx="9">
                  <c:v>0.69672131147540983</c:v>
                </c:pt>
                <c:pt idx="10">
                  <c:v>0.68108108108108112</c:v>
                </c:pt>
                <c:pt idx="11">
                  <c:v>0.67333333333333334</c:v>
                </c:pt>
                <c:pt idx="12">
                  <c:v>0.65454545454545454</c:v>
                </c:pt>
                <c:pt idx="13">
                  <c:v>0.6063829787234043</c:v>
                </c:pt>
                <c:pt idx="14">
                  <c:v>0.74376947040498442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9C5-4F37-90A4-45CA29E5E9C9}"/>
            </c:ext>
          </c:extLst>
        </c:ser>
        <c:ser>
          <c:idx val="0"/>
          <c:order val="1"/>
          <c:tx>
            <c:strRef>
              <c:f>'Analýzy Šablony\[Přehled šablon II SŠ VOŠ - pracovní.xlsx]SŠ'!$W$2</c:f>
              <c:strCache>
                <c:ptCount val="1"/>
                <c:pt idx="0">
                  <c:v>Podíl škol zapojených do Šablon II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4.43918032885949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D9C5-4F37-90A4-45CA29E5E9C9}"/>
                </c:ext>
              </c:extLst>
            </c:dLbl>
            <c:dLbl>
              <c:idx val="3"/>
              <c:layout>
                <c:manualLayout>
                  <c:x val="-2.2045855379189115E-3"/>
                  <c:y val="-1.796660284942061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9C5-4F37-90A4-45CA29E5E9C9}"/>
                </c:ext>
              </c:extLst>
            </c:dLbl>
            <c:dLbl>
              <c:idx val="4"/>
              <c:layout>
                <c:manualLayout>
                  <c:x val="7.3738033763606211E-17"/>
                  <c:y val="9.87654320987651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9C5-4F37-90A4-45CA29E5E9C9}"/>
                </c:ext>
              </c:extLst>
            </c:dLbl>
            <c:dLbl>
              <c:idx val="6"/>
              <c:layout>
                <c:manualLayout>
                  <c:x val="2.4154589371980675E-3"/>
                  <c:y val="6.32797723001430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9C5-4F37-90A4-45CA29E5E9C9}"/>
                </c:ext>
              </c:extLst>
            </c:dLbl>
            <c:dLbl>
              <c:idx val="10"/>
              <c:layout>
                <c:manualLayout>
                  <c:x val="6.613756613756532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D9C5-4F37-90A4-45CA29E5E9C9}"/>
                </c:ext>
              </c:extLst>
            </c:dLbl>
            <c:dLbl>
              <c:idx val="13"/>
              <c:layout>
                <c:manualLayout>
                  <c:x val="0"/>
                  <c:y val="4.1384811549362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9C5-4F37-90A4-45CA29E5E9C9}"/>
                </c:ext>
              </c:extLst>
            </c:dLbl>
            <c:dLbl>
              <c:idx val="1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D9C5-4F37-90A4-45CA29E5E9C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'Analýzy Šablony\[Přehled šablon II SŠ VOŠ - pracovní.xlsx]SŠ'!$T$3:$T$17</c:f>
              <c:strCache>
                <c:ptCount val="15"/>
                <c:pt idx="0">
                  <c:v>Liberecký kraj (n=48)</c:v>
                </c:pt>
                <c:pt idx="1">
                  <c:v>Zlínský kraj (n=70)</c:v>
                </c:pt>
                <c:pt idx="2">
                  <c:v>Olomoucký kraj (n=91)</c:v>
                </c:pt>
                <c:pt idx="3">
                  <c:v>Moravskoslezský kraj (n=135)</c:v>
                </c:pt>
                <c:pt idx="4">
                  <c:v>Pardubický kraj (n=74)</c:v>
                </c:pt>
                <c:pt idx="5">
                  <c:v>Královéhradecký kraj (n=74)</c:v>
                </c:pt>
                <c:pt idx="6">
                  <c:v>Jihočeský kraj (n=86)</c:v>
                </c:pt>
                <c:pt idx="7">
                  <c:v>Kraj Vysočina (n=65)</c:v>
                </c:pt>
                <c:pt idx="8">
                  <c:v>Karlovarský kraj (m=32)</c:v>
                </c:pt>
                <c:pt idx="9">
                  <c:v>Jihomoravský kraj (n=122)</c:v>
                </c:pt>
                <c:pt idx="10">
                  <c:v>Hlavní město Praha (n=185)</c:v>
                </c:pt>
                <c:pt idx="11">
                  <c:v>Středočeský kraj (n=150)</c:v>
                </c:pt>
                <c:pt idx="12">
                  <c:v>Plzeňský kraj (n=55)</c:v>
                </c:pt>
                <c:pt idx="13">
                  <c:v>Ústecký kraj (n=94)</c:v>
                </c:pt>
                <c:pt idx="14">
                  <c:v>ČR (n=1284)</c:v>
                </c:pt>
              </c:strCache>
            </c:strRef>
          </c:cat>
          <c:val>
            <c:numRef>
              <c:f>'Analýzy Šablony\[Přehled šablon II SŠ VOŠ - pracovní.xlsx]SŠ'!$W$3:$W$17</c:f>
              <c:numCache>
                <c:formatCode>0%</c:formatCode>
                <c:ptCount val="15"/>
                <c:pt idx="0">
                  <c:v>0.97916666666666663</c:v>
                </c:pt>
                <c:pt idx="1">
                  <c:v>0.82857142857142863</c:v>
                </c:pt>
                <c:pt idx="2">
                  <c:v>0.8351648351648352</c:v>
                </c:pt>
                <c:pt idx="3">
                  <c:v>0.8</c:v>
                </c:pt>
                <c:pt idx="4">
                  <c:v>0.77027027027027029</c:v>
                </c:pt>
                <c:pt idx="5">
                  <c:v>0.78378378378378377</c:v>
                </c:pt>
                <c:pt idx="6">
                  <c:v>0.8314606741573034</c:v>
                </c:pt>
                <c:pt idx="7">
                  <c:v>0.75384615384615383</c:v>
                </c:pt>
                <c:pt idx="8">
                  <c:v>0.71875</c:v>
                </c:pt>
                <c:pt idx="9">
                  <c:v>0.66393442622950816</c:v>
                </c:pt>
                <c:pt idx="10">
                  <c:v>0.54594594594594592</c:v>
                </c:pt>
                <c:pt idx="11">
                  <c:v>0.62666666666666671</c:v>
                </c:pt>
                <c:pt idx="12">
                  <c:v>0.74545454545454548</c:v>
                </c:pt>
                <c:pt idx="13">
                  <c:v>0.61702127659574468</c:v>
                </c:pt>
                <c:pt idx="14">
                  <c:v>0.72040498442367606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9C5-4F37-90A4-45CA29E5E9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368372048"/>
        <c:axId val="1368365520"/>
      </c:barChart>
      <c:catAx>
        <c:axId val="136837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68365520"/>
        <c:crosses val="autoZero"/>
        <c:auto val="1"/>
        <c:lblAlgn val="ctr"/>
        <c:lblOffset val="100"/>
        <c:noMultiLvlLbl val="0"/>
      </c:catAx>
      <c:valAx>
        <c:axId val="13683655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6837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927819955123459E-2"/>
          <c:y val="0.91523494402999539"/>
          <c:w val="0.78954695108606632"/>
          <c:h val="7.9081353289850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67137502541714E-2"/>
          <c:y val="0.15585640171014886"/>
          <c:w val="0.98232931726907635"/>
          <c:h val="0.7068994208879718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61326736"/>
        <c:axId val="461320072"/>
      </c:barChart>
      <c:catAx>
        <c:axId val="46132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1320072"/>
        <c:crosses val="autoZero"/>
        <c:auto val="1"/>
        <c:lblAlgn val="ctr"/>
        <c:lblOffset val="100"/>
        <c:noMultiLvlLbl val="0"/>
      </c:catAx>
      <c:valAx>
        <c:axId val="461320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132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67137502541714E-2"/>
          <c:y val="0.15585640171014886"/>
          <c:w val="0.98232931726907635"/>
          <c:h val="0.7068994208879718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61326736"/>
        <c:axId val="461320072"/>
      </c:barChart>
      <c:catAx>
        <c:axId val="46132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1320072"/>
        <c:crosses val="autoZero"/>
        <c:auto val="1"/>
        <c:lblAlgn val="ctr"/>
        <c:lblOffset val="100"/>
        <c:noMultiLvlLbl val="0"/>
      </c:catAx>
      <c:valAx>
        <c:axId val="461320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132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b="1"/>
              <a:t>Graf 1: </a:t>
            </a:r>
            <a:r>
              <a:rPr lang="en-US" b="1"/>
              <a:t>Vývoj </a:t>
            </a:r>
            <a:r>
              <a:rPr lang="cs-CZ" b="1"/>
              <a:t>a predikce </a:t>
            </a:r>
            <a:r>
              <a:rPr lang="en-US" b="1"/>
              <a:t>počtu žáků SŠ v Plzeňském kraji </a:t>
            </a:r>
            <a:r>
              <a:rPr lang="cs-CZ" b="1"/>
              <a:t>podle ročníků </a:t>
            </a:r>
            <a:r>
              <a:rPr lang="en-US" b="1"/>
              <a:t>(</a:t>
            </a:r>
            <a:r>
              <a:rPr lang="cs-CZ" b="1"/>
              <a:t>obory </a:t>
            </a:r>
            <a:r>
              <a:rPr lang="en-US" b="1"/>
              <a:t>pro žáky ze ZŠ)</a:t>
            </a:r>
            <a:endParaRPr lang="cs-CZ" b="1"/>
          </a:p>
        </c:rich>
      </c:tx>
      <c:layout>
        <c:manualLayout>
          <c:xMode val="edge"/>
          <c:yMode val="edge"/>
          <c:x val="0.11042839476747229"/>
          <c:y val="1.3998250218722659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059964911241789"/>
          <c:y val="9.8138721734489329E-2"/>
          <c:w val="0.86027092658259097"/>
          <c:h val="0.732755079728699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'ShrnutíCelk10-30'!$B$2</c:f>
              <c:strCache>
                <c:ptCount val="1"/>
                <c:pt idx="0">
                  <c:v>1.r.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4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D30-47E7-BE4F-2CBBB3F46E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'ShrnutíCelk10-30'!$A$3:$A$23</c:f>
              <c:strCache>
                <c:ptCount val="21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  <c:pt idx="12">
                  <c:v>2022/23</c:v>
                </c:pt>
                <c:pt idx="13">
                  <c:v>2023/24</c:v>
                </c:pt>
                <c:pt idx="14">
                  <c:v>2024/25</c:v>
                </c:pt>
                <c:pt idx="15">
                  <c:v>2025/26</c:v>
                </c:pt>
                <c:pt idx="16">
                  <c:v>2026/27</c:v>
                </c:pt>
                <c:pt idx="17">
                  <c:v>2027/28</c:v>
                </c:pt>
                <c:pt idx="18">
                  <c:v>2028/29</c:v>
                </c:pt>
                <c:pt idx="19">
                  <c:v>2029/30</c:v>
                </c:pt>
                <c:pt idx="20">
                  <c:v>2030/31</c:v>
                </c:pt>
              </c:strCache>
            </c:strRef>
          </c:cat>
          <c:val>
            <c:numRef>
              <c:f>'ShrnutíCelk10-30'!$B$3:$B$23</c:f>
              <c:numCache>
                <c:formatCode>#,##0</c:formatCode>
                <c:ptCount val="21"/>
                <c:pt idx="0">
                  <c:v>5970</c:v>
                </c:pt>
                <c:pt idx="1">
                  <c:v>5681</c:v>
                </c:pt>
                <c:pt idx="2">
                  <c:v>5375</c:v>
                </c:pt>
                <c:pt idx="3">
                  <c:v>5385</c:v>
                </c:pt>
                <c:pt idx="4">
                  <c:v>5620</c:v>
                </c:pt>
                <c:pt idx="5">
                  <c:v>5406</c:v>
                </c:pt>
                <c:pt idx="6">
                  <c:v>5600</c:v>
                </c:pt>
                <c:pt idx="7">
                  <c:v>5466</c:v>
                </c:pt>
                <c:pt idx="8">
                  <c:v>5617</c:v>
                </c:pt>
                <c:pt idx="9">
                  <c:v>5739</c:v>
                </c:pt>
                <c:pt idx="10">
                  <c:v>5943</c:v>
                </c:pt>
                <c:pt idx="11">
                  <c:v>6354</c:v>
                </c:pt>
                <c:pt idx="12">
                  <c:v>6786</c:v>
                </c:pt>
                <c:pt idx="13">
                  <c:v>7103</c:v>
                </c:pt>
                <c:pt idx="14">
                  <c:v>7390</c:v>
                </c:pt>
                <c:pt idx="15">
                  <c:v>7373</c:v>
                </c:pt>
                <c:pt idx="16">
                  <c:v>7227</c:v>
                </c:pt>
                <c:pt idx="17">
                  <c:v>6536</c:v>
                </c:pt>
                <c:pt idx="18">
                  <c:v>6755</c:v>
                </c:pt>
                <c:pt idx="19">
                  <c:v>6494</c:v>
                </c:pt>
                <c:pt idx="20">
                  <c:v>6687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30-47E7-BE4F-2CBBB3F46E61}"/>
            </c:ext>
          </c:extLst>
        </c:ser>
        <c:ser>
          <c:idx val="1"/>
          <c:order val="1"/>
          <c:tx>
            <c:strRef>
              <c:f>'ShrnutíCelk10-30'!$C$2</c:f>
              <c:strCache>
                <c:ptCount val="1"/>
                <c:pt idx="0">
                  <c:v>2.r.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5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D30-47E7-BE4F-2CBBB3F46E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'ShrnutíCelk10-30'!$A$3:$A$23</c:f>
              <c:strCache>
                <c:ptCount val="21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  <c:pt idx="12">
                  <c:v>2022/23</c:v>
                </c:pt>
                <c:pt idx="13">
                  <c:v>2023/24</c:v>
                </c:pt>
                <c:pt idx="14">
                  <c:v>2024/25</c:v>
                </c:pt>
                <c:pt idx="15">
                  <c:v>2025/26</c:v>
                </c:pt>
                <c:pt idx="16">
                  <c:v>2026/27</c:v>
                </c:pt>
                <c:pt idx="17">
                  <c:v>2027/28</c:v>
                </c:pt>
                <c:pt idx="18">
                  <c:v>2028/29</c:v>
                </c:pt>
                <c:pt idx="19">
                  <c:v>2029/30</c:v>
                </c:pt>
                <c:pt idx="20">
                  <c:v>2030/31</c:v>
                </c:pt>
              </c:strCache>
            </c:strRef>
          </c:cat>
          <c:val>
            <c:numRef>
              <c:f>'ShrnutíCelk10-30'!$C$3:$C$23</c:f>
              <c:numCache>
                <c:formatCode>#,##0</c:formatCode>
                <c:ptCount val="21"/>
                <c:pt idx="0">
                  <c:v>6219</c:v>
                </c:pt>
                <c:pt idx="1">
                  <c:v>5454</c:v>
                </c:pt>
                <c:pt idx="2">
                  <c:v>5230</c:v>
                </c:pt>
                <c:pt idx="3">
                  <c:v>4935</c:v>
                </c:pt>
                <c:pt idx="4">
                  <c:v>4893</c:v>
                </c:pt>
                <c:pt idx="5">
                  <c:v>5155</c:v>
                </c:pt>
                <c:pt idx="6">
                  <c:v>4988</c:v>
                </c:pt>
                <c:pt idx="7">
                  <c:v>5188</c:v>
                </c:pt>
                <c:pt idx="8">
                  <c:v>5065</c:v>
                </c:pt>
                <c:pt idx="9">
                  <c:v>5209</c:v>
                </c:pt>
                <c:pt idx="10">
                  <c:v>5305</c:v>
                </c:pt>
                <c:pt idx="11">
                  <c:v>5520</c:v>
                </c:pt>
                <c:pt idx="12">
                  <c:v>5879</c:v>
                </c:pt>
                <c:pt idx="13">
                  <c:v>6286</c:v>
                </c:pt>
                <c:pt idx="14">
                  <c:v>6579</c:v>
                </c:pt>
                <c:pt idx="15">
                  <c:v>6844</c:v>
                </c:pt>
                <c:pt idx="16">
                  <c:v>6818</c:v>
                </c:pt>
                <c:pt idx="17">
                  <c:v>6692</c:v>
                </c:pt>
                <c:pt idx="18">
                  <c:v>6050</c:v>
                </c:pt>
                <c:pt idx="19">
                  <c:v>6248</c:v>
                </c:pt>
                <c:pt idx="20">
                  <c:v>6021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30-47E7-BE4F-2CBBB3F46E61}"/>
            </c:ext>
          </c:extLst>
        </c:ser>
        <c:ser>
          <c:idx val="2"/>
          <c:order val="2"/>
          <c:tx>
            <c:strRef>
              <c:f>'ShrnutíCelk10-30'!$D$2</c:f>
              <c:strCache>
                <c:ptCount val="1"/>
                <c:pt idx="0">
                  <c:v>3.r.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16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D30-47E7-BE4F-2CBBB3F46E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'ShrnutíCelk10-30'!$A$3:$A$23</c:f>
              <c:strCache>
                <c:ptCount val="21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  <c:pt idx="12">
                  <c:v>2022/23</c:v>
                </c:pt>
                <c:pt idx="13">
                  <c:v>2023/24</c:v>
                </c:pt>
                <c:pt idx="14">
                  <c:v>2024/25</c:v>
                </c:pt>
                <c:pt idx="15">
                  <c:v>2025/26</c:v>
                </c:pt>
                <c:pt idx="16">
                  <c:v>2026/27</c:v>
                </c:pt>
                <c:pt idx="17">
                  <c:v>2027/28</c:v>
                </c:pt>
                <c:pt idx="18">
                  <c:v>2028/29</c:v>
                </c:pt>
                <c:pt idx="19">
                  <c:v>2029/30</c:v>
                </c:pt>
                <c:pt idx="20">
                  <c:v>2030/31</c:v>
                </c:pt>
              </c:strCache>
            </c:strRef>
          </c:cat>
          <c:val>
            <c:numRef>
              <c:f>'ShrnutíCelk10-30'!$D$3:$D$23</c:f>
              <c:numCache>
                <c:formatCode>#,##0</c:formatCode>
                <c:ptCount val="21"/>
                <c:pt idx="0">
                  <c:v>5756</c:v>
                </c:pt>
                <c:pt idx="1">
                  <c:v>5986</c:v>
                </c:pt>
                <c:pt idx="2">
                  <c:v>5228</c:v>
                </c:pt>
                <c:pt idx="3">
                  <c:v>5095</c:v>
                </c:pt>
                <c:pt idx="4">
                  <c:v>4735</c:v>
                </c:pt>
                <c:pt idx="5">
                  <c:v>4702</c:v>
                </c:pt>
                <c:pt idx="6">
                  <c:v>4928</c:v>
                </c:pt>
                <c:pt idx="7">
                  <c:v>4792</c:v>
                </c:pt>
                <c:pt idx="8">
                  <c:v>4862</c:v>
                </c:pt>
                <c:pt idx="9">
                  <c:v>4822</c:v>
                </c:pt>
                <c:pt idx="10">
                  <c:v>5000</c:v>
                </c:pt>
                <c:pt idx="11">
                  <c:v>5094</c:v>
                </c:pt>
                <c:pt idx="12">
                  <c:v>5286</c:v>
                </c:pt>
                <c:pt idx="13">
                  <c:v>5648</c:v>
                </c:pt>
                <c:pt idx="14">
                  <c:v>6033</c:v>
                </c:pt>
                <c:pt idx="15">
                  <c:v>6307</c:v>
                </c:pt>
                <c:pt idx="16">
                  <c:v>6566</c:v>
                </c:pt>
                <c:pt idx="17">
                  <c:v>6535</c:v>
                </c:pt>
                <c:pt idx="18">
                  <c:v>6417</c:v>
                </c:pt>
                <c:pt idx="19">
                  <c:v>5801</c:v>
                </c:pt>
                <c:pt idx="20">
                  <c:v>5998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30-47E7-BE4F-2CBBB3F46E61}"/>
            </c:ext>
          </c:extLst>
        </c:ser>
        <c:ser>
          <c:idx val="3"/>
          <c:order val="3"/>
          <c:tx>
            <c:strRef>
              <c:f>'ShrnutíCelk10-30'!$E$2</c:f>
              <c:strCache>
                <c:ptCount val="1"/>
                <c:pt idx="0">
                  <c:v>4.r.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7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D30-47E7-BE4F-2CBBB3F46E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'ShrnutíCelk10-30'!$A$3:$A$23</c:f>
              <c:strCache>
                <c:ptCount val="21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  <c:pt idx="12">
                  <c:v>2022/23</c:v>
                </c:pt>
                <c:pt idx="13">
                  <c:v>2023/24</c:v>
                </c:pt>
                <c:pt idx="14">
                  <c:v>2024/25</c:v>
                </c:pt>
                <c:pt idx="15">
                  <c:v>2025/26</c:v>
                </c:pt>
                <c:pt idx="16">
                  <c:v>2026/27</c:v>
                </c:pt>
                <c:pt idx="17">
                  <c:v>2027/28</c:v>
                </c:pt>
                <c:pt idx="18">
                  <c:v>2028/29</c:v>
                </c:pt>
                <c:pt idx="19">
                  <c:v>2029/30</c:v>
                </c:pt>
                <c:pt idx="20">
                  <c:v>2030/31</c:v>
                </c:pt>
              </c:strCache>
            </c:strRef>
          </c:cat>
          <c:val>
            <c:numRef>
              <c:f>'ShrnutíCelk10-30'!$E$3:$E$23</c:f>
              <c:numCache>
                <c:formatCode>#,##0</c:formatCode>
                <c:ptCount val="21"/>
                <c:pt idx="0">
                  <c:v>3893</c:v>
                </c:pt>
                <c:pt idx="1">
                  <c:v>3827</c:v>
                </c:pt>
                <c:pt idx="2">
                  <c:v>3915</c:v>
                </c:pt>
                <c:pt idx="3">
                  <c:v>3566</c:v>
                </c:pt>
                <c:pt idx="4">
                  <c:v>3362</c:v>
                </c:pt>
                <c:pt idx="5">
                  <c:v>3153</c:v>
                </c:pt>
                <c:pt idx="6">
                  <c:v>3082</c:v>
                </c:pt>
                <c:pt idx="7">
                  <c:v>3302</c:v>
                </c:pt>
                <c:pt idx="8">
                  <c:v>3259</c:v>
                </c:pt>
                <c:pt idx="9">
                  <c:v>3344</c:v>
                </c:pt>
                <c:pt idx="10">
                  <c:v>3348</c:v>
                </c:pt>
                <c:pt idx="11">
                  <c:v>3401</c:v>
                </c:pt>
                <c:pt idx="12">
                  <c:v>3400</c:v>
                </c:pt>
                <c:pt idx="13">
                  <c:v>3634</c:v>
                </c:pt>
                <c:pt idx="14">
                  <c:v>3866</c:v>
                </c:pt>
                <c:pt idx="15">
                  <c:v>4103</c:v>
                </c:pt>
                <c:pt idx="16">
                  <c:v>4271</c:v>
                </c:pt>
                <c:pt idx="17">
                  <c:v>4451</c:v>
                </c:pt>
                <c:pt idx="18">
                  <c:v>4424</c:v>
                </c:pt>
                <c:pt idx="19">
                  <c:v>4350</c:v>
                </c:pt>
                <c:pt idx="20">
                  <c:v>3972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D30-47E7-BE4F-2CBBB3F46E61}"/>
            </c:ext>
          </c:extLst>
        </c:ser>
        <c:ser>
          <c:idx val="4"/>
          <c:order val="4"/>
          <c:tx>
            <c:strRef>
              <c:f>'ShrnutíCelk10-30'!$F$2</c:f>
              <c:strCache>
                <c:ptCount val="1"/>
                <c:pt idx="0">
                  <c:v>5.r.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'ShrnutíCelk10-30'!$A$3:$A$23</c:f>
              <c:strCache>
                <c:ptCount val="21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  <c:pt idx="12">
                  <c:v>2022/23</c:v>
                </c:pt>
                <c:pt idx="13">
                  <c:v>2023/24</c:v>
                </c:pt>
                <c:pt idx="14">
                  <c:v>2024/25</c:v>
                </c:pt>
                <c:pt idx="15">
                  <c:v>2025/26</c:v>
                </c:pt>
                <c:pt idx="16">
                  <c:v>2026/27</c:v>
                </c:pt>
                <c:pt idx="17">
                  <c:v>2027/28</c:v>
                </c:pt>
                <c:pt idx="18">
                  <c:v>2028/29</c:v>
                </c:pt>
                <c:pt idx="19">
                  <c:v>2029/30</c:v>
                </c:pt>
                <c:pt idx="20">
                  <c:v>2030/31</c:v>
                </c:pt>
              </c:strCache>
            </c:strRef>
          </c:cat>
          <c:val>
            <c:numRef>
              <c:f>'ShrnutíCelk10-30'!$F$3:$F$23</c:f>
              <c:numCache>
                <c:formatCode>#,##0</c:formatCode>
                <c:ptCount val="21"/>
                <c:pt idx="0">
                  <c:v>626</c:v>
                </c:pt>
                <c:pt idx="1">
                  <c:v>595</c:v>
                </c:pt>
                <c:pt idx="2">
                  <c:v>587</c:v>
                </c:pt>
                <c:pt idx="3">
                  <c:v>594</c:v>
                </c:pt>
                <c:pt idx="4">
                  <c:v>587</c:v>
                </c:pt>
                <c:pt idx="5">
                  <c:v>588</c:v>
                </c:pt>
                <c:pt idx="6">
                  <c:v>599</c:v>
                </c:pt>
                <c:pt idx="7">
                  <c:v>598</c:v>
                </c:pt>
                <c:pt idx="8">
                  <c:v>568</c:v>
                </c:pt>
                <c:pt idx="9">
                  <c:v>595</c:v>
                </c:pt>
                <c:pt idx="10">
                  <c:v>606</c:v>
                </c:pt>
                <c:pt idx="11">
                  <c:v>577</c:v>
                </c:pt>
                <c:pt idx="12">
                  <c:v>590</c:v>
                </c:pt>
                <c:pt idx="13">
                  <c:v>618</c:v>
                </c:pt>
                <c:pt idx="14">
                  <c:v>682</c:v>
                </c:pt>
                <c:pt idx="15">
                  <c:v>695</c:v>
                </c:pt>
                <c:pt idx="16">
                  <c:v>693</c:v>
                </c:pt>
                <c:pt idx="17">
                  <c:v>644</c:v>
                </c:pt>
                <c:pt idx="18">
                  <c:v>654</c:v>
                </c:pt>
                <c:pt idx="19">
                  <c:v>620</c:v>
                </c:pt>
                <c:pt idx="20">
                  <c:v>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30-47E7-BE4F-2CBBB3F46E61}"/>
            </c:ext>
          </c:extLst>
        </c:ser>
        <c:ser>
          <c:idx val="5"/>
          <c:order val="5"/>
          <c:tx>
            <c:strRef>
              <c:f>'ShrnutíCelk10-30'!$G$2</c:f>
              <c:strCache>
                <c:ptCount val="1"/>
                <c:pt idx="0">
                  <c:v>6.r.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'ShrnutíCelk10-30'!$A$3:$A$23</c:f>
              <c:strCache>
                <c:ptCount val="21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  <c:pt idx="12">
                  <c:v>2022/23</c:v>
                </c:pt>
                <c:pt idx="13">
                  <c:v>2023/24</c:v>
                </c:pt>
                <c:pt idx="14">
                  <c:v>2024/25</c:v>
                </c:pt>
                <c:pt idx="15">
                  <c:v>2025/26</c:v>
                </c:pt>
                <c:pt idx="16">
                  <c:v>2026/27</c:v>
                </c:pt>
                <c:pt idx="17">
                  <c:v>2027/28</c:v>
                </c:pt>
                <c:pt idx="18">
                  <c:v>2028/29</c:v>
                </c:pt>
                <c:pt idx="19">
                  <c:v>2029/30</c:v>
                </c:pt>
                <c:pt idx="20">
                  <c:v>2030/31</c:v>
                </c:pt>
              </c:strCache>
            </c:strRef>
          </c:cat>
          <c:val>
            <c:numRef>
              <c:f>'ShrnutíCelk10-30'!$G$3:$G$23</c:f>
              <c:numCache>
                <c:formatCode>#,##0</c:formatCode>
                <c:ptCount val="21"/>
                <c:pt idx="0">
                  <c:v>606</c:v>
                </c:pt>
                <c:pt idx="1">
                  <c:v>609</c:v>
                </c:pt>
                <c:pt idx="2">
                  <c:v>571</c:v>
                </c:pt>
                <c:pt idx="3">
                  <c:v>563</c:v>
                </c:pt>
                <c:pt idx="4">
                  <c:v>580</c:v>
                </c:pt>
                <c:pt idx="5">
                  <c:v>557</c:v>
                </c:pt>
                <c:pt idx="6">
                  <c:v>573</c:v>
                </c:pt>
                <c:pt idx="7">
                  <c:v>577</c:v>
                </c:pt>
                <c:pt idx="8">
                  <c:v>581</c:v>
                </c:pt>
                <c:pt idx="9">
                  <c:v>558</c:v>
                </c:pt>
                <c:pt idx="10">
                  <c:v>574</c:v>
                </c:pt>
                <c:pt idx="11">
                  <c:v>588</c:v>
                </c:pt>
                <c:pt idx="12">
                  <c:v>557</c:v>
                </c:pt>
                <c:pt idx="13">
                  <c:v>568</c:v>
                </c:pt>
                <c:pt idx="14">
                  <c:v>597</c:v>
                </c:pt>
                <c:pt idx="15">
                  <c:v>657</c:v>
                </c:pt>
                <c:pt idx="16">
                  <c:v>673</c:v>
                </c:pt>
                <c:pt idx="17">
                  <c:v>670</c:v>
                </c:pt>
                <c:pt idx="18">
                  <c:v>625</c:v>
                </c:pt>
                <c:pt idx="19">
                  <c:v>634</c:v>
                </c:pt>
                <c:pt idx="20">
                  <c:v>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D30-47E7-BE4F-2CBBB3F46E61}"/>
            </c:ext>
          </c:extLst>
        </c:ser>
        <c:ser>
          <c:idx val="6"/>
          <c:order val="6"/>
          <c:tx>
            <c:strRef>
              <c:f>'ShrnutíCelk10-30'!$H$2</c:f>
              <c:strCache>
                <c:ptCount val="1"/>
                <c:pt idx="0">
                  <c:v>7.r.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'ShrnutíCelk10-30'!$A$3:$A$23</c:f>
              <c:strCache>
                <c:ptCount val="21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  <c:pt idx="12">
                  <c:v>2022/23</c:v>
                </c:pt>
                <c:pt idx="13">
                  <c:v>2023/24</c:v>
                </c:pt>
                <c:pt idx="14">
                  <c:v>2024/25</c:v>
                </c:pt>
                <c:pt idx="15">
                  <c:v>2025/26</c:v>
                </c:pt>
                <c:pt idx="16">
                  <c:v>2026/27</c:v>
                </c:pt>
                <c:pt idx="17">
                  <c:v>2027/28</c:v>
                </c:pt>
                <c:pt idx="18">
                  <c:v>2028/29</c:v>
                </c:pt>
                <c:pt idx="19">
                  <c:v>2029/30</c:v>
                </c:pt>
                <c:pt idx="20">
                  <c:v>2030/31</c:v>
                </c:pt>
              </c:strCache>
            </c:strRef>
          </c:cat>
          <c:val>
            <c:numRef>
              <c:f>'ShrnutíCelk10-30'!$H$3:$H$23</c:f>
              <c:numCache>
                <c:formatCode>#,##0</c:formatCode>
                <c:ptCount val="21"/>
                <c:pt idx="0">
                  <c:v>471</c:v>
                </c:pt>
                <c:pt idx="1">
                  <c:v>454</c:v>
                </c:pt>
                <c:pt idx="2">
                  <c:v>443</c:v>
                </c:pt>
                <c:pt idx="3">
                  <c:v>414</c:v>
                </c:pt>
                <c:pt idx="4">
                  <c:v>394</c:v>
                </c:pt>
                <c:pt idx="5">
                  <c:v>397</c:v>
                </c:pt>
                <c:pt idx="6">
                  <c:v>389</c:v>
                </c:pt>
                <c:pt idx="7">
                  <c:v>409</c:v>
                </c:pt>
                <c:pt idx="8">
                  <c:v>401</c:v>
                </c:pt>
                <c:pt idx="9">
                  <c:v>423</c:v>
                </c:pt>
                <c:pt idx="10">
                  <c:v>375</c:v>
                </c:pt>
                <c:pt idx="11">
                  <c:v>412</c:v>
                </c:pt>
                <c:pt idx="12">
                  <c:v>410</c:v>
                </c:pt>
                <c:pt idx="13">
                  <c:v>407</c:v>
                </c:pt>
                <c:pt idx="14">
                  <c:v>404</c:v>
                </c:pt>
                <c:pt idx="15">
                  <c:v>415</c:v>
                </c:pt>
                <c:pt idx="16">
                  <c:v>465</c:v>
                </c:pt>
                <c:pt idx="17">
                  <c:v>470</c:v>
                </c:pt>
                <c:pt idx="18">
                  <c:v>459</c:v>
                </c:pt>
                <c:pt idx="19">
                  <c:v>412</c:v>
                </c:pt>
                <c:pt idx="20">
                  <c:v>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D30-47E7-BE4F-2CBBB3F46E61}"/>
            </c:ext>
          </c:extLst>
        </c:ser>
        <c:ser>
          <c:idx val="7"/>
          <c:order val="7"/>
          <c:tx>
            <c:strRef>
              <c:f>'ShrnutíCelk10-30'!$I$2</c:f>
              <c:strCache>
                <c:ptCount val="1"/>
                <c:pt idx="0">
                  <c:v>8.r.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2962589645438275E-3"/>
                  <c:y val="-4.7377313940787952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23 978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D30-47E7-BE4F-2CBBB3F46E61}"/>
                </c:ext>
              </c:extLst>
            </c:dLbl>
            <c:dLbl>
              <c:idx val="5"/>
              <c:layout>
                <c:manualLayout>
                  <c:x val="0"/>
                  <c:y val="-3.72250323820476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20 348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D30-47E7-BE4F-2CBBB3F46E61}"/>
                </c:ext>
              </c:extLst>
            </c:dLbl>
            <c:dLbl>
              <c:idx val="9"/>
              <c:layout>
                <c:manualLayout>
                  <c:x val="-1.32406474113596E-2"/>
                  <c:y val="-3.04568446762208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21 083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D30-47E7-BE4F-2CBBB3F46E61}"/>
                </c:ext>
              </c:extLst>
            </c:dLbl>
            <c:dLbl>
              <c:idx val="16"/>
              <c:layout>
                <c:manualLayout>
                  <c:x val="9.7096959344277117E-17"/>
                  <c:y val="-3.0456844676220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27 128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D30-47E7-BE4F-2CBBB3F46E61}"/>
                </c:ext>
              </c:extLst>
            </c:dLbl>
            <c:dLbl>
              <c:idx val="20"/>
              <c:layout>
                <c:manualLayout>
                  <c:x val="0"/>
                  <c:y val="-3.89294403892944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24 752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D30-47E7-BE4F-2CBBB3F46E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'ShrnutíCelk10-30'!$A$3:$A$23</c:f>
              <c:strCache>
                <c:ptCount val="21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  <c:pt idx="12">
                  <c:v>2022/23</c:v>
                </c:pt>
                <c:pt idx="13">
                  <c:v>2023/24</c:v>
                </c:pt>
                <c:pt idx="14">
                  <c:v>2024/25</c:v>
                </c:pt>
                <c:pt idx="15">
                  <c:v>2025/26</c:v>
                </c:pt>
                <c:pt idx="16">
                  <c:v>2026/27</c:v>
                </c:pt>
                <c:pt idx="17">
                  <c:v>2027/28</c:v>
                </c:pt>
                <c:pt idx="18">
                  <c:v>2028/29</c:v>
                </c:pt>
                <c:pt idx="19">
                  <c:v>2029/30</c:v>
                </c:pt>
                <c:pt idx="20">
                  <c:v>2030/31</c:v>
                </c:pt>
              </c:strCache>
            </c:strRef>
          </c:cat>
          <c:val>
            <c:numRef>
              <c:f>'ShrnutíCelk10-30'!$I$3:$I$23</c:f>
              <c:numCache>
                <c:formatCode>#,##0</c:formatCode>
                <c:ptCount val="21"/>
                <c:pt idx="0">
                  <c:v>437</c:v>
                </c:pt>
                <c:pt idx="1">
                  <c:v>474</c:v>
                </c:pt>
                <c:pt idx="2">
                  <c:v>449</c:v>
                </c:pt>
                <c:pt idx="3">
                  <c:v>446</c:v>
                </c:pt>
                <c:pt idx="4">
                  <c:v>410</c:v>
                </c:pt>
                <c:pt idx="5">
                  <c:v>390</c:v>
                </c:pt>
                <c:pt idx="6">
                  <c:v>401</c:v>
                </c:pt>
                <c:pt idx="7">
                  <c:v>389</c:v>
                </c:pt>
                <c:pt idx="8">
                  <c:v>402</c:v>
                </c:pt>
                <c:pt idx="9">
                  <c:v>393</c:v>
                </c:pt>
                <c:pt idx="10">
                  <c:v>420</c:v>
                </c:pt>
                <c:pt idx="11">
                  <c:v>371</c:v>
                </c:pt>
                <c:pt idx="12">
                  <c:v>410</c:v>
                </c:pt>
                <c:pt idx="13">
                  <c:v>409</c:v>
                </c:pt>
                <c:pt idx="14">
                  <c:v>404</c:v>
                </c:pt>
                <c:pt idx="15">
                  <c:v>400</c:v>
                </c:pt>
                <c:pt idx="16">
                  <c:v>415</c:v>
                </c:pt>
                <c:pt idx="17">
                  <c:v>464</c:v>
                </c:pt>
                <c:pt idx="18">
                  <c:v>465</c:v>
                </c:pt>
                <c:pt idx="19">
                  <c:v>456</c:v>
                </c:pt>
                <c:pt idx="20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D30-47E7-BE4F-2CBBB3F46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732259648"/>
        <c:axId val="744133648"/>
      </c:barChart>
      <c:catAx>
        <c:axId val="732259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744133648"/>
        <c:crosses val="autoZero"/>
        <c:auto val="1"/>
        <c:lblAlgn val="ctr"/>
        <c:lblOffset val="100"/>
        <c:tickMarkSkip val="5"/>
        <c:noMultiLvlLbl val="0"/>
      </c:catAx>
      <c:valAx>
        <c:axId val="74413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73225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87814267287594E-2"/>
          <c:y val="0.95872177616292731"/>
          <c:w val="0.64782004729934584"/>
          <c:h val="4.09982589042131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200" b="1" dirty="0"/>
              <a:t>Graf 2: Relativní změna počtu žáků SŠ v letech 2010/11-2030/31 podle okresu sídla školy (100 = rok 2019, obory pro žáky ze ZŠ)</a:t>
            </a:r>
          </a:p>
        </c:rich>
      </c:tx>
      <c:layout>
        <c:manualLayout>
          <c:xMode val="edge"/>
          <c:yMode val="edge"/>
          <c:x val="9.8444817685460553E-2"/>
          <c:y val="7.986229102047801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517425047896412"/>
          <c:y val="0.1046621528394767"/>
          <c:w val="0.73770990954897764"/>
          <c:h val="0.76287616749303866"/>
        </c:manualLayout>
      </c:layout>
      <c:lineChart>
        <c:grouping val="standard"/>
        <c:varyColors val="0"/>
        <c:ser>
          <c:idx val="0"/>
          <c:order val="0"/>
          <c:tx>
            <c:strRef>
              <c:f>'Okresy10-30'!$A$18</c:f>
              <c:strCache>
                <c:ptCount val="1"/>
                <c:pt idx="0">
                  <c:v>DO</c:v>
                </c:pt>
              </c:strCache>
            </c:strRef>
          </c:tx>
          <c:spPr>
            <a:ln w="2222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'Okresy10-30'!$B$17:$V$17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'Okresy10-30'!$B$18:$V$18</c:f>
              <c:numCache>
                <c:formatCode>0</c:formatCode>
                <c:ptCount val="21"/>
                <c:pt idx="0">
                  <c:v>96.653867251782771</c:v>
                </c:pt>
                <c:pt idx="1">
                  <c:v>94.898518924849157</c:v>
                </c:pt>
                <c:pt idx="2">
                  <c:v>96.379594075699387</c:v>
                </c:pt>
                <c:pt idx="3">
                  <c:v>98.902907295666481</c:v>
                </c:pt>
                <c:pt idx="4">
                  <c:v>99.835436094349973</c:v>
                </c:pt>
                <c:pt idx="5">
                  <c:v>101.20680197476686</c:v>
                </c:pt>
                <c:pt idx="6">
                  <c:v>102.46845858475042</c:v>
                </c:pt>
                <c:pt idx="7">
                  <c:v>103.1815688425672</c:v>
                </c:pt>
                <c:pt idx="8">
                  <c:v>100.93252879868348</c:v>
                </c:pt>
                <c:pt idx="9">
                  <c:v>100</c:v>
                </c:pt>
                <c:pt idx="10">
                  <c:v>99.725726823916617</c:v>
                </c:pt>
                <c:pt idx="11">
                  <c:v>101.48107515085026</c:v>
                </c:pt>
                <c:pt idx="12">
                  <c:v>105.04662643993416</c:v>
                </c:pt>
                <c:pt idx="13">
                  <c:v>110.9160724081185</c:v>
                </c:pt>
                <c:pt idx="14">
                  <c:v>117.55348326933625</c:v>
                </c:pt>
                <c:pt idx="15">
                  <c:v>120.73505211190346</c:v>
                </c:pt>
                <c:pt idx="16">
                  <c:v>121.00932528798683</c:v>
                </c:pt>
                <c:pt idx="17">
                  <c:v>116.34668129456939</c:v>
                </c:pt>
                <c:pt idx="18">
                  <c:v>111.90345584201864</c:v>
                </c:pt>
                <c:pt idx="19">
                  <c:v>107.89906747120132</c:v>
                </c:pt>
                <c:pt idx="20">
                  <c:v>106.52770159078442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FB-4395-AA98-88C82E23744F}"/>
            </c:ext>
          </c:extLst>
        </c:ser>
        <c:ser>
          <c:idx val="1"/>
          <c:order val="1"/>
          <c:tx>
            <c:strRef>
              <c:f>'Okresy10-30'!$A$19</c:f>
              <c:strCache>
                <c:ptCount val="1"/>
                <c:pt idx="0">
                  <c:v>KT</c:v>
                </c:pt>
              </c:strCache>
            </c:strRef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'Okresy10-30'!$B$17:$V$17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'Okresy10-30'!$B$19:$V$19</c:f>
              <c:numCache>
                <c:formatCode>0</c:formatCode>
                <c:ptCount val="21"/>
                <c:pt idx="0">
                  <c:v>113.49150141643058</c:v>
                </c:pt>
                <c:pt idx="1">
                  <c:v>113.45609065155809</c:v>
                </c:pt>
                <c:pt idx="2">
                  <c:v>107.71954674220963</c:v>
                </c:pt>
                <c:pt idx="3">
                  <c:v>102.51416430594902</c:v>
                </c:pt>
                <c:pt idx="4">
                  <c:v>100.17705382436262</c:v>
                </c:pt>
                <c:pt idx="5">
                  <c:v>97.662889518413593</c:v>
                </c:pt>
                <c:pt idx="6">
                  <c:v>96.600566572237952</c:v>
                </c:pt>
                <c:pt idx="7">
                  <c:v>98.087818696883858</c:v>
                </c:pt>
                <c:pt idx="8">
                  <c:v>98.760623229461757</c:v>
                </c:pt>
                <c:pt idx="9">
                  <c:v>100</c:v>
                </c:pt>
                <c:pt idx="10">
                  <c:v>101.0269121813031</c:v>
                </c:pt>
                <c:pt idx="11">
                  <c:v>103.85977337110481</c:v>
                </c:pt>
                <c:pt idx="12">
                  <c:v>105.20538243626063</c:v>
                </c:pt>
                <c:pt idx="13">
                  <c:v>109.56090651558074</c:v>
                </c:pt>
                <c:pt idx="14">
                  <c:v>110.94192634560906</c:v>
                </c:pt>
                <c:pt idx="15">
                  <c:v>112.07507082152975</c:v>
                </c:pt>
                <c:pt idx="16">
                  <c:v>111.40226628895185</c:v>
                </c:pt>
                <c:pt idx="17">
                  <c:v>107.54249291784703</c:v>
                </c:pt>
                <c:pt idx="18">
                  <c:v>105.45325779036827</c:v>
                </c:pt>
                <c:pt idx="19">
                  <c:v>101.77053824362605</c:v>
                </c:pt>
                <c:pt idx="20">
                  <c:v>99.645892351274796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FB-4395-AA98-88C82E23744F}"/>
            </c:ext>
          </c:extLst>
        </c:ser>
        <c:ser>
          <c:idx val="2"/>
          <c:order val="2"/>
          <c:tx>
            <c:strRef>
              <c:f>'Okresy10-30'!$A$20</c:f>
              <c:strCache>
                <c:ptCount val="1"/>
                <c:pt idx="0">
                  <c:v>PJ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'Okresy10-30'!$B$17:$V$17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'Okresy10-30'!$B$20:$V$20</c:f>
              <c:numCache>
                <c:formatCode>0</c:formatCode>
                <c:ptCount val="21"/>
                <c:pt idx="0">
                  <c:v>96.494464944649451</c:v>
                </c:pt>
                <c:pt idx="1">
                  <c:v>99.446494464944649</c:v>
                </c:pt>
                <c:pt idx="2">
                  <c:v>93.357933579335793</c:v>
                </c:pt>
                <c:pt idx="3">
                  <c:v>94.464944649446494</c:v>
                </c:pt>
                <c:pt idx="4">
                  <c:v>92.619926199261997</c:v>
                </c:pt>
                <c:pt idx="5">
                  <c:v>91.881918819188186</c:v>
                </c:pt>
                <c:pt idx="6">
                  <c:v>96.863468634686342</c:v>
                </c:pt>
                <c:pt idx="7">
                  <c:v>101.66051660516607</c:v>
                </c:pt>
                <c:pt idx="8">
                  <c:v>100.55350553505535</c:v>
                </c:pt>
                <c:pt idx="9">
                  <c:v>100</c:v>
                </c:pt>
                <c:pt idx="10">
                  <c:v>100.18450184501846</c:v>
                </c:pt>
                <c:pt idx="11">
                  <c:v>104.4280442804428</c:v>
                </c:pt>
                <c:pt idx="12">
                  <c:v>110.51660516605166</c:v>
                </c:pt>
                <c:pt idx="13">
                  <c:v>115.31365313653137</c:v>
                </c:pt>
                <c:pt idx="14">
                  <c:v>119.92619926199262</c:v>
                </c:pt>
                <c:pt idx="15">
                  <c:v>123.80073800738008</c:v>
                </c:pt>
                <c:pt idx="16">
                  <c:v>126.56826568265683</c:v>
                </c:pt>
                <c:pt idx="17">
                  <c:v>123.80073800738008</c:v>
                </c:pt>
                <c:pt idx="18">
                  <c:v>121.03321033210332</c:v>
                </c:pt>
                <c:pt idx="19">
                  <c:v>117.71217712177122</c:v>
                </c:pt>
                <c:pt idx="20">
                  <c:v>118.45018450184502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FB-4395-AA98-88C82E23744F}"/>
            </c:ext>
          </c:extLst>
        </c:ser>
        <c:ser>
          <c:idx val="3"/>
          <c:order val="3"/>
          <c:tx>
            <c:strRef>
              <c:f>'Okresy10-30'!$A$21</c:f>
              <c:strCache>
                <c:ptCount val="1"/>
                <c:pt idx="0">
                  <c:v>PM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2.6139006343854593E-2"/>
                  <c:y val="-2.3536601384257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FFB-4395-AA98-88C82E2374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'Okresy10-30'!$B$17:$V$17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'Okresy10-30'!$B$21:$V$21</c:f>
              <c:numCache>
                <c:formatCode>0</c:formatCode>
                <c:ptCount val="21"/>
                <c:pt idx="0">
                  <c:v>103.51998767619195</c:v>
                </c:pt>
                <c:pt idx="1">
                  <c:v>101.95640452899946</c:v>
                </c:pt>
                <c:pt idx="2">
                  <c:v>98.189940691673726</c:v>
                </c:pt>
                <c:pt idx="3">
                  <c:v>94.978048216899026</c:v>
                </c:pt>
                <c:pt idx="4">
                  <c:v>94.084572132789035</c:v>
                </c:pt>
                <c:pt idx="5">
                  <c:v>95.055072017253323</c:v>
                </c:pt>
                <c:pt idx="6">
                  <c:v>96.734190864977279</c:v>
                </c:pt>
                <c:pt idx="7">
                  <c:v>97.866440730185616</c:v>
                </c:pt>
                <c:pt idx="8">
                  <c:v>98.528845413232688</c:v>
                </c:pt>
                <c:pt idx="9">
                  <c:v>100</c:v>
                </c:pt>
                <c:pt idx="10">
                  <c:v>103.4121543556959</c:v>
                </c:pt>
                <c:pt idx="11">
                  <c:v>107.50211815450974</c:v>
                </c:pt>
                <c:pt idx="12">
                  <c:v>113.17877224062237</c:v>
                </c:pt>
                <c:pt idx="13">
                  <c:v>120.53454517445891</c:v>
                </c:pt>
                <c:pt idx="14">
                  <c:v>127.83640144804744</c:v>
                </c:pt>
                <c:pt idx="15">
                  <c:v>133.1048293922822</c:v>
                </c:pt>
                <c:pt idx="16">
                  <c:v>135.5695910036201</c:v>
                </c:pt>
                <c:pt idx="17">
                  <c:v>132.99699607178619</c:v>
                </c:pt>
                <c:pt idx="18">
                  <c:v>129.99306785796813</c:v>
                </c:pt>
                <c:pt idx="19">
                  <c:v>125.72594931833936</c:v>
                </c:pt>
                <c:pt idx="20">
                  <c:v>124.59369945313101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FB-4395-AA98-88C82E23744F}"/>
            </c:ext>
          </c:extLst>
        </c:ser>
        <c:ser>
          <c:idx val="4"/>
          <c:order val="4"/>
          <c:tx>
            <c:strRef>
              <c:f>'Okresy10-30'!$A$22</c:f>
              <c:strCache>
                <c:ptCount val="1"/>
                <c:pt idx="0">
                  <c:v>PS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'Okresy10-30'!$B$17:$V$17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'Okresy10-30'!$B$22:$V$22</c:f>
              <c:numCache>
                <c:formatCode>0</c:formatCode>
                <c:ptCount val="21"/>
                <c:pt idx="0">
                  <c:v>100.2754820936639</c:v>
                </c:pt>
                <c:pt idx="1">
                  <c:v>100.41322314049587</c:v>
                </c:pt>
                <c:pt idx="2">
                  <c:v>97.796143250688701</c:v>
                </c:pt>
                <c:pt idx="3">
                  <c:v>94.352617079889811</c:v>
                </c:pt>
                <c:pt idx="4">
                  <c:v>96.418732782369148</c:v>
                </c:pt>
                <c:pt idx="5">
                  <c:v>89.393939393939391</c:v>
                </c:pt>
                <c:pt idx="6">
                  <c:v>92.699724517906333</c:v>
                </c:pt>
                <c:pt idx="7">
                  <c:v>96.143250688705237</c:v>
                </c:pt>
                <c:pt idx="8">
                  <c:v>98.071625344352626</c:v>
                </c:pt>
                <c:pt idx="9">
                  <c:v>100</c:v>
                </c:pt>
                <c:pt idx="10">
                  <c:v>101.2396694214876</c:v>
                </c:pt>
                <c:pt idx="11">
                  <c:v>102.61707988980717</c:v>
                </c:pt>
                <c:pt idx="12">
                  <c:v>105.50964187327823</c:v>
                </c:pt>
                <c:pt idx="13">
                  <c:v>109.366391184573</c:v>
                </c:pt>
                <c:pt idx="14">
                  <c:v>114.60055096418733</c:v>
                </c:pt>
                <c:pt idx="15">
                  <c:v>117.90633608815426</c:v>
                </c:pt>
                <c:pt idx="16">
                  <c:v>117.90633608815426</c:v>
                </c:pt>
                <c:pt idx="17">
                  <c:v>114.32506887052341</c:v>
                </c:pt>
                <c:pt idx="18">
                  <c:v>110.46831955922865</c:v>
                </c:pt>
                <c:pt idx="19">
                  <c:v>108.26446280991735</c:v>
                </c:pt>
                <c:pt idx="20">
                  <c:v>106.33608815426999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FFB-4395-AA98-88C82E23744F}"/>
            </c:ext>
          </c:extLst>
        </c:ser>
        <c:ser>
          <c:idx val="5"/>
          <c:order val="5"/>
          <c:tx>
            <c:strRef>
              <c:f>'Okresy10-30'!$A$23</c:f>
              <c:strCache>
                <c:ptCount val="1"/>
                <c:pt idx="0">
                  <c:v>RO</c:v>
                </c:pt>
              </c:strCache>
            </c:strRef>
          </c:tx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'Okresy10-30'!$B$17:$V$17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'Okresy10-30'!$B$23:$V$23</c:f>
              <c:numCache>
                <c:formatCode>0</c:formatCode>
                <c:ptCount val="21"/>
                <c:pt idx="0">
                  <c:v>128.80000000000001</c:v>
                </c:pt>
                <c:pt idx="1">
                  <c:v>121.14285714285715</c:v>
                </c:pt>
                <c:pt idx="2">
                  <c:v>114.39999999999999</c:v>
                </c:pt>
                <c:pt idx="3">
                  <c:v>108.11428571428571</c:v>
                </c:pt>
                <c:pt idx="4">
                  <c:v>108.6857142857143</c:v>
                </c:pt>
                <c:pt idx="5">
                  <c:v>105.71428571428572</c:v>
                </c:pt>
                <c:pt idx="6">
                  <c:v>103.42857142857143</c:v>
                </c:pt>
                <c:pt idx="7">
                  <c:v>98.742857142857147</c:v>
                </c:pt>
                <c:pt idx="8">
                  <c:v>96.457142857142856</c:v>
                </c:pt>
                <c:pt idx="9">
                  <c:v>100</c:v>
                </c:pt>
                <c:pt idx="10">
                  <c:v>100.34285714285713</c:v>
                </c:pt>
                <c:pt idx="11">
                  <c:v>103.65714285714284</c:v>
                </c:pt>
                <c:pt idx="12">
                  <c:v>107.54285714285714</c:v>
                </c:pt>
                <c:pt idx="13">
                  <c:v>112.45714285714286</c:v>
                </c:pt>
                <c:pt idx="14">
                  <c:v>118.74285714285715</c:v>
                </c:pt>
                <c:pt idx="15">
                  <c:v>121.14285714285715</c:v>
                </c:pt>
                <c:pt idx="16">
                  <c:v>122.85714285714286</c:v>
                </c:pt>
                <c:pt idx="17">
                  <c:v>119.54285714285714</c:v>
                </c:pt>
                <c:pt idx="18">
                  <c:v>118.85714285714286</c:v>
                </c:pt>
                <c:pt idx="19">
                  <c:v>115.88571428571429</c:v>
                </c:pt>
                <c:pt idx="20">
                  <c:v>115.19999999999999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FFB-4395-AA98-88C82E23744F}"/>
            </c:ext>
          </c:extLst>
        </c:ser>
        <c:ser>
          <c:idx val="6"/>
          <c:order val="6"/>
          <c:tx>
            <c:strRef>
              <c:f>'Okresy10-30'!$A$24</c:f>
              <c:strCache>
                <c:ptCount val="1"/>
                <c:pt idx="0">
                  <c:v>TC</c:v>
                </c:pt>
              </c:strCache>
            </c:strRef>
          </c:tx>
          <c:spPr>
            <a:ln w="2222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'Okresy10-30'!$B$17:$V$17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'Okresy10-30'!$B$24:$V$24</c:f>
              <c:numCache>
                <c:formatCode>0</c:formatCode>
                <c:ptCount val="21"/>
                <c:pt idx="0">
                  <c:v>112.67175572519083</c:v>
                </c:pt>
                <c:pt idx="1">
                  <c:v>107.78625954198473</c:v>
                </c:pt>
                <c:pt idx="2">
                  <c:v>101.83206106870229</c:v>
                </c:pt>
                <c:pt idx="3">
                  <c:v>101.90839694656488</c:v>
                </c:pt>
                <c:pt idx="4">
                  <c:v>99.465648854961827</c:v>
                </c:pt>
                <c:pt idx="5">
                  <c:v>95.496183206106863</c:v>
                </c:pt>
                <c:pt idx="6">
                  <c:v>95.114503816793899</c:v>
                </c:pt>
                <c:pt idx="7">
                  <c:v>93.587786259541986</c:v>
                </c:pt>
                <c:pt idx="8">
                  <c:v>93.74045801526718</c:v>
                </c:pt>
                <c:pt idx="9">
                  <c:v>100</c:v>
                </c:pt>
                <c:pt idx="10">
                  <c:v>100.61068702290076</c:v>
                </c:pt>
                <c:pt idx="11">
                  <c:v>103.74045801526717</c:v>
                </c:pt>
                <c:pt idx="12">
                  <c:v>109.31297709923665</c:v>
                </c:pt>
                <c:pt idx="13">
                  <c:v>114.88549618320612</c:v>
                </c:pt>
                <c:pt idx="14">
                  <c:v>119.16030534351145</c:v>
                </c:pt>
                <c:pt idx="15">
                  <c:v>119.08396946564885</c:v>
                </c:pt>
                <c:pt idx="16">
                  <c:v>118.93129770992365</c:v>
                </c:pt>
                <c:pt idx="17">
                  <c:v>113.74045801526718</c:v>
                </c:pt>
                <c:pt idx="18">
                  <c:v>111.14503816793892</c:v>
                </c:pt>
                <c:pt idx="19">
                  <c:v>107.86259541984732</c:v>
                </c:pt>
                <c:pt idx="20">
                  <c:v>106.71755725190839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FFB-4395-AA98-88C82E23744F}"/>
            </c:ext>
          </c:extLst>
        </c:ser>
        <c:ser>
          <c:idx val="7"/>
          <c:order val="7"/>
          <c:tx>
            <c:strRef>
              <c:f>'Okresy10-30'!$A$25</c:f>
              <c:strCache>
                <c:ptCount val="1"/>
                <c:pt idx="0">
                  <c:v>Celkem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2.6139006343854593E-2"/>
                  <c:y val="-1.765245103819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FFB-4395-AA98-88C82E2374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'Okresy10-30'!$B$17:$V$17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'Okresy10-30'!$B$25:$V$25</c:f>
              <c:numCache>
                <c:formatCode>0</c:formatCode>
                <c:ptCount val="21"/>
                <c:pt idx="0">
                  <c:v>105.58744011763032</c:v>
                </c:pt>
                <c:pt idx="1">
                  <c:v>103.92733481952283</c:v>
                </c:pt>
                <c:pt idx="2">
                  <c:v>100.07114736991889</c:v>
                </c:pt>
                <c:pt idx="3">
                  <c:v>97.267940995114543</c:v>
                </c:pt>
                <c:pt idx="4">
                  <c:v>96.380970450125687</c:v>
                </c:pt>
                <c:pt idx="5">
                  <c:v>96.129583076412274</c:v>
                </c:pt>
                <c:pt idx="6">
                  <c:v>97.253711521130768</c:v>
                </c:pt>
                <c:pt idx="7">
                  <c:v>98.164397856092592</c:v>
                </c:pt>
                <c:pt idx="8">
                  <c:v>98.420528387800601</c:v>
                </c:pt>
                <c:pt idx="9">
                  <c:v>100</c:v>
                </c:pt>
                <c:pt idx="10">
                  <c:v>102.3146611013613</c:v>
                </c:pt>
                <c:pt idx="11">
                  <c:v>105.85305696532753</c:v>
                </c:pt>
                <c:pt idx="12">
                  <c:v>110.6009581179149</c:v>
                </c:pt>
                <c:pt idx="13">
                  <c:v>117.02793720058816</c:v>
                </c:pt>
                <c:pt idx="14">
                  <c:v>123.10866574965613</c:v>
                </c:pt>
                <c:pt idx="15">
                  <c:v>127.08817530711949</c:v>
                </c:pt>
                <c:pt idx="16">
                  <c:v>128.67239007731348</c:v>
                </c:pt>
                <c:pt idx="17">
                  <c:v>125.51344685291468</c:v>
                </c:pt>
                <c:pt idx="18">
                  <c:v>122.6058910022293</c:v>
                </c:pt>
                <c:pt idx="19">
                  <c:v>118.65009723473889</c:v>
                </c:pt>
                <c:pt idx="20">
                  <c:v>117.40264668216098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FFB-4395-AA98-88C82E237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6937871"/>
        <c:axId val="1748679231"/>
      </c:lineChart>
      <c:catAx>
        <c:axId val="1926937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748679231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1748679231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/>
                  <a:t>p</a:t>
                </a:r>
                <a:r>
                  <a:rPr lang="en-US"/>
                  <a:t>odíl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926937871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220801166977421"/>
          <c:y val="0.20774596245115257"/>
          <c:w val="0.1476283957655978"/>
          <c:h val="0.433473453528755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400" b="1" dirty="0"/>
              <a:t>Vývoj a projekce počtu žáků SŠ v letech 2010/11-2030/31 podle stupně vzdělání (100 = rok 2019,</a:t>
            </a:r>
          </a:p>
          <a:p>
            <a:pPr>
              <a:defRPr sz="1400" b="1"/>
            </a:pPr>
            <a:r>
              <a:rPr lang="cs-CZ" sz="1400" b="1" dirty="0"/>
              <a:t>obory pro žáky ze ZŠ)</a:t>
            </a:r>
          </a:p>
        </c:rich>
      </c:tx>
      <c:layout>
        <c:manualLayout>
          <c:xMode val="edge"/>
          <c:yMode val="edge"/>
          <c:x val="0.1211688391992820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4580927384077"/>
          <c:y val="0.13327858786978022"/>
          <c:w val="0.76208573928258971"/>
          <c:h val="0.76078364220686023"/>
        </c:manualLayout>
      </c:layout>
      <c:lineChart>
        <c:grouping val="standard"/>
        <c:varyColors val="0"/>
        <c:ser>
          <c:idx val="0"/>
          <c:order val="0"/>
          <c:tx>
            <c:strRef>
              <c:f>'[1-Vývoj+ProjekceŽákůSŠ2010-2030-8Korekce-Prez.xlsx]Stupně10-30'!$C$25</c:f>
              <c:strCache>
                <c:ptCount val="1"/>
                <c:pt idx="0">
                  <c:v>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'[1-Vývoj+ProjekceŽákůSŠ2010-2030-8Korekce-Prez.xlsx]Stupně10-30'!$E$23:$Y$23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'[1-Vývoj+ProjekceŽákůSŠ2010-2030-8Korekce-Prez.xlsx]Stupně10-30'!$E$25:$Y$25</c:f>
              <c:numCache>
                <c:formatCode>0</c:formatCode>
                <c:ptCount val="21"/>
                <c:pt idx="0">
                  <c:v>546</c:v>
                </c:pt>
                <c:pt idx="1">
                  <c:v>539</c:v>
                </c:pt>
                <c:pt idx="2">
                  <c:v>497</c:v>
                </c:pt>
                <c:pt idx="3">
                  <c:v>560</c:v>
                </c:pt>
                <c:pt idx="4">
                  <c:v>557</c:v>
                </c:pt>
                <c:pt idx="5">
                  <c:v>557</c:v>
                </c:pt>
                <c:pt idx="6">
                  <c:v>548</c:v>
                </c:pt>
                <c:pt idx="7">
                  <c:v>534</c:v>
                </c:pt>
                <c:pt idx="8">
                  <c:v>543</c:v>
                </c:pt>
                <c:pt idx="9">
                  <c:v>570</c:v>
                </c:pt>
                <c:pt idx="10">
                  <c:v>580</c:v>
                </c:pt>
                <c:pt idx="11">
                  <c:v>599</c:v>
                </c:pt>
                <c:pt idx="12">
                  <c:v>626</c:v>
                </c:pt>
                <c:pt idx="13">
                  <c:v>667</c:v>
                </c:pt>
                <c:pt idx="14">
                  <c:v>713</c:v>
                </c:pt>
                <c:pt idx="15">
                  <c:v>734</c:v>
                </c:pt>
                <c:pt idx="16">
                  <c:v>733</c:v>
                </c:pt>
                <c:pt idx="17">
                  <c:v>696</c:v>
                </c:pt>
                <c:pt idx="18">
                  <c:v>676</c:v>
                </c:pt>
                <c:pt idx="19">
                  <c:v>653</c:v>
                </c:pt>
                <c:pt idx="20">
                  <c:v>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B1-4E98-B1A8-9D42A8509A67}"/>
            </c:ext>
          </c:extLst>
        </c:ser>
        <c:ser>
          <c:idx val="1"/>
          <c:order val="1"/>
          <c:tx>
            <c:strRef>
              <c:f>'[1-Vývoj+ProjekceŽákůSŠ2010-2030-8Korekce-Prez.xlsx]Stupně10-30'!$C$26</c:f>
              <c:strCache>
                <c:ptCount val="1"/>
                <c:pt idx="0">
                  <c:v>H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'[1-Vývoj+ProjekceŽákůSŠ2010-2030-8Korekce-Prez.xlsx]Stupně10-30'!$E$23:$Y$23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'[1-Vývoj+ProjekceŽákůSŠ2010-2030-8Korekce-Prez.xlsx]Stupně10-30'!$E$26:$Y$26</c:f>
              <c:numCache>
                <c:formatCode>0</c:formatCode>
                <c:ptCount val="21"/>
                <c:pt idx="0">
                  <c:v>4435</c:v>
                </c:pt>
                <c:pt idx="1">
                  <c:v>4391</c:v>
                </c:pt>
                <c:pt idx="2">
                  <c:v>4248</c:v>
                </c:pt>
                <c:pt idx="3">
                  <c:v>4188</c:v>
                </c:pt>
                <c:pt idx="4">
                  <c:v>4198</c:v>
                </c:pt>
                <c:pt idx="5">
                  <c:v>4244</c:v>
                </c:pt>
                <c:pt idx="6">
                  <c:v>4159</c:v>
                </c:pt>
                <c:pt idx="7">
                  <c:v>4051</c:v>
                </c:pt>
                <c:pt idx="8">
                  <c:v>4138</c:v>
                </c:pt>
                <c:pt idx="9">
                  <c:v>4251</c:v>
                </c:pt>
                <c:pt idx="10">
                  <c:v>4400</c:v>
                </c:pt>
                <c:pt idx="11">
                  <c:v>4580</c:v>
                </c:pt>
                <c:pt idx="12">
                  <c:v>4792</c:v>
                </c:pt>
                <c:pt idx="13">
                  <c:v>5136</c:v>
                </c:pt>
                <c:pt idx="14">
                  <c:v>5409</c:v>
                </c:pt>
                <c:pt idx="15">
                  <c:v>5556</c:v>
                </c:pt>
                <c:pt idx="16">
                  <c:v>5575</c:v>
                </c:pt>
                <c:pt idx="17">
                  <c:v>5314</c:v>
                </c:pt>
                <c:pt idx="18">
                  <c:v>5146</c:v>
                </c:pt>
                <c:pt idx="19">
                  <c:v>4921</c:v>
                </c:pt>
                <c:pt idx="20">
                  <c:v>4959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B1-4E98-B1A8-9D42A8509A67}"/>
            </c:ext>
          </c:extLst>
        </c:ser>
        <c:ser>
          <c:idx val="2"/>
          <c:order val="2"/>
          <c:tx>
            <c:strRef>
              <c:f>'[1-Vývoj+ProjekceŽákůSŠ2010-2030-8Korekce-Prez.xlsx]Stupně10-30'!$C$27</c:f>
              <c:strCache>
                <c:ptCount val="1"/>
                <c:pt idx="0">
                  <c:v>K4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'[1-Vývoj+ProjekceŽákůSŠ2010-2030-8Korekce-Prez.xlsx]Stupně10-30'!$E$23:$Y$23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'[1-Vývoj+ProjekceŽákůSŠ2010-2030-8Korekce-Prez.xlsx]Stupně10-30'!$E$27:$Y$27</c:f>
              <c:numCache>
                <c:formatCode>0</c:formatCode>
                <c:ptCount val="21"/>
                <c:pt idx="0">
                  <c:v>1692</c:v>
                </c:pt>
                <c:pt idx="1">
                  <c:v>1617</c:v>
                </c:pt>
                <c:pt idx="2">
                  <c:v>1530</c:v>
                </c:pt>
                <c:pt idx="3">
                  <c:v>1491</c:v>
                </c:pt>
                <c:pt idx="4">
                  <c:v>1520</c:v>
                </c:pt>
                <c:pt idx="5">
                  <c:v>1564</c:v>
                </c:pt>
                <c:pt idx="6">
                  <c:v>1614</c:v>
                </c:pt>
                <c:pt idx="7">
                  <c:v>1711</c:v>
                </c:pt>
                <c:pt idx="8">
                  <c:v>1736</c:v>
                </c:pt>
                <c:pt idx="9">
                  <c:v>1762</c:v>
                </c:pt>
                <c:pt idx="10">
                  <c:v>1802</c:v>
                </c:pt>
                <c:pt idx="11">
                  <c:v>1850</c:v>
                </c:pt>
                <c:pt idx="12">
                  <c:v>1951</c:v>
                </c:pt>
                <c:pt idx="13">
                  <c:v>2084</c:v>
                </c:pt>
                <c:pt idx="14">
                  <c:v>2222</c:v>
                </c:pt>
                <c:pt idx="15">
                  <c:v>2323</c:v>
                </c:pt>
                <c:pt idx="16">
                  <c:v>2370</c:v>
                </c:pt>
                <c:pt idx="17">
                  <c:v>2328</c:v>
                </c:pt>
                <c:pt idx="18">
                  <c:v>2271</c:v>
                </c:pt>
                <c:pt idx="19">
                  <c:v>2184</c:v>
                </c:pt>
                <c:pt idx="20">
                  <c:v>2135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B1-4E98-B1A8-9D42A8509A67}"/>
            </c:ext>
          </c:extLst>
        </c:ser>
        <c:ser>
          <c:idx val="3"/>
          <c:order val="3"/>
          <c:tx>
            <c:strRef>
              <c:f>'[1-Vývoj+ProjekceŽákůSŠ2010-2030-8Korekce-Prez.xlsx]Stupně10-30'!$C$28</c:f>
              <c:strCache>
                <c:ptCount val="1"/>
                <c:pt idx="0">
                  <c:v>K6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'[1-Vývoj+ProjekceŽákůSŠ2010-2030-8Korekce-Prez.xlsx]Stupně10-30'!$E$23:$Y$23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'[1-Vývoj+ProjekceŽákůSŠ2010-2030-8Korekce-Prez.xlsx]Stupně10-30'!$E$28:$Y$28</c:f>
              <c:numCache>
                <c:formatCode>0</c:formatCode>
                <c:ptCount val="21"/>
                <c:pt idx="0">
                  <c:v>733</c:v>
                </c:pt>
                <c:pt idx="1">
                  <c:v>871</c:v>
                </c:pt>
                <c:pt idx="2">
                  <c:v>900</c:v>
                </c:pt>
                <c:pt idx="3">
                  <c:v>914</c:v>
                </c:pt>
                <c:pt idx="4">
                  <c:v>931</c:v>
                </c:pt>
                <c:pt idx="5">
                  <c:v>899</c:v>
                </c:pt>
                <c:pt idx="6">
                  <c:v>878</c:v>
                </c:pt>
                <c:pt idx="7">
                  <c:v>869</c:v>
                </c:pt>
                <c:pt idx="8">
                  <c:v>873</c:v>
                </c:pt>
                <c:pt idx="9">
                  <c:v>895</c:v>
                </c:pt>
                <c:pt idx="10">
                  <c:v>914</c:v>
                </c:pt>
                <c:pt idx="11">
                  <c:v>953</c:v>
                </c:pt>
                <c:pt idx="12">
                  <c:v>985</c:v>
                </c:pt>
                <c:pt idx="13">
                  <c:v>1041</c:v>
                </c:pt>
                <c:pt idx="14">
                  <c:v>1078</c:v>
                </c:pt>
                <c:pt idx="15">
                  <c:v>1074</c:v>
                </c:pt>
                <c:pt idx="16">
                  <c:v>1070</c:v>
                </c:pt>
                <c:pt idx="17">
                  <c:v>1046</c:v>
                </c:pt>
                <c:pt idx="18">
                  <c:v>1024</c:v>
                </c:pt>
                <c:pt idx="19">
                  <c:v>1012</c:v>
                </c:pt>
                <c:pt idx="20">
                  <c:v>1001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B1-4E98-B1A8-9D42A8509A67}"/>
            </c:ext>
          </c:extLst>
        </c:ser>
        <c:ser>
          <c:idx val="4"/>
          <c:order val="4"/>
          <c:tx>
            <c:strRef>
              <c:f>'[1-Vývoj+ProjekceŽákůSŠ2010-2030-8Korekce-Prez.xlsx]Stupně10-30'!$C$29</c:f>
              <c:strCache>
                <c:ptCount val="1"/>
                <c:pt idx="0">
                  <c:v>K8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'[1-Vývoj+ProjekceŽákůSŠ2010-2030-8Korekce-Prez.xlsx]Stupně10-30'!$E$23:$Y$23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'[1-Vývoj+ProjekceŽákůSŠ2010-2030-8Korekce-Prez.xlsx]Stupně10-30'!$E$29:$Y$29</c:f>
              <c:numCache>
                <c:formatCode>0</c:formatCode>
                <c:ptCount val="21"/>
                <c:pt idx="0">
                  <c:v>3701</c:v>
                </c:pt>
                <c:pt idx="1">
                  <c:v>3676</c:v>
                </c:pt>
                <c:pt idx="2">
                  <c:v>3618</c:v>
                </c:pt>
                <c:pt idx="3">
                  <c:v>3566</c:v>
                </c:pt>
                <c:pt idx="4">
                  <c:v>3530</c:v>
                </c:pt>
                <c:pt idx="5">
                  <c:v>3519</c:v>
                </c:pt>
                <c:pt idx="6">
                  <c:v>3569</c:v>
                </c:pt>
                <c:pt idx="7">
                  <c:v>3588</c:v>
                </c:pt>
                <c:pt idx="8">
                  <c:v>3579</c:v>
                </c:pt>
                <c:pt idx="9">
                  <c:v>3599</c:v>
                </c:pt>
                <c:pt idx="10">
                  <c:v>3680</c:v>
                </c:pt>
                <c:pt idx="11">
                  <c:v>3743</c:v>
                </c:pt>
                <c:pt idx="12">
                  <c:v>3831</c:v>
                </c:pt>
                <c:pt idx="13">
                  <c:v>3825</c:v>
                </c:pt>
                <c:pt idx="14">
                  <c:v>3836</c:v>
                </c:pt>
                <c:pt idx="15">
                  <c:v>3821</c:v>
                </c:pt>
                <c:pt idx="16">
                  <c:v>3839</c:v>
                </c:pt>
                <c:pt idx="17">
                  <c:v>3856</c:v>
                </c:pt>
                <c:pt idx="18">
                  <c:v>3836</c:v>
                </c:pt>
                <c:pt idx="19">
                  <c:v>3825</c:v>
                </c:pt>
                <c:pt idx="20">
                  <c:v>3830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2B1-4E98-B1A8-9D42A8509A67}"/>
            </c:ext>
          </c:extLst>
        </c:ser>
        <c:ser>
          <c:idx val="5"/>
          <c:order val="5"/>
          <c:tx>
            <c:strRef>
              <c:f>'[1-Vývoj+ProjekceŽákůSŠ2010-2030-8Korekce-Prez.xlsx]Stupně10-30'!$C$30</c:f>
              <c:strCache>
                <c:ptCount val="1"/>
                <c:pt idx="0">
                  <c:v>L0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'[1-Vývoj+ProjekceŽákůSŠ2010-2030-8Korekce-Prez.xlsx]Stupně10-30'!$E$23:$Y$23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'[1-Vývoj+ProjekceŽákůSŠ2010-2030-8Korekce-Prez.xlsx]Stupně10-30'!$E$30:$Y$30</c:f>
              <c:numCache>
                <c:formatCode>0</c:formatCode>
                <c:ptCount val="21"/>
                <c:pt idx="0">
                  <c:v>1555</c:v>
                </c:pt>
                <c:pt idx="1">
                  <c:v>1531</c:v>
                </c:pt>
                <c:pt idx="2">
                  <c:v>1378</c:v>
                </c:pt>
                <c:pt idx="3">
                  <c:v>1310</c:v>
                </c:pt>
                <c:pt idx="4">
                  <c:v>1281</c:v>
                </c:pt>
                <c:pt idx="5">
                  <c:v>1294</c:v>
                </c:pt>
                <c:pt idx="6">
                  <c:v>1326</c:v>
                </c:pt>
                <c:pt idx="7">
                  <c:v>1323</c:v>
                </c:pt>
                <c:pt idx="8">
                  <c:v>1298</c:v>
                </c:pt>
                <c:pt idx="9">
                  <c:v>1245</c:v>
                </c:pt>
                <c:pt idx="10">
                  <c:v>1275</c:v>
                </c:pt>
                <c:pt idx="11">
                  <c:v>1334</c:v>
                </c:pt>
                <c:pt idx="12">
                  <c:v>1422</c:v>
                </c:pt>
                <c:pt idx="13">
                  <c:v>1541</c:v>
                </c:pt>
                <c:pt idx="14">
                  <c:v>1644</c:v>
                </c:pt>
                <c:pt idx="15">
                  <c:v>1717</c:v>
                </c:pt>
                <c:pt idx="16">
                  <c:v>1750</c:v>
                </c:pt>
                <c:pt idx="17">
                  <c:v>1706</c:v>
                </c:pt>
                <c:pt idx="18">
                  <c:v>1665</c:v>
                </c:pt>
                <c:pt idx="19">
                  <c:v>1603</c:v>
                </c:pt>
                <c:pt idx="20">
                  <c:v>1568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2B1-4E98-B1A8-9D42A8509A67}"/>
            </c:ext>
          </c:extLst>
        </c:ser>
        <c:ser>
          <c:idx val="6"/>
          <c:order val="6"/>
          <c:tx>
            <c:strRef>
              <c:f>'[1-Vývoj+ProjekceŽákůSŠ2010-2030-8Korekce-Prez.xlsx]Stupně10-30'!$C$31</c:f>
              <c:strCache>
                <c:ptCount val="1"/>
                <c:pt idx="0">
                  <c:v>M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'[1-Vývoj+ProjekceŽákůSŠ2010-2030-8Korekce-Prez.xlsx]Stupně10-30'!$E$23:$Y$23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'[1-Vývoj+ProjekceŽákůSŠ2010-2030-8Korekce-Prez.xlsx]Stupně10-30'!$E$31:$Y$31</c:f>
              <c:numCache>
                <c:formatCode>0</c:formatCode>
                <c:ptCount val="21"/>
                <c:pt idx="0">
                  <c:v>9411</c:v>
                </c:pt>
                <c:pt idx="1">
                  <c:v>9093</c:v>
                </c:pt>
                <c:pt idx="2">
                  <c:v>8733</c:v>
                </c:pt>
                <c:pt idx="3">
                  <c:v>8283</c:v>
                </c:pt>
                <c:pt idx="4">
                  <c:v>8117</c:v>
                </c:pt>
                <c:pt idx="5">
                  <c:v>8010</c:v>
                </c:pt>
                <c:pt idx="6">
                  <c:v>8195</c:v>
                </c:pt>
                <c:pt idx="7">
                  <c:v>8394</c:v>
                </c:pt>
                <c:pt idx="8">
                  <c:v>8369</c:v>
                </c:pt>
                <c:pt idx="9">
                  <c:v>8529</c:v>
                </c:pt>
                <c:pt idx="10">
                  <c:v>8704</c:v>
                </c:pt>
                <c:pt idx="11">
                  <c:v>9037</c:v>
                </c:pt>
                <c:pt idx="12">
                  <c:v>9478</c:v>
                </c:pt>
                <c:pt idx="13">
                  <c:v>10133</c:v>
                </c:pt>
                <c:pt idx="14">
                  <c:v>10795</c:v>
                </c:pt>
                <c:pt idx="15">
                  <c:v>11298</c:v>
                </c:pt>
                <c:pt idx="16">
                  <c:v>11512</c:v>
                </c:pt>
                <c:pt idx="17">
                  <c:v>11240</c:v>
                </c:pt>
                <c:pt idx="18">
                  <c:v>10957</c:v>
                </c:pt>
                <c:pt idx="19">
                  <c:v>10547</c:v>
                </c:pt>
                <c:pt idx="20">
                  <c:v>10339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2B1-4E98-B1A8-9D42A8509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1415040"/>
        <c:axId val="1611416288"/>
      </c:lineChart>
      <c:catAx>
        <c:axId val="1611415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611416288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1611416288"/>
        <c:scaling>
          <c:orientation val="minMax"/>
          <c:max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61141504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6653565179352576"/>
          <c:y val="0.22668603924509437"/>
          <c:w val="0.12526202974628167"/>
          <c:h val="0.559028246469191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300" b="1" dirty="0"/>
              <a:t>Relativní změna počtu žáků 1. ročníků SŠ v letech 2010/11-2030/31</a:t>
            </a:r>
            <a:r>
              <a:rPr lang="cs-CZ" sz="1300" b="1" baseline="0" dirty="0"/>
              <a:t> </a:t>
            </a:r>
            <a:r>
              <a:rPr lang="cs-CZ" sz="1300" b="1" dirty="0"/>
              <a:t>podle okresu sídla školy (100 = rok 2019, pro žáky ze ZŠ)</a:t>
            </a:r>
          </a:p>
        </c:rich>
      </c:tx>
      <c:layout>
        <c:manualLayout>
          <c:xMode val="edge"/>
          <c:yMode val="edge"/>
          <c:x val="0.10603898393297853"/>
          <c:y val="2.2113916756145825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992545428997443"/>
          <c:y val="8.965272585788614E-2"/>
          <c:w val="0.71813981001643534"/>
          <c:h val="0.81578830925098034"/>
        </c:manualLayout>
      </c:layout>
      <c:lineChart>
        <c:grouping val="standard"/>
        <c:varyColors val="0"/>
        <c:ser>
          <c:idx val="0"/>
          <c:order val="0"/>
          <c:tx>
            <c:strRef>
              <c:f>'Okresy10-30'!$A$16</c:f>
              <c:strCache>
                <c:ptCount val="1"/>
                <c:pt idx="0">
                  <c:v>DO</c:v>
                </c:pt>
              </c:strCache>
            </c:strRef>
          </c:tx>
          <c:spPr>
            <a:ln w="2222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'Okresy10-30'!$B$15:$V$15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'Okresy10-30'!$B$16:$V$16</c:f>
              <c:numCache>
                <c:formatCode>0</c:formatCode>
                <c:ptCount val="21"/>
                <c:pt idx="0">
                  <c:v>94.015444015444018</c:v>
                </c:pt>
                <c:pt idx="1">
                  <c:v>92.664092664092664</c:v>
                </c:pt>
                <c:pt idx="2">
                  <c:v>103.66795366795367</c:v>
                </c:pt>
                <c:pt idx="3">
                  <c:v>105.7915057915058</c:v>
                </c:pt>
                <c:pt idx="4">
                  <c:v>99.420849420849422</c:v>
                </c:pt>
                <c:pt idx="5">
                  <c:v>103.08880308880308</c:v>
                </c:pt>
                <c:pt idx="6">
                  <c:v>107.52895752895752</c:v>
                </c:pt>
                <c:pt idx="7">
                  <c:v>100.77220077220078</c:v>
                </c:pt>
                <c:pt idx="8">
                  <c:v>103.86100386100385</c:v>
                </c:pt>
                <c:pt idx="9">
                  <c:v>100</c:v>
                </c:pt>
                <c:pt idx="10">
                  <c:v>101.54440154440154</c:v>
                </c:pt>
                <c:pt idx="11">
                  <c:v>110.42471042471043</c:v>
                </c:pt>
                <c:pt idx="12">
                  <c:v>113.32046332046333</c:v>
                </c:pt>
                <c:pt idx="13">
                  <c:v>120.84942084942085</c:v>
                </c:pt>
                <c:pt idx="14">
                  <c:v>128.57142857142858</c:v>
                </c:pt>
                <c:pt idx="15">
                  <c:v>126.06177606177607</c:v>
                </c:pt>
                <c:pt idx="16">
                  <c:v>118.91891891891892</c:v>
                </c:pt>
                <c:pt idx="17">
                  <c:v>107.52895752895752</c:v>
                </c:pt>
                <c:pt idx="18">
                  <c:v>111.96911196911196</c:v>
                </c:pt>
                <c:pt idx="19">
                  <c:v>107.72200772200773</c:v>
                </c:pt>
                <c:pt idx="20">
                  <c:v>108.10810810810811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43-4162-8973-4188A9B9EE09}"/>
            </c:ext>
          </c:extLst>
        </c:ser>
        <c:ser>
          <c:idx val="1"/>
          <c:order val="1"/>
          <c:tx>
            <c:strRef>
              <c:f>'Okresy10-30'!$A$17</c:f>
              <c:strCache>
                <c:ptCount val="1"/>
                <c:pt idx="0">
                  <c:v>KT</c:v>
                </c:pt>
              </c:strCache>
            </c:strRef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'Okresy10-30'!$B$15:$V$15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'Okresy10-30'!$B$17:$V$17</c:f>
              <c:numCache>
                <c:formatCode>0</c:formatCode>
                <c:ptCount val="21"/>
                <c:pt idx="0">
                  <c:v>106.16797900262466</c:v>
                </c:pt>
                <c:pt idx="1">
                  <c:v>105.11811023622046</c:v>
                </c:pt>
                <c:pt idx="2">
                  <c:v>96.719160104986884</c:v>
                </c:pt>
                <c:pt idx="3">
                  <c:v>94.881889763779526</c:v>
                </c:pt>
                <c:pt idx="4">
                  <c:v>102.6246719160105</c:v>
                </c:pt>
                <c:pt idx="5">
                  <c:v>95.669291338582667</c:v>
                </c:pt>
                <c:pt idx="6">
                  <c:v>97.506561679790025</c:v>
                </c:pt>
                <c:pt idx="7">
                  <c:v>97.900262467191595</c:v>
                </c:pt>
                <c:pt idx="8">
                  <c:v>101.0498687664042</c:v>
                </c:pt>
                <c:pt idx="9">
                  <c:v>100</c:v>
                </c:pt>
                <c:pt idx="10">
                  <c:v>101.5748031496063</c:v>
                </c:pt>
                <c:pt idx="11">
                  <c:v>111.28608923884515</c:v>
                </c:pt>
                <c:pt idx="12">
                  <c:v>111.81102362204724</c:v>
                </c:pt>
                <c:pt idx="13">
                  <c:v>117.58530183727034</c:v>
                </c:pt>
                <c:pt idx="14">
                  <c:v>112.33595800524934</c:v>
                </c:pt>
                <c:pt idx="15">
                  <c:v>115.48556430446195</c:v>
                </c:pt>
                <c:pt idx="16">
                  <c:v>112.72965879265091</c:v>
                </c:pt>
                <c:pt idx="17">
                  <c:v>101.70603674540682</c:v>
                </c:pt>
                <c:pt idx="18">
                  <c:v>104.59317585301837</c:v>
                </c:pt>
                <c:pt idx="19">
                  <c:v>101.31233595800524</c:v>
                </c:pt>
                <c:pt idx="20">
                  <c:v>100.13123359580052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43-4162-8973-4188A9B9EE09}"/>
            </c:ext>
          </c:extLst>
        </c:ser>
        <c:ser>
          <c:idx val="2"/>
          <c:order val="2"/>
          <c:tx>
            <c:strRef>
              <c:f>'Okresy10-30'!$A$18</c:f>
              <c:strCache>
                <c:ptCount val="1"/>
                <c:pt idx="0">
                  <c:v>PJ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'Okresy10-30'!$B$15:$V$15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'Okresy10-30'!$B$18:$V$18</c:f>
              <c:numCache>
                <c:formatCode>0</c:formatCode>
                <c:ptCount val="21"/>
                <c:pt idx="0">
                  <c:v>101.58730158730158</c:v>
                </c:pt>
                <c:pt idx="1">
                  <c:v>107.93650793650794</c:v>
                </c:pt>
                <c:pt idx="2">
                  <c:v>87.301587301587304</c:v>
                </c:pt>
                <c:pt idx="3">
                  <c:v>92.857142857142861</c:v>
                </c:pt>
                <c:pt idx="4">
                  <c:v>95.238095238095227</c:v>
                </c:pt>
                <c:pt idx="5">
                  <c:v>88.095238095238088</c:v>
                </c:pt>
                <c:pt idx="6">
                  <c:v>97.61904761904762</c:v>
                </c:pt>
                <c:pt idx="7">
                  <c:v>104.76190476190477</c:v>
                </c:pt>
                <c:pt idx="8">
                  <c:v>86.507936507936506</c:v>
                </c:pt>
                <c:pt idx="9">
                  <c:v>100</c:v>
                </c:pt>
                <c:pt idx="10">
                  <c:v>106.34920634920636</c:v>
                </c:pt>
                <c:pt idx="11">
                  <c:v>113.49206349206349</c:v>
                </c:pt>
                <c:pt idx="12">
                  <c:v>119.04761904761905</c:v>
                </c:pt>
                <c:pt idx="13">
                  <c:v>117.46031746031747</c:v>
                </c:pt>
                <c:pt idx="14">
                  <c:v>125.39682539682539</c:v>
                </c:pt>
                <c:pt idx="15">
                  <c:v>125.39682539682539</c:v>
                </c:pt>
                <c:pt idx="16">
                  <c:v>123.80952380952381</c:v>
                </c:pt>
                <c:pt idx="17">
                  <c:v>108.73015873015872</c:v>
                </c:pt>
                <c:pt idx="18">
                  <c:v>118.25396825396825</c:v>
                </c:pt>
                <c:pt idx="19">
                  <c:v>115.87301587301589</c:v>
                </c:pt>
                <c:pt idx="20">
                  <c:v>118.25396825396825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43-4162-8973-4188A9B9EE09}"/>
            </c:ext>
          </c:extLst>
        </c:ser>
        <c:ser>
          <c:idx val="3"/>
          <c:order val="3"/>
          <c:tx>
            <c:strRef>
              <c:f>'Okresy10-30'!$A$19</c:f>
              <c:strCache>
                <c:ptCount val="1"/>
                <c:pt idx="0">
                  <c:v>PM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'Okresy10-30'!$B$15:$V$15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'Okresy10-30'!$B$19:$V$19</c:f>
              <c:numCache>
                <c:formatCode>0</c:formatCode>
                <c:ptCount val="21"/>
                <c:pt idx="0">
                  <c:v>94.290559638213679</c:v>
                </c:pt>
                <c:pt idx="1">
                  <c:v>90.276992651215366</c:v>
                </c:pt>
                <c:pt idx="2">
                  <c:v>87.28094968908988</c:v>
                </c:pt>
                <c:pt idx="3">
                  <c:v>88.863764838892038</c:v>
                </c:pt>
                <c:pt idx="4">
                  <c:v>94.88411531938948</c:v>
                </c:pt>
                <c:pt idx="5">
                  <c:v>93.64047484454494</c:v>
                </c:pt>
                <c:pt idx="6">
                  <c:v>95.618993781797627</c:v>
                </c:pt>
                <c:pt idx="7">
                  <c:v>95.025438100621813</c:v>
                </c:pt>
                <c:pt idx="8">
                  <c:v>97.964951950254388</c:v>
                </c:pt>
                <c:pt idx="9">
                  <c:v>100</c:v>
                </c:pt>
                <c:pt idx="10">
                  <c:v>105.25720746184284</c:v>
                </c:pt>
                <c:pt idx="11">
                  <c:v>112.49293386093839</c:v>
                </c:pt>
                <c:pt idx="12">
                  <c:v>121.22668174109667</c:v>
                </c:pt>
                <c:pt idx="13">
                  <c:v>127.75579423403052</c:v>
                </c:pt>
                <c:pt idx="14">
                  <c:v>134.3697003957038</c:v>
                </c:pt>
                <c:pt idx="15">
                  <c:v>134.82193329564726</c:v>
                </c:pt>
                <c:pt idx="16">
                  <c:v>132.2215941209723</c:v>
                </c:pt>
                <c:pt idx="17">
                  <c:v>120.12436404748445</c:v>
                </c:pt>
                <c:pt idx="18">
                  <c:v>123.40305257207463</c:v>
                </c:pt>
                <c:pt idx="19">
                  <c:v>118.42849067269643</c:v>
                </c:pt>
                <c:pt idx="20">
                  <c:v>123.77049180327869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43-4162-8973-4188A9B9EE09}"/>
            </c:ext>
          </c:extLst>
        </c:ser>
        <c:ser>
          <c:idx val="4"/>
          <c:order val="4"/>
          <c:tx>
            <c:strRef>
              <c:f>'Okresy10-30'!$A$20</c:f>
              <c:strCache>
                <c:ptCount val="1"/>
                <c:pt idx="0">
                  <c:v>PS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'Okresy10-30'!$B$15:$V$15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'Okresy10-30'!$B$20:$V$20</c:f>
              <c:numCache>
                <c:formatCode>0</c:formatCode>
                <c:ptCount val="21"/>
                <c:pt idx="0">
                  <c:v>113.09523809523809</c:v>
                </c:pt>
                <c:pt idx="1">
                  <c:v>117.85714285714286</c:v>
                </c:pt>
                <c:pt idx="2">
                  <c:v>105.35714285714286</c:v>
                </c:pt>
                <c:pt idx="3">
                  <c:v>82.142857142857139</c:v>
                </c:pt>
                <c:pt idx="4">
                  <c:v>113.09523809523809</c:v>
                </c:pt>
                <c:pt idx="5">
                  <c:v>85.11904761904762</c:v>
                </c:pt>
                <c:pt idx="6">
                  <c:v>103.57142857142858</c:v>
                </c:pt>
                <c:pt idx="7">
                  <c:v>105.95238095238095</c:v>
                </c:pt>
                <c:pt idx="8">
                  <c:v>102.97619047619047</c:v>
                </c:pt>
                <c:pt idx="9">
                  <c:v>100</c:v>
                </c:pt>
                <c:pt idx="10">
                  <c:v>106.54761904761905</c:v>
                </c:pt>
                <c:pt idx="11">
                  <c:v>104.16666666666667</c:v>
                </c:pt>
                <c:pt idx="12">
                  <c:v>114.88095238095238</c:v>
                </c:pt>
                <c:pt idx="13">
                  <c:v>119.64285714285714</c:v>
                </c:pt>
                <c:pt idx="14">
                  <c:v>127.38095238095238</c:v>
                </c:pt>
                <c:pt idx="15">
                  <c:v>122.02380952380953</c:v>
                </c:pt>
                <c:pt idx="16">
                  <c:v>119.64285714285714</c:v>
                </c:pt>
                <c:pt idx="17">
                  <c:v>110.11904761904762</c:v>
                </c:pt>
                <c:pt idx="18">
                  <c:v>110.11904761904762</c:v>
                </c:pt>
                <c:pt idx="19">
                  <c:v>111.30952380952381</c:v>
                </c:pt>
                <c:pt idx="20">
                  <c:v>110.71428571428572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E43-4162-8973-4188A9B9EE09}"/>
            </c:ext>
          </c:extLst>
        </c:ser>
        <c:ser>
          <c:idx val="5"/>
          <c:order val="5"/>
          <c:tx>
            <c:strRef>
              <c:f>'Okresy10-30'!$A$21</c:f>
              <c:strCache>
                <c:ptCount val="1"/>
                <c:pt idx="0">
                  <c:v>RO</c:v>
                </c:pt>
              </c:strCache>
            </c:strRef>
          </c:tx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'Okresy10-30'!$B$15:$V$15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'Okresy10-30'!$B$21:$V$21</c:f>
              <c:numCache>
                <c:formatCode>0</c:formatCode>
                <c:ptCount val="21"/>
                <c:pt idx="0">
                  <c:v>122.94372294372293</c:v>
                </c:pt>
                <c:pt idx="1">
                  <c:v>107.79220779220779</c:v>
                </c:pt>
                <c:pt idx="2">
                  <c:v>116.88311688311688</c:v>
                </c:pt>
                <c:pt idx="3">
                  <c:v>113.41991341991343</c:v>
                </c:pt>
                <c:pt idx="4">
                  <c:v>105.1948051948052</c:v>
                </c:pt>
                <c:pt idx="5">
                  <c:v>100.86580086580086</c:v>
                </c:pt>
                <c:pt idx="6">
                  <c:v>106.06060606060606</c:v>
                </c:pt>
                <c:pt idx="7">
                  <c:v>89.610389610389603</c:v>
                </c:pt>
                <c:pt idx="8">
                  <c:v>93.506493506493499</c:v>
                </c:pt>
                <c:pt idx="9">
                  <c:v>100</c:v>
                </c:pt>
                <c:pt idx="10">
                  <c:v>104.32900432900433</c:v>
                </c:pt>
                <c:pt idx="11">
                  <c:v>106.92640692640694</c:v>
                </c:pt>
                <c:pt idx="12">
                  <c:v>115.58441558441559</c:v>
                </c:pt>
                <c:pt idx="13">
                  <c:v>120.34632034632035</c:v>
                </c:pt>
                <c:pt idx="14">
                  <c:v>131.60173160173161</c:v>
                </c:pt>
                <c:pt idx="15">
                  <c:v>121.21212121212122</c:v>
                </c:pt>
                <c:pt idx="16">
                  <c:v>123.37662337662339</c:v>
                </c:pt>
                <c:pt idx="17">
                  <c:v>111.68831168831169</c:v>
                </c:pt>
                <c:pt idx="18">
                  <c:v>122.51082251082251</c:v>
                </c:pt>
                <c:pt idx="19">
                  <c:v>112.12121212121211</c:v>
                </c:pt>
                <c:pt idx="20">
                  <c:v>114.28571428571428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E43-4162-8973-4188A9B9EE09}"/>
            </c:ext>
          </c:extLst>
        </c:ser>
        <c:ser>
          <c:idx val="6"/>
          <c:order val="6"/>
          <c:tx>
            <c:strRef>
              <c:f>'Okresy10-30'!$A$22</c:f>
              <c:strCache>
                <c:ptCount val="1"/>
                <c:pt idx="0">
                  <c:v>TC</c:v>
                </c:pt>
              </c:strCache>
            </c:strRef>
          </c:tx>
          <c:spPr>
            <a:ln w="2222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'Okresy10-30'!$B$15:$V$15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'Okresy10-30'!$B$22:$V$22</c:f>
              <c:numCache>
                <c:formatCode>0</c:formatCode>
                <c:ptCount val="21"/>
                <c:pt idx="0">
                  <c:v>85.101010101010104</c:v>
                </c:pt>
                <c:pt idx="1">
                  <c:v>97.474747474747474</c:v>
                </c:pt>
                <c:pt idx="2">
                  <c:v>81.818181818181827</c:v>
                </c:pt>
                <c:pt idx="3">
                  <c:v>88.131313131313121</c:v>
                </c:pt>
                <c:pt idx="4">
                  <c:v>89.646464646464651</c:v>
                </c:pt>
                <c:pt idx="5">
                  <c:v>82.575757575757578</c:v>
                </c:pt>
                <c:pt idx="6">
                  <c:v>89.393939393939391</c:v>
                </c:pt>
                <c:pt idx="7">
                  <c:v>79.797979797979806</c:v>
                </c:pt>
                <c:pt idx="8">
                  <c:v>86.616161616161619</c:v>
                </c:pt>
                <c:pt idx="9">
                  <c:v>100</c:v>
                </c:pt>
                <c:pt idx="10">
                  <c:v>92.171717171717177</c:v>
                </c:pt>
                <c:pt idx="11">
                  <c:v>98.232323232323239</c:v>
                </c:pt>
                <c:pt idx="12">
                  <c:v>113.13131313131312</c:v>
                </c:pt>
                <c:pt idx="13">
                  <c:v>109.5959595959596</c:v>
                </c:pt>
                <c:pt idx="14">
                  <c:v>110.60606060606059</c:v>
                </c:pt>
                <c:pt idx="15">
                  <c:v>107.82828282828282</c:v>
                </c:pt>
                <c:pt idx="16">
                  <c:v>109.09090909090908</c:v>
                </c:pt>
                <c:pt idx="17">
                  <c:v>94.444444444444443</c:v>
                </c:pt>
                <c:pt idx="18">
                  <c:v>99.747474747474755</c:v>
                </c:pt>
                <c:pt idx="19">
                  <c:v>96.464646464646464</c:v>
                </c:pt>
                <c:pt idx="20">
                  <c:v>97.474747474747474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E43-4162-8973-4188A9B9EE09}"/>
            </c:ext>
          </c:extLst>
        </c:ser>
        <c:ser>
          <c:idx val="7"/>
          <c:order val="7"/>
          <c:tx>
            <c:strRef>
              <c:f>'Okresy10-30'!$A$23</c:f>
              <c:strCache>
                <c:ptCount val="1"/>
                <c:pt idx="0">
                  <c:v>Celkem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'Okresy10-30'!$B$15:$V$15</c:f>
              <c:numCache>
                <c:formatCode>@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  <c:pt idx="15" formatCode="General">
                  <c:v>2025</c:v>
                </c:pt>
                <c:pt idx="16" formatCode="General">
                  <c:v>2026</c:v>
                </c:pt>
                <c:pt idx="17" formatCode="General">
                  <c:v>2027</c:v>
                </c:pt>
                <c:pt idx="18" formatCode="General">
                  <c:v>2028</c:v>
                </c:pt>
                <c:pt idx="19" formatCode="General">
                  <c:v>2029</c:v>
                </c:pt>
                <c:pt idx="20" formatCode="General">
                  <c:v>2030</c:v>
                </c:pt>
              </c:numCache>
            </c:numRef>
          </c:cat>
          <c:val>
            <c:numRef>
              <c:f>'Okresy10-30'!$B$23:$V$23</c:f>
              <c:numCache>
                <c:formatCode>0</c:formatCode>
                <c:ptCount val="21"/>
                <c:pt idx="0">
                  <c:v>97.0726607422896</c:v>
                </c:pt>
                <c:pt idx="1">
                  <c:v>94.859731660568045</c:v>
                </c:pt>
                <c:pt idx="2">
                  <c:v>91.357379334378805</c:v>
                </c:pt>
                <c:pt idx="3">
                  <c:v>92.019515595051402</c:v>
                </c:pt>
                <c:pt idx="4">
                  <c:v>96.915838996340824</c:v>
                </c:pt>
                <c:pt idx="5">
                  <c:v>93.918801184875406</c:v>
                </c:pt>
                <c:pt idx="6">
                  <c:v>97.212057849799621</c:v>
                </c:pt>
                <c:pt idx="7">
                  <c:v>95.190799790904336</c:v>
                </c:pt>
                <c:pt idx="8">
                  <c:v>97.839344833594694</c:v>
                </c:pt>
                <c:pt idx="9">
                  <c:v>100</c:v>
                </c:pt>
                <c:pt idx="10">
                  <c:v>103.55462624150549</c:v>
                </c:pt>
                <c:pt idx="11">
                  <c:v>110.71615263983273</c:v>
                </c:pt>
                <c:pt idx="12">
                  <c:v>118.24359644537377</c:v>
                </c:pt>
                <c:pt idx="13">
                  <c:v>123.76720683045828</c:v>
                </c:pt>
                <c:pt idx="14">
                  <c:v>128.7680780623802</c:v>
                </c:pt>
                <c:pt idx="15">
                  <c:v>128.47185920892142</c:v>
                </c:pt>
                <c:pt idx="16">
                  <c:v>125.92786199686357</c:v>
                </c:pt>
                <c:pt idx="17">
                  <c:v>113.88743683568565</c:v>
                </c:pt>
                <c:pt idx="18">
                  <c:v>117.70343265377244</c:v>
                </c:pt>
                <c:pt idx="19">
                  <c:v>113.15560202125805</c:v>
                </c:pt>
                <c:pt idx="20">
                  <c:v>116.51855723993727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E43-4162-8973-4188A9B9E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6937871"/>
        <c:axId val="1748679231"/>
      </c:lineChart>
      <c:catAx>
        <c:axId val="1926937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748679231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1748679231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/>
                  <a:t>p</a:t>
                </a:r>
                <a:r>
                  <a:rPr lang="en-US"/>
                  <a:t>odíl (%)</a:t>
                </a:r>
              </a:p>
            </c:rich>
          </c:tx>
          <c:layout>
            <c:manualLayout>
              <c:xMode val="edge"/>
              <c:yMode val="edge"/>
              <c:x val="8.4886146977715526E-3"/>
              <c:y val="0.4012043157759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926937871"/>
        <c:crosses val="autoZero"/>
        <c:crossBetween val="midCat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82920067827342481"/>
          <c:y val="0.27672778803460535"/>
          <c:w val="0.1606357414278439"/>
          <c:h val="0.44703592517432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bg1">
          <a:lumMod val="75000"/>
        </a:schemeClr>
      </a:solidFill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300" b="1"/>
              <a:t>Relativní změna počtu absolventů SŠ v letech 2012/13-2030/31</a:t>
            </a:r>
          </a:p>
          <a:p>
            <a:pPr>
              <a:defRPr sz="1300" b="1"/>
            </a:pPr>
            <a:r>
              <a:rPr lang="cs-CZ" sz="1300" b="1"/>
              <a:t>podle stupně středního vzdělání (100 = rok 2019)</a:t>
            </a:r>
          </a:p>
        </c:rich>
      </c:tx>
      <c:layout>
        <c:manualLayout>
          <c:xMode val="edge"/>
          <c:yMode val="edge"/>
          <c:x val="9.9318212337169254E-2"/>
          <c:y val="2.327645422263087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025493819005309"/>
          <c:y val="8.7678816315710909E-2"/>
          <c:w val="0.57640948739526721"/>
          <c:h val="0.81538652084073959"/>
        </c:manualLayout>
      </c:layout>
      <c:lineChart>
        <c:grouping val="standard"/>
        <c:varyColors val="0"/>
        <c:ser>
          <c:idx val="1"/>
          <c:order val="0"/>
          <c:tx>
            <c:strRef>
              <c:f>'[4-Vývoj+ProjekceAbsolventůSŠ2010-2030-8Korekce-proPrez.xlsx]Stupně10-30'!$A$19</c:f>
              <c:strCache>
                <c:ptCount val="1"/>
                <c:pt idx="0">
                  <c:v>nižší střední odborné</c:v>
                </c:pt>
              </c:strCache>
            </c:strRef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'[4-Vývoj+ProjekceAbsolventůSŠ2010-2030-8Korekce-proPrez.xlsx]Stupně10-30'!$D$17:$V$17</c:f>
              <c:numCache>
                <c:formatCode>@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 formatCode="General">
                  <c:v>2020</c:v>
                </c:pt>
                <c:pt idx="9" formatCode="General">
                  <c:v>2021</c:v>
                </c:pt>
                <c:pt idx="10" formatCode="General">
                  <c:v>2022</c:v>
                </c:pt>
                <c:pt idx="11" formatCode="General">
                  <c:v>2023</c:v>
                </c:pt>
                <c:pt idx="12" formatCode="General">
                  <c:v>2024</c:v>
                </c:pt>
                <c:pt idx="13" formatCode="General">
                  <c:v>2025</c:v>
                </c:pt>
                <c:pt idx="14" formatCode="General">
                  <c:v>2026</c:v>
                </c:pt>
                <c:pt idx="15" formatCode="General">
                  <c:v>2027</c:v>
                </c:pt>
                <c:pt idx="16" formatCode="General">
                  <c:v>2028</c:v>
                </c:pt>
                <c:pt idx="17" formatCode="General">
                  <c:v>2029</c:v>
                </c:pt>
                <c:pt idx="18" formatCode="General">
                  <c:v>2030</c:v>
                </c:pt>
              </c:numCache>
            </c:numRef>
          </c:cat>
          <c:val>
            <c:numRef>
              <c:f>'[4-Vývoj+ProjekceAbsolventůSŠ2010-2030-8Korekce-proPrez.xlsx]Stupně10-30'!$D$19:$V$19</c:f>
              <c:numCache>
                <c:formatCode>0</c:formatCode>
                <c:ptCount val="19"/>
                <c:pt idx="0">
                  <c:v>112.82051282051282</c:v>
                </c:pt>
                <c:pt idx="1">
                  <c:v>105.98290598290599</c:v>
                </c:pt>
                <c:pt idx="2">
                  <c:v>97.435897435897431</c:v>
                </c:pt>
                <c:pt idx="3">
                  <c:v>81.196581196581192</c:v>
                </c:pt>
                <c:pt idx="4">
                  <c:v>120.51282051282051</c:v>
                </c:pt>
                <c:pt idx="5">
                  <c:v>102.56410256410255</c:v>
                </c:pt>
                <c:pt idx="6">
                  <c:v>94.871794871794862</c:v>
                </c:pt>
                <c:pt idx="7">
                  <c:v>100</c:v>
                </c:pt>
                <c:pt idx="8">
                  <c:v>109.40170940170941</c:v>
                </c:pt>
                <c:pt idx="9">
                  <c:v>107.69230769230769</c:v>
                </c:pt>
                <c:pt idx="10">
                  <c:v>103.41880341880344</c:v>
                </c:pt>
                <c:pt idx="11">
                  <c:v>110.25641025641026</c:v>
                </c:pt>
                <c:pt idx="12">
                  <c:v>121.36752136752136</c:v>
                </c:pt>
                <c:pt idx="13">
                  <c:v>124.78632478632478</c:v>
                </c:pt>
                <c:pt idx="14">
                  <c:v>135.04273504273505</c:v>
                </c:pt>
                <c:pt idx="15">
                  <c:v>133.33333333333331</c:v>
                </c:pt>
                <c:pt idx="16">
                  <c:v>130.76923076923077</c:v>
                </c:pt>
                <c:pt idx="17">
                  <c:v>115.38461538461537</c:v>
                </c:pt>
                <c:pt idx="18">
                  <c:v>119.65811965811966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9E-408C-A25C-47B0B3730990}"/>
            </c:ext>
          </c:extLst>
        </c:ser>
        <c:ser>
          <c:idx val="2"/>
          <c:order val="1"/>
          <c:tx>
            <c:strRef>
              <c:f>'[4-Vývoj+ProjekceAbsolventůSŠ2010-2030-8Korekce-proPrez.xlsx]Stupně10-30'!$A$20</c:f>
              <c:strCache>
                <c:ptCount val="1"/>
                <c:pt idx="0">
                  <c:v>střední odborné s výučním listem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'[4-Vývoj+ProjekceAbsolventůSŠ2010-2030-8Korekce-proPrez.xlsx]Stupně10-30'!$D$17:$V$17</c:f>
              <c:numCache>
                <c:formatCode>@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 formatCode="General">
                  <c:v>2020</c:v>
                </c:pt>
                <c:pt idx="9" formatCode="General">
                  <c:v>2021</c:v>
                </c:pt>
                <c:pt idx="10" formatCode="General">
                  <c:v>2022</c:v>
                </c:pt>
                <c:pt idx="11" formatCode="General">
                  <c:v>2023</c:v>
                </c:pt>
                <c:pt idx="12" formatCode="General">
                  <c:v>2024</c:v>
                </c:pt>
                <c:pt idx="13" formatCode="General">
                  <c:v>2025</c:v>
                </c:pt>
                <c:pt idx="14" formatCode="General">
                  <c:v>2026</c:v>
                </c:pt>
                <c:pt idx="15" formatCode="General">
                  <c:v>2027</c:v>
                </c:pt>
                <c:pt idx="16" formatCode="General">
                  <c:v>2028</c:v>
                </c:pt>
                <c:pt idx="17" formatCode="General">
                  <c:v>2029</c:v>
                </c:pt>
                <c:pt idx="18" formatCode="General">
                  <c:v>2030</c:v>
                </c:pt>
              </c:numCache>
            </c:numRef>
          </c:cat>
          <c:val>
            <c:numRef>
              <c:f>'[4-Vývoj+ProjekceAbsolventůSŠ2010-2030-8Korekce-proPrez.xlsx]Stupně10-30'!$D$20:$V$20</c:f>
              <c:numCache>
                <c:formatCode>0</c:formatCode>
                <c:ptCount val="19"/>
                <c:pt idx="0">
                  <c:v>131.198347107438</c:v>
                </c:pt>
                <c:pt idx="1">
                  <c:v>107.23140495867769</c:v>
                </c:pt>
                <c:pt idx="2">
                  <c:v>113.7396694214876</c:v>
                </c:pt>
                <c:pt idx="3">
                  <c:v>107.12809917355372</c:v>
                </c:pt>
                <c:pt idx="4">
                  <c:v>101.96280991735537</c:v>
                </c:pt>
                <c:pt idx="5">
                  <c:v>100.10330578512396</c:v>
                </c:pt>
                <c:pt idx="6">
                  <c:v>101.44628099173553</c:v>
                </c:pt>
                <c:pt idx="7">
                  <c:v>100</c:v>
                </c:pt>
                <c:pt idx="8">
                  <c:v>106.61157024793388</c:v>
                </c:pt>
                <c:pt idx="9">
                  <c:v>111.98347107438016</c:v>
                </c:pt>
                <c:pt idx="10">
                  <c:v>109.400826446281</c:v>
                </c:pt>
                <c:pt idx="11">
                  <c:v>117.35537190082646</c:v>
                </c:pt>
                <c:pt idx="12">
                  <c:v>126.85950413223142</c:v>
                </c:pt>
                <c:pt idx="13">
                  <c:v>134.29752066115702</c:v>
                </c:pt>
                <c:pt idx="14">
                  <c:v>139.15289256198346</c:v>
                </c:pt>
                <c:pt idx="15">
                  <c:v>139.04958677685951</c:v>
                </c:pt>
                <c:pt idx="16">
                  <c:v>135.64049586776858</c:v>
                </c:pt>
                <c:pt idx="17">
                  <c:v>120.35123966942149</c:v>
                </c:pt>
                <c:pt idx="18">
                  <c:v>125.30991735537189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9E-408C-A25C-47B0B3730990}"/>
            </c:ext>
          </c:extLst>
        </c:ser>
        <c:ser>
          <c:idx val="4"/>
          <c:order val="2"/>
          <c:tx>
            <c:strRef>
              <c:f>'[4-Vývoj+ProjekceAbsolventůSŠ2010-2030-8Korekce-proPrez.xlsx]Stupně10-30'!$A$22</c:f>
              <c:strCache>
                <c:ptCount val="1"/>
                <c:pt idx="0">
                  <c:v>úplné střední odborné s maturitou a výcvikem</c:v>
                </c:pt>
              </c:strCache>
            </c:strRef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'[4-Vývoj+ProjekceAbsolventůSŠ2010-2030-8Korekce-proPrez.xlsx]Stupně10-30'!$D$17:$V$17</c:f>
              <c:numCache>
                <c:formatCode>@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 formatCode="General">
                  <c:v>2020</c:v>
                </c:pt>
                <c:pt idx="9" formatCode="General">
                  <c:v>2021</c:v>
                </c:pt>
                <c:pt idx="10" formatCode="General">
                  <c:v>2022</c:v>
                </c:pt>
                <c:pt idx="11" formatCode="General">
                  <c:v>2023</c:v>
                </c:pt>
                <c:pt idx="12" formatCode="General">
                  <c:v>2024</c:v>
                </c:pt>
                <c:pt idx="13" formatCode="General">
                  <c:v>2025</c:v>
                </c:pt>
                <c:pt idx="14" formatCode="General">
                  <c:v>2026</c:v>
                </c:pt>
                <c:pt idx="15" formatCode="General">
                  <c:v>2027</c:v>
                </c:pt>
                <c:pt idx="16" formatCode="General">
                  <c:v>2028</c:v>
                </c:pt>
                <c:pt idx="17" formatCode="General">
                  <c:v>2029</c:v>
                </c:pt>
                <c:pt idx="18" formatCode="General">
                  <c:v>2030</c:v>
                </c:pt>
              </c:numCache>
            </c:numRef>
          </c:cat>
          <c:val>
            <c:numRef>
              <c:f>'[4-Vývoj+ProjekceAbsolventůSŠ2010-2030-8Korekce-proPrez.xlsx]Stupně10-30'!$D$22:$V$22</c:f>
              <c:numCache>
                <c:formatCode>0</c:formatCode>
                <c:ptCount val="19"/>
                <c:pt idx="0">
                  <c:v>118.8340807174888</c:v>
                </c:pt>
                <c:pt idx="1">
                  <c:v>104.48430493273541</c:v>
                </c:pt>
                <c:pt idx="2">
                  <c:v>95.067264573991025</c:v>
                </c:pt>
                <c:pt idx="3">
                  <c:v>79.820627802690581</c:v>
                </c:pt>
                <c:pt idx="4">
                  <c:v>78.026905829596416</c:v>
                </c:pt>
                <c:pt idx="5">
                  <c:v>82.511210762331842</c:v>
                </c:pt>
                <c:pt idx="6">
                  <c:v>82.062780269058294</c:v>
                </c:pt>
                <c:pt idx="7">
                  <c:v>100</c:v>
                </c:pt>
                <c:pt idx="8">
                  <c:v>82.511210762331842</c:v>
                </c:pt>
                <c:pt idx="9">
                  <c:v>78.923766816143498</c:v>
                </c:pt>
                <c:pt idx="10">
                  <c:v>79.820627802690581</c:v>
                </c:pt>
                <c:pt idx="11">
                  <c:v>89.68609865470853</c:v>
                </c:pt>
                <c:pt idx="12">
                  <c:v>97.309417040358753</c:v>
                </c:pt>
                <c:pt idx="13">
                  <c:v>103.13901345291481</c:v>
                </c:pt>
                <c:pt idx="14">
                  <c:v>110.76233183856503</c:v>
                </c:pt>
                <c:pt idx="15">
                  <c:v>116.59192825112108</c:v>
                </c:pt>
                <c:pt idx="16">
                  <c:v>116.14349775784754</c:v>
                </c:pt>
                <c:pt idx="17">
                  <c:v>113.00448430493273</c:v>
                </c:pt>
                <c:pt idx="18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9E-408C-A25C-47B0B3730990}"/>
            </c:ext>
          </c:extLst>
        </c:ser>
        <c:ser>
          <c:idx val="5"/>
          <c:order val="3"/>
          <c:tx>
            <c:strRef>
              <c:f>'[4-Vývoj+ProjekceAbsolventůSŠ2010-2030-8Korekce-proPrez.xlsx]Stupně10-30'!$A$23</c:f>
              <c:strCache>
                <c:ptCount val="1"/>
                <c:pt idx="0">
                  <c:v>úplné střední odborné s maturitou (bez výcviku)</c:v>
                </c:pt>
              </c:strCache>
            </c:strRef>
          </c:tx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'[4-Vývoj+ProjekceAbsolventůSŠ2010-2030-8Korekce-proPrez.xlsx]Stupně10-30'!$D$17:$V$17</c:f>
              <c:numCache>
                <c:formatCode>@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 formatCode="General">
                  <c:v>2020</c:v>
                </c:pt>
                <c:pt idx="9" formatCode="General">
                  <c:v>2021</c:v>
                </c:pt>
                <c:pt idx="10" formatCode="General">
                  <c:v>2022</c:v>
                </c:pt>
                <c:pt idx="11" formatCode="General">
                  <c:v>2023</c:v>
                </c:pt>
                <c:pt idx="12" formatCode="General">
                  <c:v>2024</c:v>
                </c:pt>
                <c:pt idx="13" formatCode="General">
                  <c:v>2025</c:v>
                </c:pt>
                <c:pt idx="14" formatCode="General">
                  <c:v>2026</c:v>
                </c:pt>
                <c:pt idx="15" formatCode="General">
                  <c:v>2027</c:v>
                </c:pt>
                <c:pt idx="16" formatCode="General">
                  <c:v>2028</c:v>
                </c:pt>
                <c:pt idx="17" formatCode="General">
                  <c:v>2029</c:v>
                </c:pt>
                <c:pt idx="18" formatCode="General">
                  <c:v>2030</c:v>
                </c:pt>
              </c:numCache>
            </c:numRef>
          </c:cat>
          <c:val>
            <c:numRef>
              <c:f>'[4-Vývoj+ProjekceAbsolventůSŠ2010-2030-8Korekce-proPrez.xlsx]Stupně10-30'!$D$23:$V$23</c:f>
              <c:numCache>
                <c:formatCode>0</c:formatCode>
                <c:ptCount val="19"/>
                <c:pt idx="0">
                  <c:v>112.40053050397879</c:v>
                </c:pt>
                <c:pt idx="1">
                  <c:v>132.75862068965517</c:v>
                </c:pt>
                <c:pt idx="2">
                  <c:v>113.06366047745358</c:v>
                </c:pt>
                <c:pt idx="3">
                  <c:v>100.26525198938991</c:v>
                </c:pt>
                <c:pt idx="4">
                  <c:v>91.246684350132625</c:v>
                </c:pt>
                <c:pt idx="5">
                  <c:v>93.567639257294431</c:v>
                </c:pt>
                <c:pt idx="6">
                  <c:v>100.86206896551724</c:v>
                </c:pt>
                <c:pt idx="7">
                  <c:v>100</c:v>
                </c:pt>
                <c:pt idx="8">
                  <c:v>103.11671087533156</c:v>
                </c:pt>
                <c:pt idx="9">
                  <c:v>103.18302387267903</c:v>
                </c:pt>
                <c:pt idx="10">
                  <c:v>103.0503978779841</c:v>
                </c:pt>
                <c:pt idx="11">
                  <c:v>108.55437665782492</c:v>
                </c:pt>
                <c:pt idx="12">
                  <c:v>116.37931034482759</c:v>
                </c:pt>
                <c:pt idx="13">
                  <c:v>125.59681697612733</c:v>
                </c:pt>
                <c:pt idx="14">
                  <c:v>133.9522546419098</c:v>
                </c:pt>
                <c:pt idx="15">
                  <c:v>140.11936339522546</c:v>
                </c:pt>
                <c:pt idx="16">
                  <c:v>140.91511936339523</c:v>
                </c:pt>
                <c:pt idx="17">
                  <c:v>136.73740053050398</c:v>
                </c:pt>
                <c:pt idx="18">
                  <c:v>122.41379310344827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9E-408C-A25C-47B0B3730990}"/>
            </c:ext>
          </c:extLst>
        </c:ser>
        <c:ser>
          <c:idx val="3"/>
          <c:order val="4"/>
          <c:tx>
            <c:strRef>
              <c:f>'[4-Vývoj+ProjekceAbsolventůSŠ2010-2030-8Korekce-proPrez.xlsx]Stupně10-30'!$A$21</c:f>
              <c:strCache>
                <c:ptCount val="1"/>
                <c:pt idx="0">
                  <c:v>gymnázia</c:v>
                </c:pt>
              </c:strCache>
            </c:strRef>
          </c:tx>
          <c:spPr>
            <a:ln w="22225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cat>
            <c:numRef>
              <c:f>'[4-Vývoj+ProjekceAbsolventůSŠ2010-2030-8Korekce-proPrez.xlsx]Stupně10-30'!$D$17:$V$17</c:f>
              <c:numCache>
                <c:formatCode>@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 formatCode="General">
                  <c:v>2020</c:v>
                </c:pt>
                <c:pt idx="9" formatCode="General">
                  <c:v>2021</c:v>
                </c:pt>
                <c:pt idx="10" formatCode="General">
                  <c:v>2022</c:v>
                </c:pt>
                <c:pt idx="11" formatCode="General">
                  <c:v>2023</c:v>
                </c:pt>
                <c:pt idx="12" formatCode="General">
                  <c:v>2024</c:v>
                </c:pt>
                <c:pt idx="13" formatCode="General">
                  <c:v>2025</c:v>
                </c:pt>
                <c:pt idx="14" formatCode="General">
                  <c:v>2026</c:v>
                </c:pt>
                <c:pt idx="15" formatCode="General">
                  <c:v>2027</c:v>
                </c:pt>
                <c:pt idx="16" formatCode="General">
                  <c:v>2028</c:v>
                </c:pt>
                <c:pt idx="17" formatCode="General">
                  <c:v>2029</c:v>
                </c:pt>
                <c:pt idx="18" formatCode="General">
                  <c:v>2030</c:v>
                </c:pt>
              </c:numCache>
            </c:numRef>
          </c:cat>
          <c:val>
            <c:numRef>
              <c:f>'[4-Vývoj+ProjekceAbsolventůSŠ2010-2030-8Korekce-proPrez.xlsx]Stupně10-30'!$D$21:$V$21</c:f>
              <c:numCache>
                <c:formatCode>0</c:formatCode>
                <c:ptCount val="19"/>
                <c:pt idx="0">
                  <c:v>104.32432432432432</c:v>
                </c:pt>
                <c:pt idx="1">
                  <c:v>101.08108108108107</c:v>
                </c:pt>
                <c:pt idx="2">
                  <c:v>101.40540540540542</c:v>
                </c:pt>
                <c:pt idx="3">
                  <c:v>97.081081081081081</c:v>
                </c:pt>
                <c:pt idx="4">
                  <c:v>94.378378378378386</c:v>
                </c:pt>
                <c:pt idx="5">
                  <c:v>92</c:v>
                </c:pt>
                <c:pt idx="6">
                  <c:v>95.135135135135144</c:v>
                </c:pt>
                <c:pt idx="7">
                  <c:v>100</c:v>
                </c:pt>
                <c:pt idx="8">
                  <c:v>103.02702702702702</c:v>
                </c:pt>
                <c:pt idx="9">
                  <c:v>97.405405405405403</c:v>
                </c:pt>
                <c:pt idx="10">
                  <c:v>98.486486486486484</c:v>
                </c:pt>
                <c:pt idx="11">
                  <c:v>103.02702702702702</c:v>
                </c:pt>
                <c:pt idx="12">
                  <c:v>107.8918918918919</c:v>
                </c:pt>
                <c:pt idx="13">
                  <c:v>111.89189189189189</c:v>
                </c:pt>
                <c:pt idx="14">
                  <c:v>117.83783783783784</c:v>
                </c:pt>
                <c:pt idx="15">
                  <c:v>126.27027027027027</c:v>
                </c:pt>
                <c:pt idx="16">
                  <c:v>126.70270270270269</c:v>
                </c:pt>
                <c:pt idx="17">
                  <c:v>123.45945945945947</c:v>
                </c:pt>
                <c:pt idx="18">
                  <c:v>111.13513513513513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99E-408C-A25C-47B0B3730990}"/>
            </c:ext>
          </c:extLst>
        </c:ser>
        <c:ser>
          <c:idx val="7"/>
          <c:order val="5"/>
          <c:tx>
            <c:strRef>
              <c:f>'[4-Vývoj+ProjekceAbsolventůSŠ2010-2030-8Korekce-proPrez.xlsx]Stupně10-30'!$A$25</c:f>
              <c:strCache>
                <c:ptCount val="1"/>
                <c:pt idx="0">
                  <c:v>Celkem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'[4-Vývoj+ProjekceAbsolventůSŠ2010-2030-8Korekce-proPrez.xlsx]Stupně10-30'!$D$17:$V$17</c:f>
              <c:numCache>
                <c:formatCode>@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 formatCode="General">
                  <c:v>2020</c:v>
                </c:pt>
                <c:pt idx="9" formatCode="General">
                  <c:v>2021</c:v>
                </c:pt>
                <c:pt idx="10" formatCode="General">
                  <c:v>2022</c:v>
                </c:pt>
                <c:pt idx="11" formatCode="General">
                  <c:v>2023</c:v>
                </c:pt>
                <c:pt idx="12" formatCode="General">
                  <c:v>2024</c:v>
                </c:pt>
                <c:pt idx="13" formatCode="General">
                  <c:v>2025</c:v>
                </c:pt>
                <c:pt idx="14" formatCode="General">
                  <c:v>2026</c:v>
                </c:pt>
                <c:pt idx="15" formatCode="General">
                  <c:v>2027</c:v>
                </c:pt>
                <c:pt idx="16" formatCode="General">
                  <c:v>2028</c:v>
                </c:pt>
                <c:pt idx="17" formatCode="General">
                  <c:v>2029</c:v>
                </c:pt>
                <c:pt idx="18" formatCode="General">
                  <c:v>2030</c:v>
                </c:pt>
              </c:numCache>
            </c:numRef>
          </c:cat>
          <c:val>
            <c:numRef>
              <c:f>'[4-Vývoj+ProjekceAbsolventůSŠ2010-2030-8Korekce-proPrez.xlsx]Stupně10-30'!$D$25:$V$25</c:f>
              <c:numCache>
                <c:formatCode>0</c:formatCode>
                <c:ptCount val="19"/>
                <c:pt idx="0">
                  <c:v>115.44585987261146</c:v>
                </c:pt>
                <c:pt idx="1">
                  <c:v>115.39278131634821</c:v>
                </c:pt>
                <c:pt idx="2">
                  <c:v>108.81104033970277</c:v>
                </c:pt>
                <c:pt idx="3">
                  <c:v>99.203821656050948</c:v>
                </c:pt>
                <c:pt idx="4">
                  <c:v>94.692144373673031</c:v>
                </c:pt>
                <c:pt idx="5">
                  <c:v>94.294055201698512</c:v>
                </c:pt>
                <c:pt idx="6">
                  <c:v>98.48726114649682</c:v>
                </c:pt>
                <c:pt idx="7">
                  <c:v>100</c:v>
                </c:pt>
                <c:pt idx="8">
                  <c:v>102.83970276008492</c:v>
                </c:pt>
                <c:pt idx="9">
                  <c:v>102.6008492569002</c:v>
                </c:pt>
                <c:pt idx="10">
                  <c:v>102.09660297239915</c:v>
                </c:pt>
                <c:pt idx="11">
                  <c:v>108.30679405520169</c:v>
                </c:pt>
                <c:pt idx="12">
                  <c:v>115.81740976645436</c:v>
                </c:pt>
                <c:pt idx="13">
                  <c:v>122.87685774946921</c:v>
                </c:pt>
                <c:pt idx="14">
                  <c:v>129.75053078556263</c:v>
                </c:pt>
                <c:pt idx="15">
                  <c:v>134.60721868365181</c:v>
                </c:pt>
                <c:pt idx="16">
                  <c:v>134.04989384288749</c:v>
                </c:pt>
                <c:pt idx="17">
                  <c:v>127.01698513800426</c:v>
                </c:pt>
                <c:pt idx="18">
                  <c:v>118.86942675159236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99E-408C-A25C-47B0B3730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6937871"/>
        <c:axId val="1748679231"/>
      </c:lineChart>
      <c:catAx>
        <c:axId val="1926937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75000"/>
              </a:sys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748679231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1748679231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/>
                  <a:t>podíl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926937871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52836396766977"/>
          <c:y val="0.1358104007552054"/>
          <c:w val="0.30455290824090747"/>
          <c:h val="0.65941071466587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/>
  </c:chart>
  <c:spPr>
    <a:solidFill>
      <a:sysClr val="window" lastClr="FFFFFF"/>
    </a:solidFill>
    <a:ln>
      <a:solidFill>
        <a:sysClr val="window" lastClr="FFFFFF">
          <a:lumMod val="65000"/>
        </a:sysClr>
      </a:solidFill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08193541024774E-2"/>
          <c:y val="0.10192081536652293"/>
          <c:w val="0.92184145460078359"/>
          <c:h val="0.5791794828409303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'Analýzy Šablony\[Přehled šablon II SŠ VOŠ - pracovní.xlsx]VOŠ'!$X$2</c:f>
              <c:strCache>
                <c:ptCount val="1"/>
                <c:pt idx="0">
                  <c:v>Podíl škol zapojených do Šablon I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074746091521059E-3"/>
                  <c:y val="1.5349194167306214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539902620868046E-2"/>
                      <c:h val="4.60016557792133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3E7-4D3F-AB41-7F29C6073FC4}"/>
                </c:ext>
              </c:extLst>
            </c:dLbl>
            <c:dLbl>
              <c:idx val="5"/>
              <c:layout>
                <c:manualLayout>
                  <c:x val="-1.102292768959435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E7-4D3F-AB41-7F29C6073FC4}"/>
                </c:ext>
              </c:extLst>
            </c:dLbl>
            <c:dLbl>
              <c:idx val="7"/>
              <c:layout>
                <c:manualLayout>
                  <c:x val="6.3258397048195059E-4"/>
                  <c:y val="7.50901916232077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3E7-4D3F-AB41-7F29C6073FC4}"/>
                </c:ext>
              </c:extLst>
            </c:dLbl>
            <c:dLbl>
              <c:idx val="8"/>
              <c:layout>
                <c:manualLayout>
                  <c:x val="8.8183421516754047E-3"/>
                  <c:y val="1.17600940807526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3E7-4D3F-AB41-7F29C6073FC4}"/>
                </c:ext>
              </c:extLst>
            </c:dLbl>
            <c:dLbl>
              <c:idx val="9"/>
              <c:layout>
                <c:manualLayout>
                  <c:x val="-2.5688500893909999E-3"/>
                  <c:y val="1.88879690115481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3E7-4D3F-AB41-7F29C6073FC4}"/>
                </c:ext>
              </c:extLst>
            </c:dLbl>
            <c:dLbl>
              <c:idx val="10"/>
              <c:layout>
                <c:manualLayout>
                  <c:x val="4.4091710758377423E-3"/>
                  <c:y val="-3.593320569884122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3E7-4D3F-AB41-7F29C6073FC4}"/>
                </c:ext>
              </c:extLst>
            </c:dLbl>
            <c:dLbl>
              <c:idx val="11"/>
              <c:layout>
                <c:manualLayout>
                  <c:x val="-2.2045855379188711E-3"/>
                  <c:y val="-3.593320569884122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3E7-4D3F-AB41-7F29C6073FC4}"/>
                </c:ext>
              </c:extLst>
            </c:dLbl>
            <c:dLbl>
              <c:idx val="1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3E7-4D3F-AB41-7F29C6073FC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'Analýzy Šablony\[Přehled šablon II SŠ VOŠ - pracovní.xlsx]VOŠ'!$T$4:$T$17</c:f>
              <c:strCache>
                <c:ptCount val="14"/>
                <c:pt idx="0">
                  <c:v>Liberecký kraj (n=5)</c:v>
                </c:pt>
                <c:pt idx="1">
                  <c:v>Jihočeský kraj (n=15)</c:v>
                </c:pt>
                <c:pt idx="2">
                  <c:v>Plzeňský kraj (n=5)</c:v>
                </c:pt>
                <c:pt idx="3">
                  <c:v>Kraj Vysočina (n=13)</c:v>
                </c:pt>
                <c:pt idx="4">
                  <c:v>Moravskoslezský kraj (n=13)</c:v>
                </c:pt>
                <c:pt idx="5">
                  <c:v>Karlovarský kraj (n=4)</c:v>
                </c:pt>
                <c:pt idx="6">
                  <c:v>Zlínský kraj (n=10)</c:v>
                </c:pt>
                <c:pt idx="7">
                  <c:v>Olomoucký kraj (n=6)</c:v>
                </c:pt>
                <c:pt idx="8">
                  <c:v>Hlavní město Praha (n=37)</c:v>
                </c:pt>
                <c:pt idx="9">
                  <c:v>Ústecký kraj (n=8)</c:v>
                </c:pt>
                <c:pt idx="10">
                  <c:v>Středočeský kraj (n=18)</c:v>
                </c:pt>
                <c:pt idx="11">
                  <c:v>Jihomoravský kraj (n=10)</c:v>
                </c:pt>
                <c:pt idx="12">
                  <c:v>Pardubický kraj (n=7)</c:v>
                </c:pt>
                <c:pt idx="13">
                  <c:v>ČR (n=160)</c:v>
                </c:pt>
              </c:strCache>
            </c:strRef>
          </c:cat>
          <c:val>
            <c:numRef>
              <c:f>'Analýzy Šablony\[Přehled šablon II SŠ VOŠ - pracovní.xlsx]VOŠ'!$X$4:$X$17</c:f>
              <c:numCache>
                <c:formatCode>0%</c:formatCode>
                <c:ptCount val="14"/>
                <c:pt idx="0">
                  <c:v>1</c:v>
                </c:pt>
                <c:pt idx="1">
                  <c:v>0.8666666666666667</c:v>
                </c:pt>
                <c:pt idx="2">
                  <c:v>0.8</c:v>
                </c:pt>
                <c:pt idx="3">
                  <c:v>0.76923076923076927</c:v>
                </c:pt>
                <c:pt idx="4">
                  <c:v>0.76923076923076927</c:v>
                </c:pt>
                <c:pt idx="5">
                  <c:v>0.75</c:v>
                </c:pt>
                <c:pt idx="6">
                  <c:v>0.7</c:v>
                </c:pt>
                <c:pt idx="7">
                  <c:v>0.66666666666666663</c:v>
                </c:pt>
                <c:pt idx="8">
                  <c:v>0.64864864864864868</c:v>
                </c:pt>
                <c:pt idx="9">
                  <c:v>0.625</c:v>
                </c:pt>
                <c:pt idx="10">
                  <c:v>0.61111111111111116</c:v>
                </c:pt>
                <c:pt idx="11">
                  <c:v>0.6</c:v>
                </c:pt>
                <c:pt idx="12">
                  <c:v>0.42857142857142855</c:v>
                </c:pt>
                <c:pt idx="13">
                  <c:v>0.7142857142857143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E7-4D3F-AB41-7F29C6073FC4}"/>
            </c:ext>
          </c:extLst>
        </c:ser>
        <c:ser>
          <c:idx val="0"/>
          <c:order val="1"/>
          <c:tx>
            <c:strRef>
              <c:f>'Analýzy Šablony\[Přehled šablon II SŠ VOŠ - pracovní.xlsx]VOŠ'!$W$2</c:f>
              <c:strCache>
                <c:ptCount val="1"/>
                <c:pt idx="0">
                  <c:v>Podíl škol zapojených do Šablon II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54448628703998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3E7-4D3F-AB41-7F29C6073FC4}"/>
                </c:ext>
              </c:extLst>
            </c:dLbl>
            <c:dLbl>
              <c:idx val="1"/>
              <c:layout>
                <c:manualLayout>
                  <c:x val="4.4091710758377423E-3"/>
                  <c:y val="7.84006272050176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3E7-4D3F-AB41-7F29C6073FC4}"/>
                </c:ext>
              </c:extLst>
            </c:dLbl>
            <c:dLbl>
              <c:idx val="2"/>
              <c:layout>
                <c:manualLayout>
                  <c:x val="4.4091710758377423E-3"/>
                  <c:y val="3.92003136025084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3E7-4D3F-AB41-7F29C6073FC4}"/>
                </c:ext>
              </c:extLst>
            </c:dLbl>
            <c:dLbl>
              <c:idx val="3"/>
              <c:layout>
                <c:manualLayout>
                  <c:x val="6.6137566137566134E-3"/>
                  <c:y val="7.84006272050172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3E7-4D3F-AB41-7F29C6073FC4}"/>
                </c:ext>
              </c:extLst>
            </c:dLbl>
            <c:dLbl>
              <c:idx val="4"/>
              <c:layout>
                <c:manualLayout>
                  <c:x val="6.6137566137565327E-3"/>
                  <c:y val="1.96001568012543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3E7-4D3F-AB41-7F29C6073FC4}"/>
                </c:ext>
              </c:extLst>
            </c:dLbl>
            <c:dLbl>
              <c:idx val="6"/>
              <c:layout>
                <c:manualLayout>
                  <c:x val="4.4091710758377423E-3"/>
                  <c:y val="3.92003136025084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3E7-4D3F-AB41-7F29C6073FC4}"/>
                </c:ext>
              </c:extLst>
            </c:dLbl>
            <c:dLbl>
              <c:idx val="7"/>
              <c:layout>
                <c:manualLayout>
                  <c:x val="4.409171075837742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3E7-4D3F-AB41-7F29C6073FC4}"/>
                </c:ext>
              </c:extLst>
            </c:dLbl>
            <c:dLbl>
              <c:idx val="8"/>
              <c:layout>
                <c:manualLayout>
                  <c:x val="5.7514549811708317E-4"/>
                  <c:y val="4.77033617152422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13E7-4D3F-AB41-7F29C6073FC4}"/>
                </c:ext>
              </c:extLst>
            </c:dLbl>
            <c:dLbl>
              <c:idx val="9"/>
              <c:layout>
                <c:manualLayout>
                  <c:x val="0"/>
                  <c:y val="3.92003136025088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3E7-4D3F-AB41-7F29C6073FC4}"/>
                </c:ext>
              </c:extLst>
            </c:dLbl>
            <c:dLbl>
              <c:idx val="10"/>
              <c:layout>
                <c:manualLayout>
                  <c:x val="2.2045855379188711E-3"/>
                  <c:y val="1.17600940807526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13E7-4D3F-AB41-7F29C6073FC4}"/>
                </c:ext>
              </c:extLst>
            </c:dLbl>
            <c:dLbl>
              <c:idx val="12"/>
              <c:layout>
                <c:manualLayout>
                  <c:x val="5.7514549811708317E-4"/>
                  <c:y val="6.98980547615738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3E7-4D3F-AB41-7F29C6073FC4}"/>
                </c:ext>
              </c:extLst>
            </c:dLbl>
            <c:dLbl>
              <c:idx val="13"/>
              <c:layout>
                <c:manualLayout>
                  <c:x val="1.7828749667161169E-3"/>
                  <c:y val="6.9898054761573835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13E7-4D3F-AB41-7F29C6073FC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'Analýzy Šablony\[Přehled šablon II SŠ VOŠ - pracovní.xlsx]VOŠ'!$T$4:$T$17</c:f>
              <c:strCache>
                <c:ptCount val="14"/>
                <c:pt idx="0">
                  <c:v>Liberecký kraj (n=5)</c:v>
                </c:pt>
                <c:pt idx="1">
                  <c:v>Jihočeský kraj (n=15)</c:v>
                </c:pt>
                <c:pt idx="2">
                  <c:v>Plzeňský kraj (n=5)</c:v>
                </c:pt>
                <c:pt idx="3">
                  <c:v>Kraj Vysočina (n=13)</c:v>
                </c:pt>
                <c:pt idx="4">
                  <c:v>Moravskoslezský kraj (n=13)</c:v>
                </c:pt>
                <c:pt idx="5">
                  <c:v>Karlovarský kraj (n=4)</c:v>
                </c:pt>
                <c:pt idx="6">
                  <c:v>Zlínský kraj (n=10)</c:v>
                </c:pt>
                <c:pt idx="7">
                  <c:v>Olomoucký kraj (n=6)</c:v>
                </c:pt>
                <c:pt idx="8">
                  <c:v>Hlavní město Praha (n=37)</c:v>
                </c:pt>
                <c:pt idx="9">
                  <c:v>Ústecký kraj (n=8)</c:v>
                </c:pt>
                <c:pt idx="10">
                  <c:v>Středočeský kraj (n=18)</c:v>
                </c:pt>
                <c:pt idx="11">
                  <c:v>Jihomoravský kraj (n=10)</c:v>
                </c:pt>
                <c:pt idx="12">
                  <c:v>Pardubický kraj (n=7)</c:v>
                </c:pt>
                <c:pt idx="13">
                  <c:v>ČR (n=160)</c:v>
                </c:pt>
              </c:strCache>
            </c:strRef>
          </c:cat>
          <c:val>
            <c:numRef>
              <c:f>'Analýzy Šablony\[Přehled šablon II SŠ VOŠ - pracovní.xlsx]VOŠ'!$W$4:$W$17</c:f>
              <c:numCache>
                <c:formatCode>0%</c:formatCode>
                <c:ptCount val="14"/>
                <c:pt idx="0">
                  <c:v>1</c:v>
                </c:pt>
                <c:pt idx="1">
                  <c:v>0.73333333333333328</c:v>
                </c:pt>
                <c:pt idx="2">
                  <c:v>0.6</c:v>
                </c:pt>
                <c:pt idx="3">
                  <c:v>0.53846153846153844</c:v>
                </c:pt>
                <c:pt idx="4">
                  <c:v>0.61538461538461542</c:v>
                </c:pt>
                <c:pt idx="5">
                  <c:v>0.75</c:v>
                </c:pt>
                <c:pt idx="6">
                  <c:v>0.6</c:v>
                </c:pt>
                <c:pt idx="7">
                  <c:v>0.66666666666666663</c:v>
                </c:pt>
                <c:pt idx="8">
                  <c:v>0.48648648648648651</c:v>
                </c:pt>
                <c:pt idx="9">
                  <c:v>0.625</c:v>
                </c:pt>
                <c:pt idx="10">
                  <c:v>0.55555555555555558</c:v>
                </c:pt>
                <c:pt idx="11">
                  <c:v>0.7</c:v>
                </c:pt>
                <c:pt idx="12">
                  <c:v>0.14285714285714285</c:v>
                </c:pt>
                <c:pt idx="1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3E7-4D3F-AB41-7F29C6073F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362941728"/>
        <c:axId val="1362941184"/>
      </c:barChart>
      <c:catAx>
        <c:axId val="136294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62941184"/>
        <c:crosses val="autoZero"/>
        <c:auto val="1"/>
        <c:lblAlgn val="ctr"/>
        <c:lblOffset val="100"/>
        <c:noMultiLvlLbl val="0"/>
      </c:catAx>
      <c:valAx>
        <c:axId val="13629411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6294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89166463730995"/>
          <c:y val="0.92757113310094952"/>
          <c:w val="0.73950230245432447"/>
          <c:h val="6.5620332535251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67137502541714E-2"/>
          <c:y val="0.15585640171014886"/>
          <c:w val="0.98232931726907635"/>
          <c:h val="0.7068994208879718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61326736"/>
        <c:axId val="461320072"/>
      </c:barChart>
      <c:catAx>
        <c:axId val="46132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1320072"/>
        <c:crosses val="autoZero"/>
        <c:auto val="1"/>
        <c:lblAlgn val="ctr"/>
        <c:lblOffset val="100"/>
        <c:noMultiLvlLbl val="0"/>
      </c:catAx>
      <c:valAx>
        <c:axId val="461320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132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000" b="1" i="0" u="none" strike="noStrike" kern="1200" cap="none" spc="2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cs-CZ" sz="2000" b="1" i="0" u="none" strike="noStrike" cap="none" spc="2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000" b="1" i="0" u="none" strike="noStrike" cap="none" spc="2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u="none" strike="noStrike" cap="none" spc="2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období</a:t>
            </a:r>
            <a:r>
              <a:rPr lang="en-US" sz="2000" b="1" i="0" u="none" strike="noStrike" cap="none" spc="2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2. </a:t>
            </a:r>
            <a:r>
              <a:rPr lang="en-US" sz="2000" b="1" i="0" u="none" strike="noStrike" cap="none" spc="2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vlny</a:t>
            </a:r>
            <a:r>
              <a:rPr lang="en-US" sz="2000" b="1" i="0" u="none" strike="noStrike" cap="none" spc="2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i="0" u="none" strike="noStrike" cap="none" spc="2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ŠAP/PA školy využily:</a:t>
            </a:r>
            <a:endParaRPr lang="en-US" sz="2000" b="1" i="0" u="none" strike="noStrike" cap="none" spc="20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000" b="1" i="0" u="none" strike="noStrike" kern="1200" cap="none" spc="2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grafy!$C$3</c:f>
              <c:strCache>
                <c:ptCount val="1"/>
                <c:pt idx="0">
                  <c:v>počet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grafy!$B$4:$B$14</c:f>
              <c:strCache>
                <c:ptCount val="11"/>
                <c:pt idx="0">
                  <c:v>spolupráce s odborným garantem</c:v>
                </c:pt>
                <c:pt idx="1">
                  <c:v>výstupy z dotazníkového šetření</c:v>
                </c:pt>
                <c:pt idx="2">
                  <c:v>aktualizované písemné metodiky pro  ŠAP a pro evaluaci </c:v>
                </c:pt>
                <c:pt idx="3">
                  <c:v>aktuality a zprávy či podněty z oblasti intervencí</c:v>
                </c:pt>
                <c:pt idx="4">
                  <c:v>metodická videa k intervencím a k AP</c:v>
                </c:pt>
                <c:pt idx="5">
                  <c:v>webináře k intervencím</c:v>
                </c:pt>
                <c:pt idx="6">
                  <c:v>inspirativní příklady praxe</c:v>
                </c:pt>
                <c:pt idx="7">
                  <c:v>mapování inkluze na škole</c:v>
                </c:pt>
                <c:pt idx="8">
                  <c:v>jiné - web P-KAP</c:v>
                </c:pt>
                <c:pt idx="9">
                  <c:v>další materiály – např. Předčasné odchody, inspirace z I-KAP1</c:v>
                </c:pt>
                <c:pt idx="10">
                  <c:v>spolupráce s garantem intervence</c:v>
                </c:pt>
              </c:strCache>
            </c:strRef>
          </c:cat>
          <c:val>
            <c:numRef>
              <c:f>grafy!$C$4:$C$14</c:f>
              <c:numCache>
                <c:formatCode>General</c:formatCode>
                <c:ptCount val="11"/>
                <c:pt idx="0">
                  <c:v>41</c:v>
                </c:pt>
                <c:pt idx="1">
                  <c:v>25</c:v>
                </c:pt>
                <c:pt idx="2">
                  <c:v>21</c:v>
                </c:pt>
                <c:pt idx="3">
                  <c:v>20</c:v>
                </c:pt>
                <c:pt idx="4">
                  <c:v>16</c:v>
                </c:pt>
                <c:pt idx="5">
                  <c:v>16</c:v>
                </c:pt>
                <c:pt idx="6">
                  <c:v>15</c:v>
                </c:pt>
                <c:pt idx="7">
                  <c:v>7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8-49AB-94E8-BFD589E82B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921245392"/>
        <c:axId val="921243312"/>
      </c:barChart>
      <c:catAx>
        <c:axId val="921245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21243312"/>
        <c:crosses val="autoZero"/>
        <c:auto val="1"/>
        <c:lblAlgn val="ctr"/>
        <c:lblOffset val="100"/>
        <c:noMultiLvlLbl val="0"/>
      </c:catAx>
      <c:valAx>
        <c:axId val="921243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2124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200" b="1" i="0" u="none" strike="noStrike" kern="1200" cap="none" spc="2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cs-CZ" sz="1400" dirty="0"/>
              <a:t>ŠAP/PA používá </a:t>
            </a:r>
            <a:br>
              <a:rPr lang="cs-CZ" sz="1400" dirty="0"/>
            </a:br>
            <a:r>
              <a:rPr lang="cs-CZ" sz="1400" b="0" dirty="0"/>
              <a:t>(celkem 41 škol)</a:t>
            </a:r>
          </a:p>
        </c:rich>
      </c:tx>
      <c:layout>
        <c:manualLayout>
          <c:xMode val="edge"/>
          <c:yMode val="edge"/>
          <c:x val="0.18036801173449213"/>
          <c:y val="1.6839708297357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200" b="1" i="0" u="none" strike="noStrike" kern="1200" cap="none" spc="2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4A-4171-BFB2-F413C10FB3F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4A-4171-BFB2-F413C10FB3F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4A-4171-BFB2-F413C10FB3F7}"/>
              </c:ext>
            </c:extLst>
          </c:dPt>
          <c:dLbls>
            <c:dLbl>
              <c:idx val="1"/>
              <c:layout>
                <c:manualLayout>
                  <c:x val="-0.12759682553327045"/>
                  <c:y val="-0.236683177920977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94A-4171-BFB2-F413C10FB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cap="none" spc="20" baseline="0">
                    <a:solidFill>
                      <a:schemeClr val="bg1"/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grafy!$O$3:$O$5</c:f>
              <c:strCache>
                <c:ptCount val="3"/>
                <c:pt idx="0">
                  <c:v>pracujete s ŠAP/PA</c:v>
                </c:pt>
                <c:pt idx="1">
                  <c:v>ano</c:v>
                </c:pt>
                <c:pt idx="2">
                  <c:v>ne</c:v>
                </c:pt>
              </c:strCache>
            </c:strRef>
          </c:cat>
          <c:val>
            <c:numRef>
              <c:f>grafy!$P$3:$P$5</c:f>
              <c:numCache>
                <c:formatCode>General</c:formatCode>
                <c:ptCount val="3"/>
                <c:pt idx="1">
                  <c:v>31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4A-4171-BFB2-F413C10FB3F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 algn="ctr" rtl="0">
        <a:defRPr lang="en-US" sz="2000" b="1" i="0" u="none" strike="noStrike" cap="none" spc="20" baseline="0">
          <a:solidFill>
            <a:sysClr val="windowText" lastClr="000000">
              <a:lumMod val="65000"/>
              <a:lumOff val="35000"/>
            </a:sysClr>
          </a:solidFill>
          <a:latin typeface="+mj-lt"/>
          <a:ea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grafy!$P$31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87-48BB-86BF-46117A484B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87-48BB-86BF-46117A484B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87-48BB-86BF-46117A484B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87-48BB-86BF-46117A484B69}"/>
              </c:ext>
            </c:extLst>
          </c:dPt>
          <c:dLbls>
            <c:dLbl>
              <c:idx val="0"/>
              <c:layout>
                <c:manualLayout>
                  <c:x val="0"/>
                  <c:y val="-1.23293589218768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E87-48BB-86BF-46117A484B6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E87-48BB-86BF-46117A484B6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E87-48BB-86BF-46117A484B69}"/>
                </c:ext>
              </c:extLst>
            </c:dLbl>
            <c:dLbl>
              <c:idx val="3"/>
              <c:layout>
                <c:manualLayout>
                  <c:x val="5.4110016475726171E-2"/>
                  <c:y val="0.166329912529018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169453100756801"/>
                      <c:h val="0.270887738745604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E87-48BB-86BF-46117A484B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grafy!$O$32:$O$35</c:f>
              <c:strCache>
                <c:ptCount val="4"/>
                <c:pt idx="0">
                  <c:v>ČŠI</c:v>
                </c:pt>
                <c:pt idx="1">
                  <c:v>KÚ OŠMS</c:v>
                </c:pt>
                <c:pt idx="2">
                  <c:v>zřizovatel</c:v>
                </c:pt>
                <c:pt idx="3">
                  <c:v>jiné - pro partnery/marketing /projekty (výňatky), pro SRP - k AP /Učitel naživo</c:v>
                </c:pt>
              </c:strCache>
            </c:strRef>
          </c:cat>
          <c:val>
            <c:numRef>
              <c:f>grafy!$P$32:$P$35</c:f>
              <c:numCache>
                <c:formatCode>General</c:formatCode>
                <c:ptCount val="4"/>
                <c:pt idx="0">
                  <c:v>14</c:v>
                </c:pt>
                <c:pt idx="1">
                  <c:v>5</c:v>
                </c:pt>
                <c:pt idx="2">
                  <c:v>3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87-48BB-86BF-46117A484B6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cap="none" baseline="0" dirty="0"/>
              <a:t>Kdo se podílí na tvorbě/a</a:t>
            </a:r>
            <a:r>
              <a:rPr lang="en-US" sz="1400" cap="none" baseline="0" dirty="0" err="1"/>
              <a:t>ktualizac</a:t>
            </a:r>
            <a:r>
              <a:rPr lang="cs-CZ" sz="1400" cap="none" baseline="0" dirty="0"/>
              <a:t>i</a:t>
            </a:r>
            <a:r>
              <a:rPr lang="en-US" sz="1400" cap="none" baseline="0" dirty="0"/>
              <a:t> ŠAP/</a:t>
            </a:r>
            <a:r>
              <a:rPr lang="cs-CZ" sz="1400" cap="none" baseline="0" dirty="0"/>
              <a:t>PA?</a:t>
            </a:r>
            <a:endParaRPr lang="en-US" sz="1400" cap="none" baseline="0" dirty="0"/>
          </a:p>
        </c:rich>
      </c:tx>
      <c:layout>
        <c:manualLayout>
          <c:xMode val="edge"/>
          <c:yMode val="edge"/>
          <c:x val="0.16805378966760942"/>
          <c:y val="6.9866389833097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4C5-4A67-BEAC-92B9CB26C288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4C5-4A67-BEAC-92B9CB26C288}"/>
              </c:ext>
            </c:extLst>
          </c:dPt>
          <c:dLbls>
            <c:dLbl>
              <c:idx val="0"/>
              <c:layout>
                <c:manualLayout>
                  <c:x val="-9.7174476499349585E-2"/>
                  <c:y val="-7.18473090377257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spc="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48622047244096"/>
                      <c:h val="0.23990740740740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4C5-4A67-BEAC-92B9CB26C288}"/>
                </c:ext>
              </c:extLst>
            </c:dLbl>
            <c:dLbl>
              <c:idx val="1"/>
              <c:layout>
                <c:manualLayout>
                  <c:x val="7.5312051890730619E-2"/>
                  <c:y val="0.104215944687996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spc="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6EDACDE-435B-4141-8E95-E902A89B460B}" type="CATEGORYNAME">
                      <a:rPr lang="en-US" sz="1100" b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 sz="1100" b="0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[NÁZEV KATEGORIE]</a:t>
                    </a:fld>
                    <a:r>
                      <a:rPr lang="en-US" sz="1100" b="0" baseline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
</a:t>
                    </a:r>
                    <a:fld id="{5DF9E072-FCAF-40F0-AEEB-EE06F87A3DD5}" type="PERCENTAGE">
                      <a:rPr lang="en-US" sz="1100" b="0" baseline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 sz="1100" b="0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[PROCENTO]</a:t>
                    </a:fld>
                    <a:endParaRPr lang="en-US" sz="1100" b="0" baseline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spc="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72222222222223"/>
                      <c:h val="0.252847404491105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C5-4A67-BEAC-92B9CB26C2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grafy!$R$61:$R$62</c:f>
              <c:strCache>
                <c:ptCount val="2"/>
                <c:pt idx="0">
                  <c:v>tvůrce ŠAP (ŘŠ, ZŘŠ/koordinátor ŠAP)</c:v>
                </c:pt>
                <c:pt idx="1">
                  <c:v>tým tvůrců = realizátorů</c:v>
                </c:pt>
              </c:strCache>
            </c:strRef>
          </c:cat>
          <c:val>
            <c:numRef>
              <c:f>grafy!$S$61:$S$62</c:f>
              <c:numCache>
                <c:formatCode>General</c:formatCode>
                <c:ptCount val="2"/>
                <c:pt idx="0">
                  <c:v>27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C5-4A67-BEAC-92B9CB26C28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b="1" dirty="0"/>
              <a:t>Doporučení z rozhovorů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grafy!$B$72:$B$76</c:f>
              <c:strCache>
                <c:ptCount val="5"/>
                <c:pt idx="0">
                  <c:v>k Metodice (štíhleji, svobodněji, administrativně jednodušeji s ohledem na vytíženost škol revizemi ŠVP k revidovaným RVP); </c:v>
                </c:pt>
                <c:pt idx="1">
                  <c:v>proti duplicitě (sjednotit s dalšími dokumenty - využívat pro komunikaci s dalšími partnery - tzn. byl by to veřejný dokument?)</c:v>
                </c:pt>
                <c:pt idx="2">
                  <c:v>pro OG (překládá x nutí jazyk, měl by být z KÚ, pomáhá - vnější motivace se tématu věnovat, pohled z venku, partner do úvah)</c:v>
                </c:pt>
                <c:pt idx="3">
                  <c:v>Ad Šablony (návaznost, udržitelnost, čerpat přímo - ne přes Kraj…)</c:v>
                </c:pt>
                <c:pt idx="4">
                  <c:v>Jiné: třídit webináře na youtube, dělat WB a aktivity k ŠAP pro vedení škol ve spolurpráci s OŠMS /KAP - udržovat téma živé</c:v>
                </c:pt>
              </c:strCache>
            </c:strRef>
          </c:cat>
          <c:val>
            <c:numRef>
              <c:f>grafy!$C$72:$C$76</c:f>
              <c:numCache>
                <c:formatCode>General</c:formatCode>
                <c:ptCount val="5"/>
                <c:pt idx="0">
                  <c:v>15</c:v>
                </c:pt>
                <c:pt idx="1">
                  <c:v>7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60-4E52-AA58-E603E57B0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10633392"/>
        <c:axId val="2110632560"/>
      </c:barChart>
      <c:catAx>
        <c:axId val="2110633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0632560"/>
        <c:crosses val="autoZero"/>
        <c:auto val="1"/>
        <c:lblAlgn val="ctr"/>
        <c:lblOffset val="100"/>
        <c:noMultiLvlLbl val="0"/>
      </c:catAx>
      <c:valAx>
        <c:axId val="2110632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063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cap="none" baseline="0" dirty="0"/>
              <a:t>Motivace akčně plánovat </a:t>
            </a:r>
            <a:br>
              <a:rPr lang="cs-CZ" cap="none" baseline="0" dirty="0"/>
            </a:br>
            <a:r>
              <a:rPr lang="cs-CZ" cap="none" baseline="0" dirty="0"/>
              <a:t>(3. vlna)</a:t>
            </a:r>
          </a:p>
        </c:rich>
      </c:tx>
      <c:layout>
        <c:manualLayout>
          <c:xMode val="edge"/>
          <c:yMode val="edge"/>
          <c:x val="0.20707371482192005"/>
          <c:y val="2.63377859185132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8560323709536306"/>
          <c:y val="0.22220583399009838"/>
          <c:w val="0.42879352580927382"/>
          <c:h val="0.6708907239906493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B6-473D-A95E-BCC61B31E7B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1B6-473D-A95E-BCC61B31E7B4}"/>
              </c:ext>
            </c:extLst>
          </c:dPt>
          <c:dPt>
            <c:idx val="2"/>
            <c:bubble3D val="0"/>
            <c:spPr>
              <a:solidFill>
                <a:schemeClr val="accent4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1B6-473D-A95E-BCC61B31E7B4}"/>
              </c:ext>
            </c:extLst>
          </c:dPt>
          <c:dLbls>
            <c:dLbl>
              <c:idx val="0"/>
              <c:layout>
                <c:manualLayout>
                  <c:x val="2.4840175063804204E-2"/>
                  <c:y val="-3.97158684774839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2891AE-5A60-4E1B-AAC4-864DAF5FF4BF}" type="CATEGORYNAME">
                      <a:rPr lang="en-US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[NÁZEV KATEGORIE]</a:t>
                    </a:fld>
                    <a:r>
                      <a:rPr lang="en-US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
</a:t>
                    </a:r>
                    <a:fld id="{DD430C18-2C1C-403D-BE05-83D45594DC61}" type="PERCENTAGE">
                      <a:rPr lang="en-US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[PROCENTO]</a:t>
                    </a:fld>
                    <a:endParaRPr lang="en-US" baseline="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1B6-473D-A95E-BCC61B31E7B4}"/>
                </c:ext>
              </c:extLst>
            </c:dLbl>
            <c:dLbl>
              <c:idx val="1"/>
              <c:layout>
                <c:manualLayout>
                  <c:x val="-5.1591132824824415E-2"/>
                  <c:y val="-4.82264117226590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6B04B18-C5FA-44F6-878C-3617F4DEF60E}" type="CATEGORYNAME">
                      <a:rPr lang="en-US" sz="1400">
                        <a:solidFill>
                          <a:schemeClr val="accent4"/>
                        </a:solidFill>
                      </a:rPr>
                      <a:pPr>
                        <a:defRPr sz="1400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[NÁZEV KATEGORIE]</a:t>
                    </a:fld>
                    <a:r>
                      <a:rPr lang="en-US" sz="1400" dirty="0"/>
                      <a:t>
</a:t>
                    </a:r>
                    <a:fld id="{1CF0989A-F102-4DFF-AC25-C13994F85AAA}" type="PERCENTAGE">
                      <a:rPr lang="en-US" sz="1400">
                        <a:solidFill>
                          <a:schemeClr val="accent4"/>
                        </a:solidFill>
                      </a:rPr>
                      <a:pPr>
                        <a:defRPr sz="1400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[PROCENTO]</a:t>
                    </a:fld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1B6-473D-A95E-BCC61B31E7B4}"/>
                </c:ext>
              </c:extLst>
            </c:dLbl>
            <c:dLbl>
              <c:idx val="2"/>
              <c:layout>
                <c:manualLayout>
                  <c:x val="-0.11273617913572741"/>
                  <c:y val="9.64528234453180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A1F72F6-21B8-4FF8-B79F-2936DADA5350}" type="CATEGORYNAME">
                      <a:rPr lang="en-US" sz="1400">
                        <a:solidFill>
                          <a:schemeClr val="accent3"/>
                        </a:solidFill>
                      </a:rPr>
                      <a:pPr>
                        <a:defRPr sz="1400">
                          <a:solidFill>
                            <a:schemeClr val="accent3"/>
                          </a:solidFill>
                        </a:defRPr>
                      </a:pPr>
                      <a:t>[NÁZEV KATEGORIE]</a:t>
                    </a:fld>
                    <a:r>
                      <a:rPr lang="en-US" sz="1400">
                        <a:solidFill>
                          <a:schemeClr val="accent3"/>
                        </a:solidFill>
                      </a:rPr>
                      <a:t>
</a:t>
                    </a:r>
                    <a:fld id="{501EFAD7-491C-4E2E-A64B-4386F8B37C59}" type="PERCENTAGE">
                      <a:rPr lang="en-US" sz="1400">
                        <a:solidFill>
                          <a:schemeClr val="accent3"/>
                        </a:solidFill>
                      </a:rPr>
                      <a:pPr>
                        <a:defRPr sz="1400">
                          <a:solidFill>
                            <a:schemeClr val="accent3"/>
                          </a:solidFill>
                        </a:defRPr>
                      </a:pPr>
                      <a:t>[PROCENTO]</a:t>
                    </a:fld>
                    <a:endParaRPr lang="en-US" sz="1400">
                      <a:solidFill>
                        <a:schemeClr val="accent3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1B6-473D-A95E-BCC61B31E7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grafy!$R$44:$R$46</c:f>
              <c:strCache>
                <c:ptCount val="3"/>
                <c:pt idx="0">
                  <c:v>ryze vnější</c:v>
                </c:pt>
                <c:pt idx="1">
                  <c:v>kombinace vnější a vnitřní motivace</c:v>
                </c:pt>
                <c:pt idx="2">
                  <c:v>ryze vnitřní motivace</c:v>
                </c:pt>
              </c:strCache>
            </c:strRef>
          </c:cat>
          <c:val>
            <c:numRef>
              <c:f>grafy!$S$44:$S$46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B6-473D-A95E-BCC61B31E7B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0.91395</cdr:x>
      <cdr:y>0.1144</cdr:y>
    </cdr:from>
    <cdr:to>
      <cdr:x>0.97554</cdr:x>
      <cdr:y>0.54949</cdr:y>
    </cdr:to>
    <cdr:sp macro="" textlink="">
      <cdr:nvSpPr>
        <cdr:cNvPr id="2" name="Obdélník 1">
          <a:extLst xmlns:a="http://schemas.openxmlformats.org/drawingml/2006/main">
            <a:ext uri="{FF2B5EF4-FFF2-40B4-BE49-F238E27FC236}">
              <a16:creationId xmlns:a16="http://schemas.microsoft.com/office/drawing/2014/main" id="{131761DB-B491-4D66-8AB2-D894206494BB}"/>
            </a:ext>
          </a:extLst>
        </cdr:cNvPr>
        <cdr:cNvSpPr/>
      </cdr:nvSpPr>
      <cdr:spPr>
        <a:xfrm xmlns:a="http://schemas.openxmlformats.org/drawingml/2006/main">
          <a:off x="9610725" y="473261"/>
          <a:ext cx="647700" cy="1800000"/>
        </a:xfrm>
        <a:prstGeom xmlns:a="http://schemas.openxmlformats.org/drawingml/2006/main" prst="rect">
          <a:avLst/>
        </a:prstGeom>
        <a:solidFill xmlns:a="http://schemas.openxmlformats.org/drawingml/2006/main">
          <a:srgbClr val="FF7979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 dirty="0">
            <a:noFill/>
          </a:endParaRPr>
        </a:p>
      </cdr:txBody>
    </cdr:sp>
  </cdr:relSizeAnchor>
  <cdr:relSizeAnchor xmlns:cdr="http://schemas.openxmlformats.org/drawingml/2006/chartDrawing">
    <cdr:from>
      <cdr:x>0.6908</cdr:x>
      <cdr:y>0.66133</cdr:y>
    </cdr:from>
    <cdr:to>
      <cdr:x>0.8664</cdr:x>
      <cdr:y>0.76211</cdr:y>
    </cdr:to>
    <cdr:sp macro="" textlink="">
      <cdr:nvSpPr>
        <cdr:cNvPr id="3" name="Ovál 2"/>
        <cdr:cNvSpPr/>
      </cdr:nvSpPr>
      <cdr:spPr>
        <a:xfrm xmlns:a="http://schemas.openxmlformats.org/drawingml/2006/main" rot="2793505">
          <a:off x="5658459" y="1730055"/>
          <a:ext cx="338024" cy="131425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endParaRPr lang="cs-CZ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0.90827</cdr:x>
      <cdr:y>0.10011</cdr:y>
    </cdr:from>
    <cdr:to>
      <cdr:x>0.9783</cdr:x>
      <cdr:y>0.68113</cdr:y>
    </cdr:to>
    <cdr:sp macro="" textlink="">
      <cdr:nvSpPr>
        <cdr:cNvPr id="2" name="Obdélník 1">
          <a:extLst xmlns:a="http://schemas.openxmlformats.org/drawingml/2006/main">
            <a:ext uri="{FF2B5EF4-FFF2-40B4-BE49-F238E27FC236}">
              <a16:creationId xmlns:a16="http://schemas.microsoft.com/office/drawing/2014/main" id="{D01CCFF0-80E0-4A9E-8C8F-D1B71B343EDE}"/>
            </a:ext>
          </a:extLst>
        </cdr:cNvPr>
        <cdr:cNvSpPr/>
      </cdr:nvSpPr>
      <cdr:spPr>
        <a:xfrm xmlns:a="http://schemas.openxmlformats.org/drawingml/2006/main">
          <a:off x="9677401" y="431616"/>
          <a:ext cx="746124" cy="2505075"/>
        </a:xfrm>
        <a:prstGeom xmlns:a="http://schemas.openxmlformats.org/drawingml/2006/main" prst="rect">
          <a:avLst/>
        </a:prstGeom>
        <a:solidFill xmlns:a="http://schemas.openxmlformats.org/drawingml/2006/main">
          <a:srgbClr val="FF7979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 dirty="0">
            <a:noFill/>
          </a:endParaRPr>
        </a:p>
      </cdr:txBody>
    </cdr:sp>
  </cdr:relSizeAnchor>
  <cdr:relSizeAnchor xmlns:cdr="http://schemas.openxmlformats.org/drawingml/2006/chartDrawing">
    <cdr:from>
      <cdr:x>0.09418</cdr:x>
      <cdr:y>0.66096</cdr:y>
    </cdr:from>
    <cdr:to>
      <cdr:x>0.27194</cdr:x>
      <cdr:y>0.79192</cdr:y>
    </cdr:to>
    <cdr:sp macro="" textlink="">
      <cdr:nvSpPr>
        <cdr:cNvPr id="3" name="Ovál 2"/>
        <cdr:cNvSpPr/>
      </cdr:nvSpPr>
      <cdr:spPr>
        <a:xfrm xmlns:a="http://schemas.openxmlformats.org/drawingml/2006/main" rot="2793505">
          <a:off x="1197891" y="1245507"/>
          <a:ext cx="344461" cy="133051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0.04535</cdr:x>
      <cdr:y>0.02697</cdr:y>
    </cdr:from>
    <cdr:to>
      <cdr:x>1</cdr:x>
      <cdr:y>0.12397</cdr:y>
    </cdr:to>
    <cdr:sp macro="" textlink="">
      <cdr:nvSpPr>
        <cdr:cNvPr id="2" name="TextovéPole 6">
          <a:extLst xmlns:a="http://schemas.openxmlformats.org/drawingml/2006/main">
            <a:ext uri="{FF2B5EF4-FFF2-40B4-BE49-F238E27FC236}">
              <a16:creationId xmlns:a16="http://schemas.microsoft.com/office/drawing/2014/main" id="{C076750F-566B-4E90-A75F-033839ADC0CD}"/>
            </a:ext>
          </a:extLst>
        </cdr:cNvPr>
        <cdr:cNvSpPr txBox="1"/>
      </cdr:nvSpPr>
      <cdr:spPr>
        <a:xfrm xmlns:a="http://schemas.openxmlformats.org/drawingml/2006/main">
          <a:off x="352596" y="85574"/>
          <a:ext cx="334097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400" b="1" dirty="0">
              <a:solidFill>
                <a:schemeClr val="tx1">
                  <a:lumMod val="50000"/>
                  <a:lumOff val="50000"/>
                </a:schemeClr>
              </a:solidFill>
            </a:rPr>
            <a:t>Externí využití ŠAP/PA</a:t>
          </a:r>
          <a:r>
            <a:rPr lang="cs-CZ" sz="1400" b="1" baseline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cs-CZ" sz="1400" b="0" baseline="0" dirty="0">
              <a:solidFill>
                <a:schemeClr val="tx1">
                  <a:lumMod val="50000"/>
                  <a:lumOff val="50000"/>
                </a:schemeClr>
              </a:solidFill>
            </a:rPr>
            <a:t>(18 škol ze 41)</a:t>
          </a:r>
          <a:endParaRPr lang="cs-CZ" sz="1400" b="0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0.62958</cdr:x>
      <cdr:y>0.94849</cdr:y>
    </cdr:from>
    <cdr:to>
      <cdr:x>1</cdr:x>
      <cdr:y>0.98702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5A2E4983-FAE2-492A-B4BD-B369E0C01CD2}"/>
            </a:ext>
          </a:extLst>
        </cdr:cNvPr>
        <cdr:cNvSpPr txBox="1"/>
      </cdr:nvSpPr>
      <cdr:spPr>
        <a:xfrm xmlns:a="http://schemas.openxmlformats.org/drawingml/2006/main">
          <a:off x="2945204" y="3713139"/>
          <a:ext cx="1732841" cy="150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cs-CZ" sz="800">
              <a:latin typeface="Arial" panose="020B0604020202020204" pitchFamily="34" charset="0"/>
              <a:cs typeface="Arial" panose="020B0604020202020204" pitchFamily="34" charset="0"/>
            </a:rPr>
            <a:t>Zdroj dat: OŠMS, vlastní výpočty</a:t>
          </a:r>
        </a:p>
      </cdr:txBody>
    </cdr:sp>
  </cdr:relSizeAnchor>
  <cdr:relSizeAnchor xmlns:cdr="http://schemas.openxmlformats.org/drawingml/2006/chartDrawing">
    <cdr:from>
      <cdr:x>0.7434</cdr:x>
      <cdr:y>0.12699</cdr:y>
    </cdr:from>
    <cdr:to>
      <cdr:x>0.82821</cdr:x>
      <cdr:y>0.16149</cdr:y>
    </cdr:to>
    <cdr:sp macro="" textlink="">
      <cdr:nvSpPr>
        <cdr:cNvPr id="3" name="Ovál 2">
          <a:extLst xmlns:a="http://schemas.openxmlformats.org/drawingml/2006/main">
            <a:ext uri="{FF2B5EF4-FFF2-40B4-BE49-F238E27FC236}">
              <a16:creationId xmlns:a16="http://schemas.microsoft.com/office/drawing/2014/main" id="{0CC530C4-9A21-46CC-8ED6-1AADFAB4E73D}"/>
            </a:ext>
          </a:extLst>
        </cdr:cNvPr>
        <cdr:cNvSpPr/>
      </cdr:nvSpPr>
      <cdr:spPr>
        <a:xfrm xmlns:a="http://schemas.openxmlformats.org/drawingml/2006/main">
          <a:off x="4334275" y="613875"/>
          <a:ext cx="494516" cy="16681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0.62473</cdr:x>
      <cdr:y>0.95481</cdr:y>
    </cdr:from>
    <cdr:to>
      <cdr:x>1</cdr:x>
      <cdr:y>0.99951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E42C46D7-F9B5-44DA-9A79-7A99C84FB879}"/>
            </a:ext>
          </a:extLst>
        </cdr:cNvPr>
        <cdr:cNvSpPr txBox="1"/>
      </cdr:nvSpPr>
      <cdr:spPr>
        <a:xfrm xmlns:a="http://schemas.openxmlformats.org/drawingml/2006/main">
          <a:off x="3642405" y="4121609"/>
          <a:ext cx="2187962" cy="192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800" dirty="0">
              <a:latin typeface="Arial" panose="020B0604020202020204" pitchFamily="34" charset="0"/>
              <a:cs typeface="Arial" panose="020B0604020202020204" pitchFamily="34" charset="0"/>
            </a:rPr>
            <a:t>Zdroj dat: OŠMS, vlastní výpočty</a:t>
          </a:r>
        </a:p>
      </cdr:txBody>
    </cdr:sp>
  </cdr:relSizeAnchor>
  <cdr:relSizeAnchor xmlns:cdr="http://schemas.openxmlformats.org/drawingml/2006/chartDrawing">
    <cdr:from>
      <cdr:x>0.66927</cdr:x>
      <cdr:y>0.11671</cdr:y>
    </cdr:from>
    <cdr:to>
      <cdr:x>0.72738</cdr:x>
      <cdr:y>0.15454</cdr:y>
    </cdr:to>
    <cdr:sp macro="" textlink="">
      <cdr:nvSpPr>
        <cdr:cNvPr id="3" name="Ovál 2">
          <a:extLst xmlns:a="http://schemas.openxmlformats.org/drawingml/2006/main">
            <a:ext uri="{FF2B5EF4-FFF2-40B4-BE49-F238E27FC236}">
              <a16:creationId xmlns:a16="http://schemas.microsoft.com/office/drawing/2014/main" id="{BFD06BC9-CE9D-40CE-8BA7-32BC0FD3CA55}"/>
            </a:ext>
          </a:extLst>
        </cdr:cNvPr>
        <cdr:cNvSpPr/>
      </cdr:nvSpPr>
      <cdr:spPr>
        <a:xfrm xmlns:a="http://schemas.openxmlformats.org/drawingml/2006/main">
          <a:off x="3902076" y="564177"/>
          <a:ext cx="338827" cy="18288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0.83191</cdr:x>
      <cdr:y>0.89537</cdr:y>
    </cdr:from>
    <cdr:to>
      <cdr:x>1</cdr:x>
      <cdr:y>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E14A7D43-703E-4510-80B4-BF619DE071C7}"/>
            </a:ext>
          </a:extLst>
        </cdr:cNvPr>
        <cdr:cNvSpPr txBox="1"/>
      </cdr:nvSpPr>
      <cdr:spPr>
        <a:xfrm xmlns:a="http://schemas.openxmlformats.org/drawingml/2006/main">
          <a:off x="4996881" y="4694512"/>
          <a:ext cx="1009635" cy="548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cs-CZ" sz="1000" dirty="0">
              <a:latin typeface="Arial" panose="020B0604020202020204" pitchFamily="34" charset="0"/>
              <a:cs typeface="Arial" panose="020B0604020202020204" pitchFamily="34" charset="0"/>
            </a:rPr>
            <a:t>Zdroj dat: OŠMS, vlastní výpočty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0.58872</cdr:x>
      <cdr:y>0.9433</cdr:y>
    </cdr:from>
    <cdr:to>
      <cdr:x>1</cdr:x>
      <cdr:y>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8B69700F-84DA-4CCB-95BE-1A23B141D57C}"/>
            </a:ext>
          </a:extLst>
        </cdr:cNvPr>
        <cdr:cNvSpPr txBox="1"/>
      </cdr:nvSpPr>
      <cdr:spPr>
        <a:xfrm xmlns:a="http://schemas.openxmlformats.org/drawingml/2006/main">
          <a:off x="2629945" y="3050378"/>
          <a:ext cx="1837280" cy="183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dirty="0">
              <a:latin typeface="Arial" panose="020B0604020202020204" pitchFamily="34" charset="0"/>
              <a:cs typeface="Arial" panose="020B0604020202020204" pitchFamily="34" charset="0"/>
            </a:rPr>
            <a:t>Zdroj dat: OŠMS, vlastní výpočty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60F8E-5899-4716-950A-FDAC48DB555C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2224" y="6456613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D43B9-FEEF-4596-ACD3-97A05418E0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602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76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91864" y="1"/>
            <a:ext cx="42792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61FE4-E06D-4180-8BF6-09399C4245CB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7267" y="3271839"/>
            <a:ext cx="789813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363"/>
            <a:ext cx="42776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91864" y="6456363"/>
            <a:ext cx="4279212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E8C27-688F-435F-883A-3DC7FB2D20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33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Grafy</a:t>
            </a:r>
            <a:r>
              <a:rPr lang="cs-CZ" sz="1200" baseline="0" dirty="0"/>
              <a:t> převzaté</a:t>
            </a:r>
            <a:r>
              <a:rPr lang="cs-CZ" sz="1200" dirty="0"/>
              <a:t> z prezentace MŠMT - Plánovací komise programu pro PO3 -</a:t>
            </a:r>
            <a:r>
              <a:rPr lang="cs-CZ" sz="1200" baseline="0" dirty="0"/>
              <a:t> </a:t>
            </a:r>
            <a:r>
              <a:rPr lang="cs-CZ" dirty="0"/>
              <a:t>Praha, 30. července 2020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053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https://sites.google.com/nuv.cz/edusit/home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367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0235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79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286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70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746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https://sites.google.com/nuv.cz/edusit/home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3274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Grafy</a:t>
            </a:r>
            <a:r>
              <a:rPr lang="cs-CZ" sz="1200" baseline="0" dirty="0"/>
              <a:t> převzaté</a:t>
            </a:r>
            <a:r>
              <a:rPr lang="cs-CZ" sz="1200" dirty="0"/>
              <a:t> z prezentace MŠMT - Plánovací komise programu pro PO3 -</a:t>
            </a:r>
            <a:r>
              <a:rPr lang="cs-CZ" sz="1200" baseline="0" dirty="0"/>
              <a:t> </a:t>
            </a:r>
            <a:r>
              <a:rPr lang="cs-CZ" dirty="0"/>
              <a:t>Praha, 30. července 2020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940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Grafy</a:t>
            </a:r>
            <a:r>
              <a:rPr lang="cs-CZ" sz="1200" baseline="0" dirty="0"/>
              <a:t> převzaté</a:t>
            </a:r>
            <a:r>
              <a:rPr lang="cs-CZ" sz="1200" dirty="0"/>
              <a:t> z prezentace MŠMT - Plánovací komise programu pro PO3 -</a:t>
            </a:r>
            <a:r>
              <a:rPr lang="cs-CZ" sz="1200" baseline="0" dirty="0"/>
              <a:t> </a:t>
            </a:r>
            <a:r>
              <a:rPr lang="cs-CZ" dirty="0"/>
              <a:t>Praha, 30. července 2020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14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E09C83-0EF3-42D6-8534-4CB91491AE75}" type="datetime1">
              <a:rPr lang="cs-CZ" smtClean="0"/>
              <a:pPr lvl="0"/>
              <a:t>23.02.2021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1EFBD4-132A-40EB-BC05-945AF19F3D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72609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B541DE-3C11-430B-B497-7850FA215378}" type="datetime1">
              <a:rPr lang="cs-CZ" smtClean="0"/>
              <a:pPr lvl="0"/>
              <a:t>23.02.2021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1B8D6E-7A07-428C-8951-906CF24FC8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07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BA8BDD-8CFD-440B-8D3C-083082936D01}" type="datetime1">
              <a:rPr lang="cs-CZ" smtClean="0"/>
              <a:pPr lvl="0"/>
              <a:t>23.02.2021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A3811A-5E3B-43F7-89AB-00453AFBFB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36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"/>
            <a:ext cx="12191998" cy="68540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54443"/>
            <a:ext cx="6653463" cy="3601452"/>
          </a:xfrm>
        </p:spPr>
        <p:txBody>
          <a:bodyPr anchor="b">
            <a:norm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04" y="382327"/>
            <a:ext cx="2823843" cy="11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85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59" name="Skupina 158"/>
          <p:cNvGrpSpPr/>
          <p:nvPr userDrawn="1"/>
        </p:nvGrpSpPr>
        <p:grpSpPr>
          <a:xfrm>
            <a:off x="1017588" y="5957888"/>
            <a:ext cx="2470150" cy="465137"/>
            <a:chOff x="1017588" y="5957888"/>
            <a:chExt cx="2470150" cy="465137"/>
          </a:xfrm>
        </p:grpSpPr>
        <p:sp>
          <p:nvSpPr>
            <p:cNvPr id="156" name="Freeform 147"/>
            <p:cNvSpPr>
              <a:spLocks noEditPoints="1"/>
            </p:cNvSpPr>
            <p:nvPr userDrawn="1"/>
          </p:nvSpPr>
          <p:spPr bwMode="auto">
            <a:xfrm>
              <a:off x="1017588" y="5957888"/>
              <a:ext cx="820738" cy="465137"/>
            </a:xfrm>
            <a:custGeom>
              <a:avLst/>
              <a:gdLst>
                <a:gd name="T0" fmla="*/ 1090 w 1552"/>
                <a:gd name="T1" fmla="*/ 57 h 879"/>
                <a:gd name="T2" fmla="*/ 1144 w 1552"/>
                <a:gd name="T3" fmla="*/ 2 h 879"/>
                <a:gd name="T4" fmla="*/ 1217 w 1552"/>
                <a:gd name="T5" fmla="*/ 32 h 879"/>
                <a:gd name="T6" fmla="*/ 1217 w 1552"/>
                <a:gd name="T7" fmla="*/ 108 h 879"/>
                <a:gd name="T8" fmla="*/ 1144 w 1552"/>
                <a:gd name="T9" fmla="*/ 139 h 879"/>
                <a:gd name="T10" fmla="*/ 1214 w 1552"/>
                <a:gd name="T11" fmla="*/ 173 h 879"/>
                <a:gd name="T12" fmla="*/ 1241 w 1552"/>
                <a:gd name="T13" fmla="*/ 227 h 879"/>
                <a:gd name="T14" fmla="*/ 1247 w 1552"/>
                <a:gd name="T15" fmla="*/ 575 h 879"/>
                <a:gd name="T16" fmla="*/ 1286 w 1552"/>
                <a:gd name="T17" fmla="*/ 607 h 879"/>
                <a:gd name="T18" fmla="*/ 1044 w 1552"/>
                <a:gd name="T19" fmla="*/ 610 h 879"/>
                <a:gd name="T20" fmla="*/ 1091 w 1552"/>
                <a:gd name="T21" fmla="*/ 581 h 879"/>
                <a:gd name="T22" fmla="*/ 1094 w 1552"/>
                <a:gd name="T23" fmla="*/ 216 h 879"/>
                <a:gd name="T24" fmla="*/ 1058 w 1552"/>
                <a:gd name="T25" fmla="*/ 185 h 879"/>
                <a:gd name="T26" fmla="*/ 703 w 1552"/>
                <a:gd name="T27" fmla="*/ 173 h 879"/>
                <a:gd name="T28" fmla="*/ 723 w 1552"/>
                <a:gd name="T29" fmla="*/ 198 h 879"/>
                <a:gd name="T30" fmla="*/ 771 w 1552"/>
                <a:gd name="T31" fmla="*/ 175 h 879"/>
                <a:gd name="T32" fmla="*/ 863 w 1552"/>
                <a:gd name="T33" fmla="*/ 170 h 879"/>
                <a:gd name="T34" fmla="*/ 977 w 1552"/>
                <a:gd name="T35" fmla="*/ 228 h 879"/>
                <a:gd name="T36" fmla="*/ 1035 w 1552"/>
                <a:gd name="T37" fmla="*/ 346 h 879"/>
                <a:gd name="T38" fmla="*/ 1023 w 1552"/>
                <a:gd name="T39" fmla="*/ 491 h 879"/>
                <a:gd name="T40" fmla="*/ 946 w 1552"/>
                <a:gd name="T41" fmla="*/ 591 h 879"/>
                <a:gd name="T42" fmla="*/ 814 w 1552"/>
                <a:gd name="T43" fmla="*/ 625 h 879"/>
                <a:gd name="T44" fmla="*/ 749 w 1552"/>
                <a:gd name="T45" fmla="*/ 610 h 879"/>
                <a:gd name="T46" fmla="*/ 735 w 1552"/>
                <a:gd name="T47" fmla="*/ 850 h 879"/>
                <a:gd name="T48" fmla="*/ 781 w 1552"/>
                <a:gd name="T49" fmla="*/ 869 h 879"/>
                <a:gd name="T50" fmla="*/ 552 w 1552"/>
                <a:gd name="T51" fmla="*/ 867 h 879"/>
                <a:gd name="T52" fmla="*/ 587 w 1552"/>
                <a:gd name="T53" fmla="*/ 846 h 879"/>
                <a:gd name="T54" fmla="*/ 581 w 1552"/>
                <a:gd name="T55" fmla="*/ 203 h 879"/>
                <a:gd name="T56" fmla="*/ 522 w 1552"/>
                <a:gd name="T57" fmla="*/ 172 h 879"/>
                <a:gd name="T58" fmla="*/ 895 w 1552"/>
                <a:gd name="T59" fmla="*/ 245 h 879"/>
                <a:gd name="T60" fmla="*/ 860 w 1552"/>
                <a:gd name="T61" fmla="*/ 188 h 879"/>
                <a:gd name="T62" fmla="*/ 793 w 1552"/>
                <a:gd name="T63" fmla="*/ 178 h 879"/>
                <a:gd name="T64" fmla="*/ 726 w 1552"/>
                <a:gd name="T65" fmla="*/ 208 h 879"/>
                <a:gd name="T66" fmla="*/ 729 w 1552"/>
                <a:gd name="T67" fmla="*/ 412 h 879"/>
                <a:gd name="T68" fmla="*/ 749 w 1552"/>
                <a:gd name="T69" fmla="*/ 599 h 879"/>
                <a:gd name="T70" fmla="*/ 814 w 1552"/>
                <a:gd name="T71" fmla="*/ 617 h 879"/>
                <a:gd name="T72" fmla="*/ 878 w 1552"/>
                <a:gd name="T73" fmla="*/ 588 h 879"/>
                <a:gd name="T74" fmla="*/ 898 w 1552"/>
                <a:gd name="T75" fmla="*/ 510 h 879"/>
                <a:gd name="T76" fmla="*/ 199 w 1552"/>
                <a:gd name="T77" fmla="*/ 576 h 879"/>
                <a:gd name="T78" fmla="*/ 264 w 1552"/>
                <a:gd name="T79" fmla="*/ 611 h 879"/>
                <a:gd name="T80" fmla="*/ 34 w 1552"/>
                <a:gd name="T81" fmla="*/ 599 h 879"/>
                <a:gd name="T82" fmla="*/ 56 w 1552"/>
                <a:gd name="T83" fmla="*/ 244 h 879"/>
                <a:gd name="T84" fmla="*/ 33 w 1552"/>
                <a:gd name="T85" fmla="*/ 192 h 879"/>
                <a:gd name="T86" fmla="*/ 170 w 1552"/>
                <a:gd name="T87" fmla="*/ 173 h 879"/>
                <a:gd name="T88" fmla="*/ 189 w 1552"/>
                <a:gd name="T89" fmla="*/ 199 h 879"/>
                <a:gd name="T90" fmla="*/ 236 w 1552"/>
                <a:gd name="T91" fmla="*/ 176 h 879"/>
                <a:gd name="T92" fmla="*/ 333 w 1552"/>
                <a:gd name="T93" fmla="*/ 170 h 879"/>
                <a:gd name="T94" fmla="*/ 448 w 1552"/>
                <a:gd name="T95" fmla="*/ 209 h 879"/>
                <a:gd name="T96" fmla="*/ 500 w 1552"/>
                <a:gd name="T97" fmla="*/ 294 h 879"/>
                <a:gd name="T98" fmla="*/ 512 w 1552"/>
                <a:gd name="T99" fmla="*/ 584 h 879"/>
                <a:gd name="T100" fmla="*/ 561 w 1552"/>
                <a:gd name="T101" fmla="*/ 620 h 879"/>
                <a:gd name="T102" fmla="*/ 349 w 1552"/>
                <a:gd name="T103" fmla="*/ 595 h 879"/>
                <a:gd name="T104" fmla="*/ 366 w 1552"/>
                <a:gd name="T105" fmla="*/ 322 h 879"/>
                <a:gd name="T106" fmla="*/ 350 w 1552"/>
                <a:gd name="T107" fmla="*/ 229 h 879"/>
                <a:gd name="T108" fmla="*/ 310 w 1552"/>
                <a:gd name="T109" fmla="*/ 182 h 879"/>
                <a:gd name="T110" fmla="*/ 246 w 1552"/>
                <a:gd name="T111" fmla="*/ 182 h 879"/>
                <a:gd name="T112" fmla="*/ 193 w 1552"/>
                <a:gd name="T113" fmla="*/ 225 h 879"/>
                <a:gd name="T114" fmla="*/ 1522 w 1552"/>
                <a:gd name="T115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879">
                  <a:moveTo>
                    <a:pt x="1108" y="120"/>
                  </a:moveTo>
                  <a:lnTo>
                    <a:pt x="1100" y="108"/>
                  </a:lnTo>
                  <a:lnTo>
                    <a:pt x="1093" y="97"/>
                  </a:lnTo>
                  <a:lnTo>
                    <a:pt x="1090" y="84"/>
                  </a:lnTo>
                  <a:lnTo>
                    <a:pt x="1088" y="71"/>
                  </a:lnTo>
                  <a:lnTo>
                    <a:pt x="1090" y="57"/>
                  </a:lnTo>
                  <a:lnTo>
                    <a:pt x="1093" y="44"/>
                  </a:lnTo>
                  <a:lnTo>
                    <a:pt x="1100" y="32"/>
                  </a:lnTo>
                  <a:lnTo>
                    <a:pt x="1108" y="21"/>
                  </a:lnTo>
                  <a:lnTo>
                    <a:pt x="1119" y="12"/>
                  </a:lnTo>
                  <a:lnTo>
                    <a:pt x="1131" y="6"/>
                  </a:lnTo>
                  <a:lnTo>
                    <a:pt x="1144" y="2"/>
                  </a:lnTo>
                  <a:lnTo>
                    <a:pt x="1157" y="0"/>
                  </a:lnTo>
                  <a:lnTo>
                    <a:pt x="1172" y="2"/>
                  </a:lnTo>
                  <a:lnTo>
                    <a:pt x="1185" y="6"/>
                  </a:lnTo>
                  <a:lnTo>
                    <a:pt x="1196" y="12"/>
                  </a:lnTo>
                  <a:lnTo>
                    <a:pt x="1206" y="21"/>
                  </a:lnTo>
                  <a:lnTo>
                    <a:pt x="1217" y="32"/>
                  </a:lnTo>
                  <a:lnTo>
                    <a:pt x="1222" y="44"/>
                  </a:lnTo>
                  <a:lnTo>
                    <a:pt x="1227" y="57"/>
                  </a:lnTo>
                  <a:lnTo>
                    <a:pt x="1228" y="71"/>
                  </a:lnTo>
                  <a:lnTo>
                    <a:pt x="1227" y="84"/>
                  </a:lnTo>
                  <a:lnTo>
                    <a:pt x="1222" y="97"/>
                  </a:lnTo>
                  <a:lnTo>
                    <a:pt x="1217" y="108"/>
                  </a:lnTo>
                  <a:lnTo>
                    <a:pt x="1206" y="120"/>
                  </a:lnTo>
                  <a:lnTo>
                    <a:pt x="1196" y="129"/>
                  </a:lnTo>
                  <a:lnTo>
                    <a:pt x="1185" y="136"/>
                  </a:lnTo>
                  <a:lnTo>
                    <a:pt x="1172" y="139"/>
                  </a:lnTo>
                  <a:lnTo>
                    <a:pt x="1157" y="140"/>
                  </a:lnTo>
                  <a:lnTo>
                    <a:pt x="1144" y="139"/>
                  </a:lnTo>
                  <a:lnTo>
                    <a:pt x="1131" y="136"/>
                  </a:lnTo>
                  <a:lnTo>
                    <a:pt x="1119" y="129"/>
                  </a:lnTo>
                  <a:lnTo>
                    <a:pt x="1108" y="120"/>
                  </a:lnTo>
                  <a:close/>
                  <a:moveTo>
                    <a:pt x="1026" y="172"/>
                  </a:moveTo>
                  <a:lnTo>
                    <a:pt x="1206" y="172"/>
                  </a:lnTo>
                  <a:lnTo>
                    <a:pt x="1214" y="173"/>
                  </a:lnTo>
                  <a:lnTo>
                    <a:pt x="1221" y="176"/>
                  </a:lnTo>
                  <a:lnTo>
                    <a:pt x="1228" y="182"/>
                  </a:lnTo>
                  <a:lnTo>
                    <a:pt x="1232" y="191"/>
                  </a:lnTo>
                  <a:lnTo>
                    <a:pt x="1237" y="201"/>
                  </a:lnTo>
                  <a:lnTo>
                    <a:pt x="1240" y="212"/>
                  </a:lnTo>
                  <a:lnTo>
                    <a:pt x="1241" y="227"/>
                  </a:lnTo>
                  <a:lnTo>
                    <a:pt x="1241" y="244"/>
                  </a:lnTo>
                  <a:lnTo>
                    <a:pt x="1241" y="549"/>
                  </a:lnTo>
                  <a:lnTo>
                    <a:pt x="1243" y="556"/>
                  </a:lnTo>
                  <a:lnTo>
                    <a:pt x="1243" y="563"/>
                  </a:lnTo>
                  <a:lnTo>
                    <a:pt x="1245" y="569"/>
                  </a:lnTo>
                  <a:lnTo>
                    <a:pt x="1247" y="575"/>
                  </a:lnTo>
                  <a:lnTo>
                    <a:pt x="1250" y="581"/>
                  </a:lnTo>
                  <a:lnTo>
                    <a:pt x="1254" y="586"/>
                  </a:lnTo>
                  <a:lnTo>
                    <a:pt x="1257" y="591"/>
                  </a:lnTo>
                  <a:lnTo>
                    <a:pt x="1263" y="595"/>
                  </a:lnTo>
                  <a:lnTo>
                    <a:pt x="1273" y="602"/>
                  </a:lnTo>
                  <a:lnTo>
                    <a:pt x="1286" y="607"/>
                  </a:lnTo>
                  <a:lnTo>
                    <a:pt x="1302" y="610"/>
                  </a:lnTo>
                  <a:lnTo>
                    <a:pt x="1319" y="611"/>
                  </a:lnTo>
                  <a:lnTo>
                    <a:pt x="1319" y="620"/>
                  </a:lnTo>
                  <a:lnTo>
                    <a:pt x="1026" y="620"/>
                  </a:lnTo>
                  <a:lnTo>
                    <a:pt x="1026" y="611"/>
                  </a:lnTo>
                  <a:lnTo>
                    <a:pt x="1044" y="610"/>
                  </a:lnTo>
                  <a:lnTo>
                    <a:pt x="1058" y="607"/>
                  </a:lnTo>
                  <a:lnTo>
                    <a:pt x="1070" y="602"/>
                  </a:lnTo>
                  <a:lnTo>
                    <a:pt x="1080" y="595"/>
                  </a:lnTo>
                  <a:lnTo>
                    <a:pt x="1084" y="591"/>
                  </a:lnTo>
                  <a:lnTo>
                    <a:pt x="1088" y="586"/>
                  </a:lnTo>
                  <a:lnTo>
                    <a:pt x="1091" y="581"/>
                  </a:lnTo>
                  <a:lnTo>
                    <a:pt x="1094" y="576"/>
                  </a:lnTo>
                  <a:lnTo>
                    <a:pt x="1097" y="563"/>
                  </a:lnTo>
                  <a:lnTo>
                    <a:pt x="1098" y="549"/>
                  </a:lnTo>
                  <a:lnTo>
                    <a:pt x="1098" y="244"/>
                  </a:lnTo>
                  <a:lnTo>
                    <a:pt x="1097" y="229"/>
                  </a:lnTo>
                  <a:lnTo>
                    <a:pt x="1094" y="216"/>
                  </a:lnTo>
                  <a:lnTo>
                    <a:pt x="1091" y="211"/>
                  </a:lnTo>
                  <a:lnTo>
                    <a:pt x="1088" y="205"/>
                  </a:lnTo>
                  <a:lnTo>
                    <a:pt x="1084" y="201"/>
                  </a:lnTo>
                  <a:lnTo>
                    <a:pt x="1080" y="196"/>
                  </a:lnTo>
                  <a:lnTo>
                    <a:pt x="1070" y="191"/>
                  </a:lnTo>
                  <a:lnTo>
                    <a:pt x="1058" y="185"/>
                  </a:lnTo>
                  <a:lnTo>
                    <a:pt x="1044" y="182"/>
                  </a:lnTo>
                  <a:lnTo>
                    <a:pt x="1026" y="180"/>
                  </a:lnTo>
                  <a:lnTo>
                    <a:pt x="1026" y="172"/>
                  </a:lnTo>
                  <a:close/>
                  <a:moveTo>
                    <a:pt x="693" y="172"/>
                  </a:moveTo>
                  <a:lnTo>
                    <a:pt x="699" y="172"/>
                  </a:lnTo>
                  <a:lnTo>
                    <a:pt x="703" y="173"/>
                  </a:lnTo>
                  <a:lnTo>
                    <a:pt x="708" y="175"/>
                  </a:lnTo>
                  <a:lnTo>
                    <a:pt x="712" y="178"/>
                  </a:lnTo>
                  <a:lnTo>
                    <a:pt x="715" y="182"/>
                  </a:lnTo>
                  <a:lnTo>
                    <a:pt x="718" y="186"/>
                  </a:lnTo>
                  <a:lnTo>
                    <a:pt x="721" y="192"/>
                  </a:lnTo>
                  <a:lnTo>
                    <a:pt x="723" y="198"/>
                  </a:lnTo>
                  <a:lnTo>
                    <a:pt x="723" y="198"/>
                  </a:lnTo>
                  <a:lnTo>
                    <a:pt x="725" y="199"/>
                  </a:lnTo>
                  <a:lnTo>
                    <a:pt x="736" y="191"/>
                  </a:lnTo>
                  <a:lnTo>
                    <a:pt x="748" y="185"/>
                  </a:lnTo>
                  <a:lnTo>
                    <a:pt x="760" y="179"/>
                  </a:lnTo>
                  <a:lnTo>
                    <a:pt x="771" y="175"/>
                  </a:lnTo>
                  <a:lnTo>
                    <a:pt x="781" y="172"/>
                  </a:lnTo>
                  <a:lnTo>
                    <a:pt x="793" y="169"/>
                  </a:lnTo>
                  <a:lnTo>
                    <a:pt x="804" y="167"/>
                  </a:lnTo>
                  <a:lnTo>
                    <a:pt x="814" y="167"/>
                  </a:lnTo>
                  <a:lnTo>
                    <a:pt x="839" y="167"/>
                  </a:lnTo>
                  <a:lnTo>
                    <a:pt x="863" y="170"/>
                  </a:lnTo>
                  <a:lnTo>
                    <a:pt x="885" y="176"/>
                  </a:lnTo>
                  <a:lnTo>
                    <a:pt x="907" y="182"/>
                  </a:lnTo>
                  <a:lnTo>
                    <a:pt x="925" y="191"/>
                  </a:lnTo>
                  <a:lnTo>
                    <a:pt x="944" y="202"/>
                  </a:lnTo>
                  <a:lnTo>
                    <a:pt x="961" y="214"/>
                  </a:lnTo>
                  <a:lnTo>
                    <a:pt x="977" y="228"/>
                  </a:lnTo>
                  <a:lnTo>
                    <a:pt x="992" y="244"/>
                  </a:lnTo>
                  <a:lnTo>
                    <a:pt x="1005" y="261"/>
                  </a:lnTo>
                  <a:lnTo>
                    <a:pt x="1015" y="280"/>
                  </a:lnTo>
                  <a:lnTo>
                    <a:pt x="1023" y="301"/>
                  </a:lnTo>
                  <a:lnTo>
                    <a:pt x="1031" y="323"/>
                  </a:lnTo>
                  <a:lnTo>
                    <a:pt x="1035" y="346"/>
                  </a:lnTo>
                  <a:lnTo>
                    <a:pt x="1038" y="371"/>
                  </a:lnTo>
                  <a:lnTo>
                    <a:pt x="1039" y="396"/>
                  </a:lnTo>
                  <a:lnTo>
                    <a:pt x="1038" y="422"/>
                  </a:lnTo>
                  <a:lnTo>
                    <a:pt x="1035" y="447"/>
                  </a:lnTo>
                  <a:lnTo>
                    <a:pt x="1031" y="470"/>
                  </a:lnTo>
                  <a:lnTo>
                    <a:pt x="1023" y="491"/>
                  </a:lnTo>
                  <a:lnTo>
                    <a:pt x="1015" y="513"/>
                  </a:lnTo>
                  <a:lnTo>
                    <a:pt x="1005" y="532"/>
                  </a:lnTo>
                  <a:lnTo>
                    <a:pt x="992" y="549"/>
                  </a:lnTo>
                  <a:lnTo>
                    <a:pt x="979" y="565"/>
                  </a:lnTo>
                  <a:lnTo>
                    <a:pt x="963" y="579"/>
                  </a:lnTo>
                  <a:lnTo>
                    <a:pt x="946" y="591"/>
                  </a:lnTo>
                  <a:lnTo>
                    <a:pt x="927" y="601"/>
                  </a:lnTo>
                  <a:lnTo>
                    <a:pt x="907" y="610"/>
                  </a:lnTo>
                  <a:lnTo>
                    <a:pt x="886" y="617"/>
                  </a:lnTo>
                  <a:lnTo>
                    <a:pt x="863" y="621"/>
                  </a:lnTo>
                  <a:lnTo>
                    <a:pt x="840" y="624"/>
                  </a:lnTo>
                  <a:lnTo>
                    <a:pt x="814" y="625"/>
                  </a:lnTo>
                  <a:lnTo>
                    <a:pt x="804" y="625"/>
                  </a:lnTo>
                  <a:lnTo>
                    <a:pt x="793" y="624"/>
                  </a:lnTo>
                  <a:lnTo>
                    <a:pt x="783" y="621"/>
                  </a:lnTo>
                  <a:lnTo>
                    <a:pt x="771" y="618"/>
                  </a:lnTo>
                  <a:lnTo>
                    <a:pt x="761" y="614"/>
                  </a:lnTo>
                  <a:lnTo>
                    <a:pt x="749" y="610"/>
                  </a:lnTo>
                  <a:lnTo>
                    <a:pt x="739" y="604"/>
                  </a:lnTo>
                  <a:lnTo>
                    <a:pt x="728" y="597"/>
                  </a:lnTo>
                  <a:lnTo>
                    <a:pt x="728" y="821"/>
                  </a:lnTo>
                  <a:lnTo>
                    <a:pt x="729" y="836"/>
                  </a:lnTo>
                  <a:lnTo>
                    <a:pt x="732" y="846"/>
                  </a:lnTo>
                  <a:lnTo>
                    <a:pt x="735" y="850"/>
                  </a:lnTo>
                  <a:lnTo>
                    <a:pt x="738" y="854"/>
                  </a:lnTo>
                  <a:lnTo>
                    <a:pt x="742" y="857"/>
                  </a:lnTo>
                  <a:lnTo>
                    <a:pt x="745" y="860"/>
                  </a:lnTo>
                  <a:lnTo>
                    <a:pt x="755" y="864"/>
                  </a:lnTo>
                  <a:lnTo>
                    <a:pt x="767" y="867"/>
                  </a:lnTo>
                  <a:lnTo>
                    <a:pt x="781" y="869"/>
                  </a:lnTo>
                  <a:lnTo>
                    <a:pt x="797" y="869"/>
                  </a:lnTo>
                  <a:lnTo>
                    <a:pt x="797" y="879"/>
                  </a:lnTo>
                  <a:lnTo>
                    <a:pt x="522" y="879"/>
                  </a:lnTo>
                  <a:lnTo>
                    <a:pt x="522" y="869"/>
                  </a:lnTo>
                  <a:lnTo>
                    <a:pt x="538" y="869"/>
                  </a:lnTo>
                  <a:lnTo>
                    <a:pt x="552" y="867"/>
                  </a:lnTo>
                  <a:lnTo>
                    <a:pt x="563" y="864"/>
                  </a:lnTo>
                  <a:lnTo>
                    <a:pt x="574" y="860"/>
                  </a:lnTo>
                  <a:lnTo>
                    <a:pt x="576" y="857"/>
                  </a:lnTo>
                  <a:lnTo>
                    <a:pt x="581" y="854"/>
                  </a:lnTo>
                  <a:lnTo>
                    <a:pt x="584" y="850"/>
                  </a:lnTo>
                  <a:lnTo>
                    <a:pt x="587" y="846"/>
                  </a:lnTo>
                  <a:lnTo>
                    <a:pt x="589" y="836"/>
                  </a:lnTo>
                  <a:lnTo>
                    <a:pt x="591" y="821"/>
                  </a:lnTo>
                  <a:lnTo>
                    <a:pt x="591" y="241"/>
                  </a:lnTo>
                  <a:lnTo>
                    <a:pt x="589" y="227"/>
                  </a:lnTo>
                  <a:lnTo>
                    <a:pt x="587" y="215"/>
                  </a:lnTo>
                  <a:lnTo>
                    <a:pt x="581" y="203"/>
                  </a:lnTo>
                  <a:lnTo>
                    <a:pt x="574" y="196"/>
                  </a:lnTo>
                  <a:lnTo>
                    <a:pt x="563" y="189"/>
                  </a:lnTo>
                  <a:lnTo>
                    <a:pt x="552" y="185"/>
                  </a:lnTo>
                  <a:lnTo>
                    <a:pt x="538" y="182"/>
                  </a:lnTo>
                  <a:lnTo>
                    <a:pt x="522" y="180"/>
                  </a:lnTo>
                  <a:lnTo>
                    <a:pt x="522" y="172"/>
                  </a:lnTo>
                  <a:lnTo>
                    <a:pt x="693" y="172"/>
                  </a:lnTo>
                  <a:close/>
                  <a:moveTo>
                    <a:pt x="901" y="396"/>
                  </a:moveTo>
                  <a:lnTo>
                    <a:pt x="901" y="330"/>
                  </a:lnTo>
                  <a:lnTo>
                    <a:pt x="898" y="280"/>
                  </a:lnTo>
                  <a:lnTo>
                    <a:pt x="896" y="261"/>
                  </a:lnTo>
                  <a:lnTo>
                    <a:pt x="895" y="245"/>
                  </a:lnTo>
                  <a:lnTo>
                    <a:pt x="894" y="234"/>
                  </a:lnTo>
                  <a:lnTo>
                    <a:pt x="891" y="225"/>
                  </a:lnTo>
                  <a:lnTo>
                    <a:pt x="885" y="214"/>
                  </a:lnTo>
                  <a:lnTo>
                    <a:pt x="878" y="203"/>
                  </a:lnTo>
                  <a:lnTo>
                    <a:pt x="871" y="195"/>
                  </a:lnTo>
                  <a:lnTo>
                    <a:pt x="860" y="188"/>
                  </a:lnTo>
                  <a:lnTo>
                    <a:pt x="852" y="183"/>
                  </a:lnTo>
                  <a:lnTo>
                    <a:pt x="840" y="179"/>
                  </a:lnTo>
                  <a:lnTo>
                    <a:pt x="827" y="176"/>
                  </a:lnTo>
                  <a:lnTo>
                    <a:pt x="814" y="176"/>
                  </a:lnTo>
                  <a:lnTo>
                    <a:pt x="803" y="176"/>
                  </a:lnTo>
                  <a:lnTo>
                    <a:pt x="793" y="178"/>
                  </a:lnTo>
                  <a:lnTo>
                    <a:pt x="781" y="180"/>
                  </a:lnTo>
                  <a:lnTo>
                    <a:pt x="770" y="183"/>
                  </a:lnTo>
                  <a:lnTo>
                    <a:pt x="760" y="189"/>
                  </a:lnTo>
                  <a:lnTo>
                    <a:pt x="748" y="193"/>
                  </a:lnTo>
                  <a:lnTo>
                    <a:pt x="738" y="201"/>
                  </a:lnTo>
                  <a:lnTo>
                    <a:pt x="726" y="208"/>
                  </a:lnTo>
                  <a:lnTo>
                    <a:pt x="728" y="222"/>
                  </a:lnTo>
                  <a:lnTo>
                    <a:pt x="728" y="238"/>
                  </a:lnTo>
                  <a:lnTo>
                    <a:pt x="729" y="281"/>
                  </a:lnTo>
                  <a:lnTo>
                    <a:pt x="729" y="324"/>
                  </a:lnTo>
                  <a:lnTo>
                    <a:pt x="729" y="368"/>
                  </a:lnTo>
                  <a:lnTo>
                    <a:pt x="729" y="412"/>
                  </a:lnTo>
                  <a:lnTo>
                    <a:pt x="729" y="455"/>
                  </a:lnTo>
                  <a:lnTo>
                    <a:pt x="728" y="499"/>
                  </a:lnTo>
                  <a:lnTo>
                    <a:pt x="728" y="542"/>
                  </a:lnTo>
                  <a:lnTo>
                    <a:pt x="728" y="585"/>
                  </a:lnTo>
                  <a:lnTo>
                    <a:pt x="739" y="592"/>
                  </a:lnTo>
                  <a:lnTo>
                    <a:pt x="749" y="599"/>
                  </a:lnTo>
                  <a:lnTo>
                    <a:pt x="760" y="604"/>
                  </a:lnTo>
                  <a:lnTo>
                    <a:pt x="771" y="608"/>
                  </a:lnTo>
                  <a:lnTo>
                    <a:pt x="781" y="612"/>
                  </a:lnTo>
                  <a:lnTo>
                    <a:pt x="793" y="614"/>
                  </a:lnTo>
                  <a:lnTo>
                    <a:pt x="804" y="615"/>
                  </a:lnTo>
                  <a:lnTo>
                    <a:pt x="814" y="617"/>
                  </a:lnTo>
                  <a:lnTo>
                    <a:pt x="829" y="615"/>
                  </a:lnTo>
                  <a:lnTo>
                    <a:pt x="840" y="614"/>
                  </a:lnTo>
                  <a:lnTo>
                    <a:pt x="852" y="610"/>
                  </a:lnTo>
                  <a:lnTo>
                    <a:pt x="862" y="604"/>
                  </a:lnTo>
                  <a:lnTo>
                    <a:pt x="871" y="597"/>
                  </a:lnTo>
                  <a:lnTo>
                    <a:pt x="878" y="588"/>
                  </a:lnTo>
                  <a:lnTo>
                    <a:pt x="885" y="579"/>
                  </a:lnTo>
                  <a:lnTo>
                    <a:pt x="891" y="566"/>
                  </a:lnTo>
                  <a:lnTo>
                    <a:pt x="894" y="558"/>
                  </a:lnTo>
                  <a:lnTo>
                    <a:pt x="895" y="546"/>
                  </a:lnTo>
                  <a:lnTo>
                    <a:pt x="896" y="530"/>
                  </a:lnTo>
                  <a:lnTo>
                    <a:pt x="898" y="510"/>
                  </a:lnTo>
                  <a:lnTo>
                    <a:pt x="901" y="461"/>
                  </a:lnTo>
                  <a:lnTo>
                    <a:pt x="901" y="396"/>
                  </a:lnTo>
                  <a:close/>
                  <a:moveTo>
                    <a:pt x="194" y="283"/>
                  </a:moveTo>
                  <a:lnTo>
                    <a:pt x="194" y="549"/>
                  </a:lnTo>
                  <a:lnTo>
                    <a:pt x="194" y="563"/>
                  </a:lnTo>
                  <a:lnTo>
                    <a:pt x="199" y="576"/>
                  </a:lnTo>
                  <a:lnTo>
                    <a:pt x="203" y="586"/>
                  </a:lnTo>
                  <a:lnTo>
                    <a:pt x="212" y="595"/>
                  </a:lnTo>
                  <a:lnTo>
                    <a:pt x="220" y="602"/>
                  </a:lnTo>
                  <a:lnTo>
                    <a:pt x="233" y="607"/>
                  </a:lnTo>
                  <a:lnTo>
                    <a:pt x="246" y="610"/>
                  </a:lnTo>
                  <a:lnTo>
                    <a:pt x="264" y="611"/>
                  </a:lnTo>
                  <a:lnTo>
                    <a:pt x="264" y="620"/>
                  </a:lnTo>
                  <a:lnTo>
                    <a:pt x="0" y="620"/>
                  </a:lnTo>
                  <a:lnTo>
                    <a:pt x="0" y="611"/>
                  </a:lnTo>
                  <a:lnTo>
                    <a:pt x="13" y="608"/>
                  </a:lnTo>
                  <a:lnTo>
                    <a:pt x="24" y="605"/>
                  </a:lnTo>
                  <a:lnTo>
                    <a:pt x="34" y="599"/>
                  </a:lnTo>
                  <a:lnTo>
                    <a:pt x="42" y="592"/>
                  </a:lnTo>
                  <a:lnTo>
                    <a:pt x="49" y="584"/>
                  </a:lnTo>
                  <a:lnTo>
                    <a:pt x="53" y="574"/>
                  </a:lnTo>
                  <a:lnTo>
                    <a:pt x="55" y="562"/>
                  </a:lnTo>
                  <a:lnTo>
                    <a:pt x="56" y="549"/>
                  </a:lnTo>
                  <a:lnTo>
                    <a:pt x="56" y="244"/>
                  </a:lnTo>
                  <a:lnTo>
                    <a:pt x="56" y="232"/>
                  </a:lnTo>
                  <a:lnTo>
                    <a:pt x="53" y="222"/>
                  </a:lnTo>
                  <a:lnTo>
                    <a:pt x="50" y="212"/>
                  </a:lnTo>
                  <a:lnTo>
                    <a:pt x="46" y="205"/>
                  </a:lnTo>
                  <a:lnTo>
                    <a:pt x="40" y="198"/>
                  </a:lnTo>
                  <a:lnTo>
                    <a:pt x="33" y="192"/>
                  </a:lnTo>
                  <a:lnTo>
                    <a:pt x="24" y="188"/>
                  </a:lnTo>
                  <a:lnTo>
                    <a:pt x="16" y="185"/>
                  </a:lnTo>
                  <a:lnTo>
                    <a:pt x="16" y="172"/>
                  </a:lnTo>
                  <a:lnTo>
                    <a:pt x="160" y="172"/>
                  </a:lnTo>
                  <a:lnTo>
                    <a:pt x="164" y="172"/>
                  </a:lnTo>
                  <a:lnTo>
                    <a:pt x="170" y="173"/>
                  </a:lnTo>
                  <a:lnTo>
                    <a:pt x="173" y="176"/>
                  </a:lnTo>
                  <a:lnTo>
                    <a:pt x="177" y="179"/>
                  </a:lnTo>
                  <a:lnTo>
                    <a:pt x="181" y="182"/>
                  </a:lnTo>
                  <a:lnTo>
                    <a:pt x="184" y="188"/>
                  </a:lnTo>
                  <a:lnTo>
                    <a:pt x="187" y="192"/>
                  </a:lnTo>
                  <a:lnTo>
                    <a:pt x="189" y="199"/>
                  </a:lnTo>
                  <a:lnTo>
                    <a:pt x="190" y="199"/>
                  </a:lnTo>
                  <a:lnTo>
                    <a:pt x="190" y="201"/>
                  </a:lnTo>
                  <a:lnTo>
                    <a:pt x="202" y="192"/>
                  </a:lnTo>
                  <a:lnTo>
                    <a:pt x="213" y="186"/>
                  </a:lnTo>
                  <a:lnTo>
                    <a:pt x="225" y="180"/>
                  </a:lnTo>
                  <a:lnTo>
                    <a:pt x="236" y="176"/>
                  </a:lnTo>
                  <a:lnTo>
                    <a:pt x="248" y="172"/>
                  </a:lnTo>
                  <a:lnTo>
                    <a:pt x="258" y="169"/>
                  </a:lnTo>
                  <a:lnTo>
                    <a:pt x="269" y="167"/>
                  </a:lnTo>
                  <a:lnTo>
                    <a:pt x="279" y="167"/>
                  </a:lnTo>
                  <a:lnTo>
                    <a:pt x="307" y="167"/>
                  </a:lnTo>
                  <a:lnTo>
                    <a:pt x="333" y="170"/>
                  </a:lnTo>
                  <a:lnTo>
                    <a:pt x="356" y="173"/>
                  </a:lnTo>
                  <a:lnTo>
                    <a:pt x="377" y="178"/>
                  </a:lnTo>
                  <a:lnTo>
                    <a:pt x="398" y="183"/>
                  </a:lnTo>
                  <a:lnTo>
                    <a:pt x="416" y="191"/>
                  </a:lnTo>
                  <a:lnTo>
                    <a:pt x="434" y="199"/>
                  </a:lnTo>
                  <a:lnTo>
                    <a:pt x="448" y="209"/>
                  </a:lnTo>
                  <a:lnTo>
                    <a:pt x="461" y="219"/>
                  </a:lnTo>
                  <a:lnTo>
                    <a:pt x="473" y="232"/>
                  </a:lnTo>
                  <a:lnTo>
                    <a:pt x="483" y="245"/>
                  </a:lnTo>
                  <a:lnTo>
                    <a:pt x="490" y="261"/>
                  </a:lnTo>
                  <a:lnTo>
                    <a:pt x="496" y="277"/>
                  </a:lnTo>
                  <a:lnTo>
                    <a:pt x="500" y="294"/>
                  </a:lnTo>
                  <a:lnTo>
                    <a:pt x="503" y="313"/>
                  </a:lnTo>
                  <a:lnTo>
                    <a:pt x="504" y="333"/>
                  </a:lnTo>
                  <a:lnTo>
                    <a:pt x="504" y="549"/>
                  </a:lnTo>
                  <a:lnTo>
                    <a:pt x="506" y="562"/>
                  </a:lnTo>
                  <a:lnTo>
                    <a:pt x="507" y="574"/>
                  </a:lnTo>
                  <a:lnTo>
                    <a:pt x="512" y="584"/>
                  </a:lnTo>
                  <a:lnTo>
                    <a:pt x="519" y="592"/>
                  </a:lnTo>
                  <a:lnTo>
                    <a:pt x="526" y="599"/>
                  </a:lnTo>
                  <a:lnTo>
                    <a:pt x="536" y="605"/>
                  </a:lnTo>
                  <a:lnTo>
                    <a:pt x="548" y="608"/>
                  </a:lnTo>
                  <a:lnTo>
                    <a:pt x="561" y="611"/>
                  </a:lnTo>
                  <a:lnTo>
                    <a:pt x="561" y="620"/>
                  </a:lnTo>
                  <a:lnTo>
                    <a:pt x="297" y="620"/>
                  </a:lnTo>
                  <a:lnTo>
                    <a:pt x="297" y="611"/>
                  </a:lnTo>
                  <a:lnTo>
                    <a:pt x="314" y="610"/>
                  </a:lnTo>
                  <a:lnTo>
                    <a:pt x="327" y="607"/>
                  </a:lnTo>
                  <a:lnTo>
                    <a:pt x="340" y="602"/>
                  </a:lnTo>
                  <a:lnTo>
                    <a:pt x="349" y="595"/>
                  </a:lnTo>
                  <a:lnTo>
                    <a:pt x="357" y="586"/>
                  </a:lnTo>
                  <a:lnTo>
                    <a:pt x="362" y="576"/>
                  </a:lnTo>
                  <a:lnTo>
                    <a:pt x="366" y="563"/>
                  </a:lnTo>
                  <a:lnTo>
                    <a:pt x="366" y="549"/>
                  </a:lnTo>
                  <a:lnTo>
                    <a:pt x="366" y="342"/>
                  </a:lnTo>
                  <a:lnTo>
                    <a:pt x="366" y="322"/>
                  </a:lnTo>
                  <a:lnTo>
                    <a:pt x="365" y="303"/>
                  </a:lnTo>
                  <a:lnTo>
                    <a:pt x="363" y="286"/>
                  </a:lnTo>
                  <a:lnTo>
                    <a:pt x="362" y="270"/>
                  </a:lnTo>
                  <a:lnTo>
                    <a:pt x="357" y="254"/>
                  </a:lnTo>
                  <a:lnTo>
                    <a:pt x="354" y="241"/>
                  </a:lnTo>
                  <a:lnTo>
                    <a:pt x="350" y="229"/>
                  </a:lnTo>
                  <a:lnTo>
                    <a:pt x="344" y="218"/>
                  </a:lnTo>
                  <a:lnTo>
                    <a:pt x="339" y="208"/>
                  </a:lnTo>
                  <a:lnTo>
                    <a:pt x="333" y="199"/>
                  </a:lnTo>
                  <a:lnTo>
                    <a:pt x="326" y="193"/>
                  </a:lnTo>
                  <a:lnTo>
                    <a:pt x="318" y="188"/>
                  </a:lnTo>
                  <a:lnTo>
                    <a:pt x="310" y="182"/>
                  </a:lnTo>
                  <a:lnTo>
                    <a:pt x="301" y="179"/>
                  </a:lnTo>
                  <a:lnTo>
                    <a:pt x="291" y="178"/>
                  </a:lnTo>
                  <a:lnTo>
                    <a:pt x="279" y="176"/>
                  </a:lnTo>
                  <a:lnTo>
                    <a:pt x="269" y="178"/>
                  </a:lnTo>
                  <a:lnTo>
                    <a:pt x="258" y="179"/>
                  </a:lnTo>
                  <a:lnTo>
                    <a:pt x="246" y="182"/>
                  </a:lnTo>
                  <a:lnTo>
                    <a:pt x="236" y="185"/>
                  </a:lnTo>
                  <a:lnTo>
                    <a:pt x="225" y="189"/>
                  </a:lnTo>
                  <a:lnTo>
                    <a:pt x="215" y="195"/>
                  </a:lnTo>
                  <a:lnTo>
                    <a:pt x="203" y="202"/>
                  </a:lnTo>
                  <a:lnTo>
                    <a:pt x="192" y="209"/>
                  </a:lnTo>
                  <a:lnTo>
                    <a:pt x="193" y="225"/>
                  </a:lnTo>
                  <a:lnTo>
                    <a:pt x="194" y="241"/>
                  </a:lnTo>
                  <a:lnTo>
                    <a:pt x="194" y="261"/>
                  </a:lnTo>
                  <a:lnTo>
                    <a:pt x="194" y="283"/>
                  </a:lnTo>
                  <a:close/>
                  <a:moveTo>
                    <a:pt x="1552" y="0"/>
                  </a:moveTo>
                  <a:lnTo>
                    <a:pt x="1552" y="879"/>
                  </a:lnTo>
                  <a:lnTo>
                    <a:pt x="1522" y="879"/>
                  </a:lnTo>
                  <a:lnTo>
                    <a:pt x="1522" y="0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004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7" name="Freeform 148"/>
            <p:cNvSpPr>
              <a:spLocks noEditPoints="1"/>
            </p:cNvSpPr>
            <p:nvPr userDrawn="1"/>
          </p:nvSpPr>
          <p:spPr bwMode="auto">
            <a:xfrm>
              <a:off x="1944688" y="6022975"/>
              <a:ext cx="1543050" cy="373062"/>
            </a:xfrm>
            <a:custGeom>
              <a:avLst/>
              <a:gdLst>
                <a:gd name="T0" fmla="*/ 51 w 2914"/>
                <a:gd name="T1" fmla="*/ 160 h 705"/>
                <a:gd name="T2" fmla="*/ 274 w 2914"/>
                <a:gd name="T3" fmla="*/ 86 h 705"/>
                <a:gd name="T4" fmla="*/ 319 w 2914"/>
                <a:gd name="T5" fmla="*/ 272 h 705"/>
                <a:gd name="T6" fmla="*/ 382 w 2914"/>
                <a:gd name="T7" fmla="*/ 204 h 705"/>
                <a:gd name="T8" fmla="*/ 475 w 2914"/>
                <a:gd name="T9" fmla="*/ 260 h 705"/>
                <a:gd name="T10" fmla="*/ 469 w 2914"/>
                <a:gd name="T11" fmla="*/ 190 h 705"/>
                <a:gd name="T12" fmla="*/ 643 w 2914"/>
                <a:gd name="T13" fmla="*/ 343 h 705"/>
                <a:gd name="T14" fmla="*/ 738 w 2914"/>
                <a:gd name="T15" fmla="*/ 272 h 705"/>
                <a:gd name="T16" fmla="*/ 746 w 2914"/>
                <a:gd name="T17" fmla="*/ 101 h 705"/>
                <a:gd name="T18" fmla="*/ 991 w 2914"/>
                <a:gd name="T19" fmla="*/ 104 h 705"/>
                <a:gd name="T20" fmla="*/ 828 w 2914"/>
                <a:gd name="T21" fmla="*/ 184 h 705"/>
                <a:gd name="T22" fmla="*/ 878 w 2914"/>
                <a:gd name="T23" fmla="*/ 116 h 705"/>
                <a:gd name="T24" fmla="*/ 1077 w 2914"/>
                <a:gd name="T25" fmla="*/ 124 h 705"/>
                <a:gd name="T26" fmla="*/ 1187 w 2914"/>
                <a:gd name="T27" fmla="*/ 161 h 705"/>
                <a:gd name="T28" fmla="*/ 1198 w 2914"/>
                <a:gd name="T29" fmla="*/ 75 h 705"/>
                <a:gd name="T30" fmla="*/ 1193 w 2914"/>
                <a:gd name="T31" fmla="*/ 190 h 705"/>
                <a:gd name="T32" fmla="*/ 1562 w 2914"/>
                <a:gd name="T33" fmla="*/ 269 h 705"/>
                <a:gd name="T34" fmla="*/ 1652 w 2914"/>
                <a:gd name="T35" fmla="*/ 138 h 705"/>
                <a:gd name="T36" fmla="*/ 1797 w 2914"/>
                <a:gd name="T37" fmla="*/ 157 h 705"/>
                <a:gd name="T38" fmla="*/ 1801 w 2914"/>
                <a:gd name="T39" fmla="*/ 70 h 705"/>
                <a:gd name="T40" fmla="*/ 1759 w 2914"/>
                <a:gd name="T41" fmla="*/ 201 h 705"/>
                <a:gd name="T42" fmla="*/ 1916 w 2914"/>
                <a:gd name="T43" fmla="*/ 317 h 705"/>
                <a:gd name="T44" fmla="*/ 2097 w 2914"/>
                <a:gd name="T45" fmla="*/ 240 h 705"/>
                <a:gd name="T46" fmla="*/ 2075 w 2914"/>
                <a:gd name="T47" fmla="*/ 70 h 705"/>
                <a:gd name="T48" fmla="*/ 2069 w 2914"/>
                <a:gd name="T49" fmla="*/ 151 h 705"/>
                <a:gd name="T50" fmla="*/ 2176 w 2914"/>
                <a:gd name="T51" fmla="*/ 1 h 705"/>
                <a:gd name="T52" fmla="*/ 2343 w 2914"/>
                <a:gd name="T53" fmla="*/ 206 h 705"/>
                <a:gd name="T54" fmla="*/ 2517 w 2914"/>
                <a:gd name="T55" fmla="*/ 160 h 705"/>
                <a:gd name="T56" fmla="*/ 2392 w 2914"/>
                <a:gd name="T57" fmla="*/ 112 h 705"/>
                <a:gd name="T58" fmla="*/ 2705 w 2914"/>
                <a:gd name="T59" fmla="*/ 269 h 705"/>
                <a:gd name="T60" fmla="*/ 2768 w 2914"/>
                <a:gd name="T61" fmla="*/ 86 h 705"/>
                <a:gd name="T62" fmla="*/ 2813 w 2914"/>
                <a:gd name="T63" fmla="*/ 272 h 705"/>
                <a:gd name="T64" fmla="*/ 2876 w 2914"/>
                <a:gd name="T65" fmla="*/ 204 h 705"/>
                <a:gd name="T66" fmla="*/ 10 w 2914"/>
                <a:gd name="T67" fmla="*/ 612 h 705"/>
                <a:gd name="T68" fmla="*/ 49 w 2914"/>
                <a:gd name="T69" fmla="*/ 474 h 705"/>
                <a:gd name="T70" fmla="*/ 170 w 2914"/>
                <a:gd name="T71" fmla="*/ 600 h 705"/>
                <a:gd name="T72" fmla="*/ 133 w 2914"/>
                <a:gd name="T73" fmla="*/ 573 h 705"/>
                <a:gd name="T74" fmla="*/ 405 w 2914"/>
                <a:gd name="T75" fmla="*/ 616 h 705"/>
                <a:gd name="T76" fmla="*/ 492 w 2914"/>
                <a:gd name="T77" fmla="*/ 471 h 705"/>
                <a:gd name="T78" fmla="*/ 478 w 2914"/>
                <a:gd name="T79" fmla="*/ 413 h 705"/>
                <a:gd name="T80" fmla="*/ 678 w 2914"/>
                <a:gd name="T81" fmla="*/ 479 h 705"/>
                <a:gd name="T82" fmla="*/ 888 w 2914"/>
                <a:gd name="T83" fmla="*/ 453 h 705"/>
                <a:gd name="T84" fmla="*/ 906 w 2914"/>
                <a:gd name="T85" fmla="*/ 469 h 705"/>
                <a:gd name="T86" fmla="*/ 1197 w 2914"/>
                <a:gd name="T87" fmla="*/ 466 h 705"/>
                <a:gd name="T88" fmla="*/ 1034 w 2914"/>
                <a:gd name="T89" fmla="*/ 547 h 705"/>
                <a:gd name="T90" fmla="*/ 1084 w 2914"/>
                <a:gd name="T91" fmla="*/ 479 h 705"/>
                <a:gd name="T92" fmla="*/ 1495 w 2914"/>
                <a:gd name="T93" fmla="*/ 586 h 705"/>
                <a:gd name="T94" fmla="*/ 1471 w 2914"/>
                <a:gd name="T95" fmla="*/ 551 h 705"/>
                <a:gd name="T96" fmla="*/ 1622 w 2914"/>
                <a:gd name="T97" fmla="*/ 626 h 705"/>
                <a:gd name="T98" fmla="*/ 1655 w 2914"/>
                <a:gd name="T99" fmla="*/ 465 h 705"/>
                <a:gd name="T100" fmla="*/ 1763 w 2914"/>
                <a:gd name="T101" fmla="*/ 571 h 705"/>
                <a:gd name="T102" fmla="*/ 1720 w 2914"/>
                <a:gd name="T103" fmla="*/ 586 h 705"/>
                <a:gd name="T104" fmla="*/ 1960 w 2914"/>
                <a:gd name="T105" fmla="*/ 492 h 705"/>
                <a:gd name="T106" fmla="*/ 2010 w 2914"/>
                <a:gd name="T107" fmla="*/ 462 h 705"/>
                <a:gd name="T108" fmla="*/ 2091 w 2914"/>
                <a:gd name="T109" fmla="*/ 635 h 705"/>
                <a:gd name="T110" fmla="*/ 2127 w 2914"/>
                <a:gd name="T111" fmla="*/ 580 h 705"/>
                <a:gd name="T112" fmla="*/ 2249 w 2914"/>
                <a:gd name="T113" fmla="*/ 632 h 705"/>
                <a:gd name="T114" fmla="*/ 2496 w 2914"/>
                <a:gd name="T115" fmla="*/ 502 h 705"/>
                <a:gd name="T116" fmla="*/ 2494 w 2914"/>
                <a:gd name="T117" fmla="*/ 439 h 705"/>
                <a:gd name="T118" fmla="*/ 2402 w 2914"/>
                <a:gd name="T119" fmla="*/ 596 h 705"/>
                <a:gd name="T120" fmla="*/ 2650 w 2914"/>
                <a:gd name="T121" fmla="*/ 433 h 705"/>
                <a:gd name="T122" fmla="*/ 2605 w 2914"/>
                <a:gd name="T123" fmla="*/ 49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14" h="705">
                  <a:moveTo>
                    <a:pt x="16" y="269"/>
                  </a:moveTo>
                  <a:lnTo>
                    <a:pt x="16" y="1"/>
                  </a:lnTo>
                  <a:lnTo>
                    <a:pt x="117" y="1"/>
                  </a:lnTo>
                  <a:lnTo>
                    <a:pt x="140" y="1"/>
                  </a:lnTo>
                  <a:lnTo>
                    <a:pt x="157" y="3"/>
                  </a:lnTo>
                  <a:lnTo>
                    <a:pt x="168" y="6"/>
                  </a:lnTo>
                  <a:lnTo>
                    <a:pt x="176" y="8"/>
                  </a:lnTo>
                  <a:lnTo>
                    <a:pt x="183" y="11"/>
                  </a:lnTo>
                  <a:lnTo>
                    <a:pt x="191" y="16"/>
                  </a:lnTo>
                  <a:lnTo>
                    <a:pt x="198" y="21"/>
                  </a:lnTo>
                  <a:lnTo>
                    <a:pt x="204" y="27"/>
                  </a:lnTo>
                  <a:lnTo>
                    <a:pt x="208" y="34"/>
                  </a:lnTo>
                  <a:lnTo>
                    <a:pt x="212" y="42"/>
                  </a:lnTo>
                  <a:lnTo>
                    <a:pt x="217" y="50"/>
                  </a:lnTo>
                  <a:lnTo>
                    <a:pt x="218" y="59"/>
                  </a:lnTo>
                  <a:lnTo>
                    <a:pt x="219" y="69"/>
                  </a:lnTo>
                  <a:lnTo>
                    <a:pt x="221" y="78"/>
                  </a:lnTo>
                  <a:lnTo>
                    <a:pt x="221" y="86"/>
                  </a:lnTo>
                  <a:lnTo>
                    <a:pt x="219" y="95"/>
                  </a:lnTo>
                  <a:lnTo>
                    <a:pt x="218" y="102"/>
                  </a:lnTo>
                  <a:lnTo>
                    <a:pt x="215" y="109"/>
                  </a:lnTo>
                  <a:lnTo>
                    <a:pt x="212" y="116"/>
                  </a:lnTo>
                  <a:lnTo>
                    <a:pt x="208" y="124"/>
                  </a:lnTo>
                  <a:lnTo>
                    <a:pt x="204" y="129"/>
                  </a:lnTo>
                  <a:lnTo>
                    <a:pt x="199" y="135"/>
                  </a:lnTo>
                  <a:lnTo>
                    <a:pt x="193" y="141"/>
                  </a:lnTo>
                  <a:lnTo>
                    <a:pt x="186" y="147"/>
                  </a:lnTo>
                  <a:lnTo>
                    <a:pt x="178" y="150"/>
                  </a:lnTo>
                  <a:lnTo>
                    <a:pt x="168" y="154"/>
                  </a:lnTo>
                  <a:lnTo>
                    <a:pt x="157" y="157"/>
                  </a:lnTo>
                  <a:lnTo>
                    <a:pt x="146" y="158"/>
                  </a:lnTo>
                  <a:lnTo>
                    <a:pt x="134" y="160"/>
                  </a:lnTo>
                  <a:lnTo>
                    <a:pt x="120" y="160"/>
                  </a:lnTo>
                  <a:lnTo>
                    <a:pt x="51" y="160"/>
                  </a:lnTo>
                  <a:lnTo>
                    <a:pt x="51" y="269"/>
                  </a:lnTo>
                  <a:lnTo>
                    <a:pt x="16" y="269"/>
                  </a:lnTo>
                  <a:close/>
                  <a:moveTo>
                    <a:pt x="51" y="128"/>
                  </a:moveTo>
                  <a:lnTo>
                    <a:pt x="120" y="128"/>
                  </a:lnTo>
                  <a:lnTo>
                    <a:pt x="137" y="127"/>
                  </a:lnTo>
                  <a:lnTo>
                    <a:pt x="150" y="125"/>
                  </a:lnTo>
                  <a:lnTo>
                    <a:pt x="160" y="121"/>
                  </a:lnTo>
                  <a:lnTo>
                    <a:pt x="169" y="115"/>
                  </a:lnTo>
                  <a:lnTo>
                    <a:pt x="176" y="108"/>
                  </a:lnTo>
                  <a:lnTo>
                    <a:pt x="181" y="99"/>
                  </a:lnTo>
                  <a:lnTo>
                    <a:pt x="183" y="91"/>
                  </a:lnTo>
                  <a:lnTo>
                    <a:pt x="183" y="79"/>
                  </a:lnTo>
                  <a:lnTo>
                    <a:pt x="183" y="72"/>
                  </a:lnTo>
                  <a:lnTo>
                    <a:pt x="182" y="63"/>
                  </a:lnTo>
                  <a:lnTo>
                    <a:pt x="179" y="57"/>
                  </a:lnTo>
                  <a:lnTo>
                    <a:pt x="175" y="50"/>
                  </a:lnTo>
                  <a:lnTo>
                    <a:pt x="170" y="44"/>
                  </a:lnTo>
                  <a:lnTo>
                    <a:pt x="166" y="40"/>
                  </a:lnTo>
                  <a:lnTo>
                    <a:pt x="159" y="37"/>
                  </a:lnTo>
                  <a:lnTo>
                    <a:pt x="153" y="34"/>
                  </a:lnTo>
                  <a:lnTo>
                    <a:pt x="140" y="33"/>
                  </a:lnTo>
                  <a:lnTo>
                    <a:pt x="120" y="33"/>
                  </a:lnTo>
                  <a:lnTo>
                    <a:pt x="51" y="33"/>
                  </a:lnTo>
                  <a:lnTo>
                    <a:pt x="51" y="128"/>
                  </a:lnTo>
                  <a:close/>
                  <a:moveTo>
                    <a:pt x="238" y="171"/>
                  </a:moveTo>
                  <a:lnTo>
                    <a:pt x="238" y="158"/>
                  </a:lnTo>
                  <a:lnTo>
                    <a:pt x="240" y="147"/>
                  </a:lnTo>
                  <a:lnTo>
                    <a:pt x="241" y="135"/>
                  </a:lnTo>
                  <a:lnTo>
                    <a:pt x="245" y="125"/>
                  </a:lnTo>
                  <a:lnTo>
                    <a:pt x="250" y="115"/>
                  </a:lnTo>
                  <a:lnTo>
                    <a:pt x="254" y="106"/>
                  </a:lnTo>
                  <a:lnTo>
                    <a:pt x="261" y="99"/>
                  </a:lnTo>
                  <a:lnTo>
                    <a:pt x="267" y="92"/>
                  </a:lnTo>
                  <a:lnTo>
                    <a:pt x="274" y="86"/>
                  </a:lnTo>
                  <a:lnTo>
                    <a:pt x="281" y="82"/>
                  </a:lnTo>
                  <a:lnTo>
                    <a:pt x="287" y="79"/>
                  </a:lnTo>
                  <a:lnTo>
                    <a:pt x="296" y="76"/>
                  </a:lnTo>
                  <a:lnTo>
                    <a:pt x="312" y="72"/>
                  </a:lnTo>
                  <a:lnTo>
                    <a:pt x="329" y="70"/>
                  </a:lnTo>
                  <a:lnTo>
                    <a:pt x="339" y="70"/>
                  </a:lnTo>
                  <a:lnTo>
                    <a:pt x="348" y="72"/>
                  </a:lnTo>
                  <a:lnTo>
                    <a:pt x="356" y="75"/>
                  </a:lnTo>
                  <a:lnTo>
                    <a:pt x="365" y="78"/>
                  </a:lnTo>
                  <a:lnTo>
                    <a:pt x="374" y="80"/>
                  </a:lnTo>
                  <a:lnTo>
                    <a:pt x="381" y="85"/>
                  </a:lnTo>
                  <a:lnTo>
                    <a:pt x="388" y="91"/>
                  </a:lnTo>
                  <a:lnTo>
                    <a:pt x="394" y="96"/>
                  </a:lnTo>
                  <a:lnTo>
                    <a:pt x="400" y="104"/>
                  </a:lnTo>
                  <a:lnTo>
                    <a:pt x="405" y="111"/>
                  </a:lnTo>
                  <a:lnTo>
                    <a:pt x="410" y="119"/>
                  </a:lnTo>
                  <a:lnTo>
                    <a:pt x="413" y="128"/>
                  </a:lnTo>
                  <a:lnTo>
                    <a:pt x="416" y="137"/>
                  </a:lnTo>
                  <a:lnTo>
                    <a:pt x="418" y="147"/>
                  </a:lnTo>
                  <a:lnTo>
                    <a:pt x="420" y="158"/>
                  </a:lnTo>
                  <a:lnTo>
                    <a:pt x="420" y="168"/>
                  </a:lnTo>
                  <a:lnTo>
                    <a:pt x="418" y="187"/>
                  </a:lnTo>
                  <a:lnTo>
                    <a:pt x="417" y="203"/>
                  </a:lnTo>
                  <a:lnTo>
                    <a:pt x="413" y="216"/>
                  </a:lnTo>
                  <a:lnTo>
                    <a:pt x="408" y="227"/>
                  </a:lnTo>
                  <a:lnTo>
                    <a:pt x="403" y="237"/>
                  </a:lnTo>
                  <a:lnTo>
                    <a:pt x="394" y="246"/>
                  </a:lnTo>
                  <a:lnTo>
                    <a:pt x="385" y="255"/>
                  </a:lnTo>
                  <a:lnTo>
                    <a:pt x="375" y="260"/>
                  </a:lnTo>
                  <a:lnTo>
                    <a:pt x="365" y="266"/>
                  </a:lnTo>
                  <a:lnTo>
                    <a:pt x="354" y="269"/>
                  </a:lnTo>
                  <a:lnTo>
                    <a:pt x="341" y="272"/>
                  </a:lnTo>
                  <a:lnTo>
                    <a:pt x="329" y="272"/>
                  </a:lnTo>
                  <a:lnTo>
                    <a:pt x="319" y="272"/>
                  </a:lnTo>
                  <a:lnTo>
                    <a:pt x="309" y="271"/>
                  </a:lnTo>
                  <a:lnTo>
                    <a:pt x="300" y="269"/>
                  </a:lnTo>
                  <a:lnTo>
                    <a:pt x="292" y="266"/>
                  </a:lnTo>
                  <a:lnTo>
                    <a:pt x="284" y="262"/>
                  </a:lnTo>
                  <a:lnTo>
                    <a:pt x="276" y="258"/>
                  </a:lnTo>
                  <a:lnTo>
                    <a:pt x="270" y="253"/>
                  </a:lnTo>
                  <a:lnTo>
                    <a:pt x="263" y="246"/>
                  </a:lnTo>
                  <a:lnTo>
                    <a:pt x="257" y="240"/>
                  </a:lnTo>
                  <a:lnTo>
                    <a:pt x="251" y="232"/>
                  </a:lnTo>
                  <a:lnTo>
                    <a:pt x="247" y="224"/>
                  </a:lnTo>
                  <a:lnTo>
                    <a:pt x="244" y="214"/>
                  </a:lnTo>
                  <a:lnTo>
                    <a:pt x="241" y="206"/>
                  </a:lnTo>
                  <a:lnTo>
                    <a:pt x="240" y="194"/>
                  </a:lnTo>
                  <a:lnTo>
                    <a:pt x="238" y="184"/>
                  </a:lnTo>
                  <a:lnTo>
                    <a:pt x="238" y="171"/>
                  </a:lnTo>
                  <a:close/>
                  <a:moveTo>
                    <a:pt x="271" y="171"/>
                  </a:moveTo>
                  <a:lnTo>
                    <a:pt x="273" y="188"/>
                  </a:lnTo>
                  <a:lnTo>
                    <a:pt x="276" y="204"/>
                  </a:lnTo>
                  <a:lnTo>
                    <a:pt x="277" y="212"/>
                  </a:lnTo>
                  <a:lnTo>
                    <a:pt x="280" y="217"/>
                  </a:lnTo>
                  <a:lnTo>
                    <a:pt x="284" y="223"/>
                  </a:lnTo>
                  <a:lnTo>
                    <a:pt x="287" y="227"/>
                  </a:lnTo>
                  <a:lnTo>
                    <a:pt x="296" y="236"/>
                  </a:lnTo>
                  <a:lnTo>
                    <a:pt x="306" y="242"/>
                  </a:lnTo>
                  <a:lnTo>
                    <a:pt x="317" y="245"/>
                  </a:lnTo>
                  <a:lnTo>
                    <a:pt x="329" y="246"/>
                  </a:lnTo>
                  <a:lnTo>
                    <a:pt x="341" y="245"/>
                  </a:lnTo>
                  <a:lnTo>
                    <a:pt x="351" y="242"/>
                  </a:lnTo>
                  <a:lnTo>
                    <a:pt x="361" y="236"/>
                  </a:lnTo>
                  <a:lnTo>
                    <a:pt x="369" y="227"/>
                  </a:lnTo>
                  <a:lnTo>
                    <a:pt x="374" y="222"/>
                  </a:lnTo>
                  <a:lnTo>
                    <a:pt x="377" y="217"/>
                  </a:lnTo>
                  <a:lnTo>
                    <a:pt x="379" y="210"/>
                  </a:lnTo>
                  <a:lnTo>
                    <a:pt x="382" y="204"/>
                  </a:lnTo>
                  <a:lnTo>
                    <a:pt x="385" y="188"/>
                  </a:lnTo>
                  <a:lnTo>
                    <a:pt x="385" y="171"/>
                  </a:lnTo>
                  <a:lnTo>
                    <a:pt x="385" y="154"/>
                  </a:lnTo>
                  <a:lnTo>
                    <a:pt x="382" y="140"/>
                  </a:lnTo>
                  <a:lnTo>
                    <a:pt x="377" y="127"/>
                  </a:lnTo>
                  <a:lnTo>
                    <a:pt x="369" y="116"/>
                  </a:lnTo>
                  <a:lnTo>
                    <a:pt x="361" y="108"/>
                  </a:lnTo>
                  <a:lnTo>
                    <a:pt x="351" y="102"/>
                  </a:lnTo>
                  <a:lnTo>
                    <a:pt x="341" y="99"/>
                  </a:lnTo>
                  <a:lnTo>
                    <a:pt x="329" y="98"/>
                  </a:lnTo>
                  <a:lnTo>
                    <a:pt x="317" y="99"/>
                  </a:lnTo>
                  <a:lnTo>
                    <a:pt x="306" y="102"/>
                  </a:lnTo>
                  <a:lnTo>
                    <a:pt x="296" y="108"/>
                  </a:lnTo>
                  <a:lnTo>
                    <a:pt x="287" y="116"/>
                  </a:lnTo>
                  <a:lnTo>
                    <a:pt x="284" y="121"/>
                  </a:lnTo>
                  <a:lnTo>
                    <a:pt x="280" y="127"/>
                  </a:lnTo>
                  <a:lnTo>
                    <a:pt x="277" y="132"/>
                  </a:lnTo>
                  <a:lnTo>
                    <a:pt x="276" y="140"/>
                  </a:lnTo>
                  <a:lnTo>
                    <a:pt x="273" y="154"/>
                  </a:lnTo>
                  <a:lnTo>
                    <a:pt x="271" y="171"/>
                  </a:lnTo>
                  <a:close/>
                  <a:moveTo>
                    <a:pt x="573" y="269"/>
                  </a:moveTo>
                  <a:lnTo>
                    <a:pt x="573" y="245"/>
                  </a:lnTo>
                  <a:lnTo>
                    <a:pt x="567" y="250"/>
                  </a:lnTo>
                  <a:lnTo>
                    <a:pt x="561" y="256"/>
                  </a:lnTo>
                  <a:lnTo>
                    <a:pt x="555" y="262"/>
                  </a:lnTo>
                  <a:lnTo>
                    <a:pt x="550" y="265"/>
                  </a:lnTo>
                  <a:lnTo>
                    <a:pt x="542" y="269"/>
                  </a:lnTo>
                  <a:lnTo>
                    <a:pt x="535" y="271"/>
                  </a:lnTo>
                  <a:lnTo>
                    <a:pt x="527" y="272"/>
                  </a:lnTo>
                  <a:lnTo>
                    <a:pt x="518" y="272"/>
                  </a:lnTo>
                  <a:lnTo>
                    <a:pt x="506" y="272"/>
                  </a:lnTo>
                  <a:lnTo>
                    <a:pt x="496" y="269"/>
                  </a:lnTo>
                  <a:lnTo>
                    <a:pt x="485" y="266"/>
                  </a:lnTo>
                  <a:lnTo>
                    <a:pt x="475" y="260"/>
                  </a:lnTo>
                  <a:lnTo>
                    <a:pt x="466" y="253"/>
                  </a:lnTo>
                  <a:lnTo>
                    <a:pt x="457" y="245"/>
                  </a:lnTo>
                  <a:lnTo>
                    <a:pt x="452" y="235"/>
                  </a:lnTo>
                  <a:lnTo>
                    <a:pt x="444" y="224"/>
                  </a:lnTo>
                  <a:lnTo>
                    <a:pt x="440" y="213"/>
                  </a:lnTo>
                  <a:lnTo>
                    <a:pt x="437" y="200"/>
                  </a:lnTo>
                  <a:lnTo>
                    <a:pt x="436" y="186"/>
                  </a:lnTo>
                  <a:lnTo>
                    <a:pt x="434" y="171"/>
                  </a:lnTo>
                  <a:lnTo>
                    <a:pt x="434" y="158"/>
                  </a:lnTo>
                  <a:lnTo>
                    <a:pt x="437" y="144"/>
                  </a:lnTo>
                  <a:lnTo>
                    <a:pt x="440" y="131"/>
                  </a:lnTo>
                  <a:lnTo>
                    <a:pt x="444" y="119"/>
                  </a:lnTo>
                  <a:lnTo>
                    <a:pt x="450" y="108"/>
                  </a:lnTo>
                  <a:lnTo>
                    <a:pt x="456" y="98"/>
                  </a:lnTo>
                  <a:lnTo>
                    <a:pt x="465" y="91"/>
                  </a:lnTo>
                  <a:lnTo>
                    <a:pt x="473" y="83"/>
                  </a:lnTo>
                  <a:lnTo>
                    <a:pt x="483" y="78"/>
                  </a:lnTo>
                  <a:lnTo>
                    <a:pt x="493" y="73"/>
                  </a:lnTo>
                  <a:lnTo>
                    <a:pt x="505" y="72"/>
                  </a:lnTo>
                  <a:lnTo>
                    <a:pt x="516" y="70"/>
                  </a:lnTo>
                  <a:lnTo>
                    <a:pt x="525" y="70"/>
                  </a:lnTo>
                  <a:lnTo>
                    <a:pt x="532" y="72"/>
                  </a:lnTo>
                  <a:lnTo>
                    <a:pt x="541" y="75"/>
                  </a:lnTo>
                  <a:lnTo>
                    <a:pt x="548" y="78"/>
                  </a:lnTo>
                  <a:lnTo>
                    <a:pt x="554" y="82"/>
                  </a:lnTo>
                  <a:lnTo>
                    <a:pt x="560" y="86"/>
                  </a:lnTo>
                  <a:lnTo>
                    <a:pt x="565" y="92"/>
                  </a:lnTo>
                  <a:lnTo>
                    <a:pt x="570" y="98"/>
                  </a:lnTo>
                  <a:lnTo>
                    <a:pt x="570" y="1"/>
                  </a:lnTo>
                  <a:lnTo>
                    <a:pt x="603" y="1"/>
                  </a:lnTo>
                  <a:lnTo>
                    <a:pt x="603" y="269"/>
                  </a:lnTo>
                  <a:lnTo>
                    <a:pt x="573" y="269"/>
                  </a:lnTo>
                  <a:close/>
                  <a:moveTo>
                    <a:pt x="467" y="171"/>
                  </a:moveTo>
                  <a:lnTo>
                    <a:pt x="469" y="190"/>
                  </a:lnTo>
                  <a:lnTo>
                    <a:pt x="472" y="204"/>
                  </a:lnTo>
                  <a:lnTo>
                    <a:pt x="478" y="217"/>
                  </a:lnTo>
                  <a:lnTo>
                    <a:pt x="483" y="227"/>
                  </a:lnTo>
                  <a:lnTo>
                    <a:pt x="492" y="236"/>
                  </a:lnTo>
                  <a:lnTo>
                    <a:pt x="501" y="242"/>
                  </a:lnTo>
                  <a:lnTo>
                    <a:pt x="511" y="245"/>
                  </a:lnTo>
                  <a:lnTo>
                    <a:pt x="521" y="246"/>
                  </a:lnTo>
                  <a:lnTo>
                    <a:pt x="531" y="245"/>
                  </a:lnTo>
                  <a:lnTo>
                    <a:pt x="541" y="242"/>
                  </a:lnTo>
                  <a:lnTo>
                    <a:pt x="550" y="236"/>
                  </a:lnTo>
                  <a:lnTo>
                    <a:pt x="558" y="229"/>
                  </a:lnTo>
                  <a:lnTo>
                    <a:pt x="564" y="219"/>
                  </a:lnTo>
                  <a:lnTo>
                    <a:pt x="570" y="206"/>
                  </a:lnTo>
                  <a:lnTo>
                    <a:pt x="573" y="191"/>
                  </a:lnTo>
                  <a:lnTo>
                    <a:pt x="573" y="174"/>
                  </a:lnTo>
                  <a:lnTo>
                    <a:pt x="571" y="155"/>
                  </a:lnTo>
                  <a:lnTo>
                    <a:pt x="568" y="140"/>
                  </a:lnTo>
                  <a:lnTo>
                    <a:pt x="567" y="134"/>
                  </a:lnTo>
                  <a:lnTo>
                    <a:pt x="564" y="127"/>
                  </a:lnTo>
                  <a:lnTo>
                    <a:pt x="561" y="121"/>
                  </a:lnTo>
                  <a:lnTo>
                    <a:pt x="557" y="116"/>
                  </a:lnTo>
                  <a:lnTo>
                    <a:pt x="550" y="108"/>
                  </a:lnTo>
                  <a:lnTo>
                    <a:pt x="541" y="102"/>
                  </a:lnTo>
                  <a:lnTo>
                    <a:pt x="531" y="99"/>
                  </a:lnTo>
                  <a:lnTo>
                    <a:pt x="519" y="98"/>
                  </a:lnTo>
                  <a:lnTo>
                    <a:pt x="509" y="99"/>
                  </a:lnTo>
                  <a:lnTo>
                    <a:pt x="499" y="102"/>
                  </a:lnTo>
                  <a:lnTo>
                    <a:pt x="490" y="108"/>
                  </a:lnTo>
                  <a:lnTo>
                    <a:pt x="483" y="115"/>
                  </a:lnTo>
                  <a:lnTo>
                    <a:pt x="476" y="125"/>
                  </a:lnTo>
                  <a:lnTo>
                    <a:pt x="472" y="138"/>
                  </a:lnTo>
                  <a:lnTo>
                    <a:pt x="469" y="154"/>
                  </a:lnTo>
                  <a:lnTo>
                    <a:pt x="467" y="171"/>
                  </a:lnTo>
                  <a:close/>
                  <a:moveTo>
                    <a:pt x="643" y="343"/>
                  </a:moveTo>
                  <a:lnTo>
                    <a:pt x="643" y="75"/>
                  </a:lnTo>
                  <a:lnTo>
                    <a:pt x="674" y="75"/>
                  </a:lnTo>
                  <a:lnTo>
                    <a:pt x="674" y="101"/>
                  </a:lnTo>
                  <a:lnTo>
                    <a:pt x="679" y="93"/>
                  </a:lnTo>
                  <a:lnTo>
                    <a:pt x="685" y="88"/>
                  </a:lnTo>
                  <a:lnTo>
                    <a:pt x="691" y="82"/>
                  </a:lnTo>
                  <a:lnTo>
                    <a:pt x="698" y="78"/>
                  </a:lnTo>
                  <a:lnTo>
                    <a:pt x="704" y="75"/>
                  </a:lnTo>
                  <a:lnTo>
                    <a:pt x="712" y="72"/>
                  </a:lnTo>
                  <a:lnTo>
                    <a:pt x="721" y="70"/>
                  </a:lnTo>
                  <a:lnTo>
                    <a:pt x="730" y="70"/>
                  </a:lnTo>
                  <a:lnTo>
                    <a:pt x="741" y="72"/>
                  </a:lnTo>
                  <a:lnTo>
                    <a:pt x="753" y="73"/>
                  </a:lnTo>
                  <a:lnTo>
                    <a:pt x="764" y="78"/>
                  </a:lnTo>
                  <a:lnTo>
                    <a:pt x="773" y="83"/>
                  </a:lnTo>
                  <a:lnTo>
                    <a:pt x="783" y="91"/>
                  </a:lnTo>
                  <a:lnTo>
                    <a:pt x="790" y="99"/>
                  </a:lnTo>
                  <a:lnTo>
                    <a:pt x="798" y="108"/>
                  </a:lnTo>
                  <a:lnTo>
                    <a:pt x="802" y="119"/>
                  </a:lnTo>
                  <a:lnTo>
                    <a:pt x="806" y="131"/>
                  </a:lnTo>
                  <a:lnTo>
                    <a:pt x="809" y="144"/>
                  </a:lnTo>
                  <a:lnTo>
                    <a:pt x="812" y="157"/>
                  </a:lnTo>
                  <a:lnTo>
                    <a:pt x="812" y="170"/>
                  </a:lnTo>
                  <a:lnTo>
                    <a:pt x="812" y="184"/>
                  </a:lnTo>
                  <a:lnTo>
                    <a:pt x="809" y="199"/>
                  </a:lnTo>
                  <a:lnTo>
                    <a:pt x="806" y="212"/>
                  </a:lnTo>
                  <a:lnTo>
                    <a:pt x="802" y="223"/>
                  </a:lnTo>
                  <a:lnTo>
                    <a:pt x="795" y="235"/>
                  </a:lnTo>
                  <a:lnTo>
                    <a:pt x="789" y="245"/>
                  </a:lnTo>
                  <a:lnTo>
                    <a:pt x="780" y="253"/>
                  </a:lnTo>
                  <a:lnTo>
                    <a:pt x="770" y="260"/>
                  </a:lnTo>
                  <a:lnTo>
                    <a:pt x="760" y="266"/>
                  </a:lnTo>
                  <a:lnTo>
                    <a:pt x="750" y="269"/>
                  </a:lnTo>
                  <a:lnTo>
                    <a:pt x="738" y="272"/>
                  </a:lnTo>
                  <a:lnTo>
                    <a:pt x="727" y="272"/>
                  </a:lnTo>
                  <a:lnTo>
                    <a:pt x="720" y="272"/>
                  </a:lnTo>
                  <a:lnTo>
                    <a:pt x="712" y="271"/>
                  </a:lnTo>
                  <a:lnTo>
                    <a:pt x="705" y="269"/>
                  </a:lnTo>
                  <a:lnTo>
                    <a:pt x="698" y="266"/>
                  </a:lnTo>
                  <a:lnTo>
                    <a:pt x="692" y="262"/>
                  </a:lnTo>
                  <a:lnTo>
                    <a:pt x="687" y="258"/>
                  </a:lnTo>
                  <a:lnTo>
                    <a:pt x="681" y="253"/>
                  </a:lnTo>
                  <a:lnTo>
                    <a:pt x="676" y="249"/>
                  </a:lnTo>
                  <a:lnTo>
                    <a:pt x="676" y="343"/>
                  </a:lnTo>
                  <a:lnTo>
                    <a:pt x="643" y="343"/>
                  </a:lnTo>
                  <a:close/>
                  <a:moveTo>
                    <a:pt x="674" y="173"/>
                  </a:moveTo>
                  <a:lnTo>
                    <a:pt x="675" y="190"/>
                  </a:lnTo>
                  <a:lnTo>
                    <a:pt x="678" y="206"/>
                  </a:lnTo>
                  <a:lnTo>
                    <a:pt x="682" y="217"/>
                  </a:lnTo>
                  <a:lnTo>
                    <a:pt x="688" y="227"/>
                  </a:lnTo>
                  <a:lnTo>
                    <a:pt x="697" y="236"/>
                  </a:lnTo>
                  <a:lnTo>
                    <a:pt x="705" y="242"/>
                  </a:lnTo>
                  <a:lnTo>
                    <a:pt x="715" y="245"/>
                  </a:lnTo>
                  <a:lnTo>
                    <a:pt x="725" y="246"/>
                  </a:lnTo>
                  <a:lnTo>
                    <a:pt x="736" y="245"/>
                  </a:lnTo>
                  <a:lnTo>
                    <a:pt x="746" y="242"/>
                  </a:lnTo>
                  <a:lnTo>
                    <a:pt x="754" y="236"/>
                  </a:lnTo>
                  <a:lnTo>
                    <a:pt x="763" y="227"/>
                  </a:lnTo>
                  <a:lnTo>
                    <a:pt x="770" y="217"/>
                  </a:lnTo>
                  <a:lnTo>
                    <a:pt x="774" y="204"/>
                  </a:lnTo>
                  <a:lnTo>
                    <a:pt x="777" y="188"/>
                  </a:lnTo>
                  <a:lnTo>
                    <a:pt x="779" y="170"/>
                  </a:lnTo>
                  <a:lnTo>
                    <a:pt x="777" y="152"/>
                  </a:lnTo>
                  <a:lnTo>
                    <a:pt x="774" y="138"/>
                  </a:lnTo>
                  <a:lnTo>
                    <a:pt x="770" y="125"/>
                  </a:lnTo>
                  <a:lnTo>
                    <a:pt x="763" y="115"/>
                  </a:lnTo>
                  <a:lnTo>
                    <a:pt x="756" y="106"/>
                  </a:lnTo>
                  <a:lnTo>
                    <a:pt x="746" y="101"/>
                  </a:lnTo>
                  <a:lnTo>
                    <a:pt x="737" y="98"/>
                  </a:lnTo>
                  <a:lnTo>
                    <a:pt x="727" y="96"/>
                  </a:lnTo>
                  <a:lnTo>
                    <a:pt x="717" y="98"/>
                  </a:lnTo>
                  <a:lnTo>
                    <a:pt x="707" y="101"/>
                  </a:lnTo>
                  <a:lnTo>
                    <a:pt x="698" y="108"/>
                  </a:lnTo>
                  <a:lnTo>
                    <a:pt x="689" y="116"/>
                  </a:lnTo>
                  <a:lnTo>
                    <a:pt x="682" y="127"/>
                  </a:lnTo>
                  <a:lnTo>
                    <a:pt x="678" y="140"/>
                  </a:lnTo>
                  <a:lnTo>
                    <a:pt x="675" y="155"/>
                  </a:lnTo>
                  <a:lnTo>
                    <a:pt x="674" y="173"/>
                  </a:lnTo>
                  <a:close/>
                  <a:moveTo>
                    <a:pt x="828" y="171"/>
                  </a:moveTo>
                  <a:lnTo>
                    <a:pt x="828" y="158"/>
                  </a:lnTo>
                  <a:lnTo>
                    <a:pt x="829" y="147"/>
                  </a:lnTo>
                  <a:lnTo>
                    <a:pt x="832" y="135"/>
                  </a:lnTo>
                  <a:lnTo>
                    <a:pt x="835" y="125"/>
                  </a:lnTo>
                  <a:lnTo>
                    <a:pt x="839" y="115"/>
                  </a:lnTo>
                  <a:lnTo>
                    <a:pt x="845" y="106"/>
                  </a:lnTo>
                  <a:lnTo>
                    <a:pt x="851" y="99"/>
                  </a:lnTo>
                  <a:lnTo>
                    <a:pt x="858" y="92"/>
                  </a:lnTo>
                  <a:lnTo>
                    <a:pt x="864" y="86"/>
                  </a:lnTo>
                  <a:lnTo>
                    <a:pt x="871" y="82"/>
                  </a:lnTo>
                  <a:lnTo>
                    <a:pt x="878" y="79"/>
                  </a:lnTo>
                  <a:lnTo>
                    <a:pt x="885" y="76"/>
                  </a:lnTo>
                  <a:lnTo>
                    <a:pt x="901" y="72"/>
                  </a:lnTo>
                  <a:lnTo>
                    <a:pt x="919" y="70"/>
                  </a:lnTo>
                  <a:lnTo>
                    <a:pt x="929" y="70"/>
                  </a:lnTo>
                  <a:lnTo>
                    <a:pt x="937" y="72"/>
                  </a:lnTo>
                  <a:lnTo>
                    <a:pt x="947" y="75"/>
                  </a:lnTo>
                  <a:lnTo>
                    <a:pt x="955" y="78"/>
                  </a:lnTo>
                  <a:lnTo>
                    <a:pt x="963" y="80"/>
                  </a:lnTo>
                  <a:lnTo>
                    <a:pt x="971" y="85"/>
                  </a:lnTo>
                  <a:lnTo>
                    <a:pt x="978" y="91"/>
                  </a:lnTo>
                  <a:lnTo>
                    <a:pt x="985" y="96"/>
                  </a:lnTo>
                  <a:lnTo>
                    <a:pt x="991" y="104"/>
                  </a:lnTo>
                  <a:lnTo>
                    <a:pt x="995" y="111"/>
                  </a:lnTo>
                  <a:lnTo>
                    <a:pt x="999" y="119"/>
                  </a:lnTo>
                  <a:lnTo>
                    <a:pt x="1004" y="128"/>
                  </a:lnTo>
                  <a:lnTo>
                    <a:pt x="1007" y="137"/>
                  </a:lnTo>
                  <a:lnTo>
                    <a:pt x="1008" y="147"/>
                  </a:lnTo>
                  <a:lnTo>
                    <a:pt x="1009" y="158"/>
                  </a:lnTo>
                  <a:lnTo>
                    <a:pt x="1009" y="168"/>
                  </a:lnTo>
                  <a:lnTo>
                    <a:pt x="1009" y="187"/>
                  </a:lnTo>
                  <a:lnTo>
                    <a:pt x="1007" y="203"/>
                  </a:lnTo>
                  <a:lnTo>
                    <a:pt x="1004" y="216"/>
                  </a:lnTo>
                  <a:lnTo>
                    <a:pt x="998" y="227"/>
                  </a:lnTo>
                  <a:lnTo>
                    <a:pt x="992" y="237"/>
                  </a:lnTo>
                  <a:lnTo>
                    <a:pt x="985" y="246"/>
                  </a:lnTo>
                  <a:lnTo>
                    <a:pt x="976" y="255"/>
                  </a:lnTo>
                  <a:lnTo>
                    <a:pt x="966" y="260"/>
                  </a:lnTo>
                  <a:lnTo>
                    <a:pt x="955" y="266"/>
                  </a:lnTo>
                  <a:lnTo>
                    <a:pt x="943" y="269"/>
                  </a:lnTo>
                  <a:lnTo>
                    <a:pt x="932" y="272"/>
                  </a:lnTo>
                  <a:lnTo>
                    <a:pt x="919" y="272"/>
                  </a:lnTo>
                  <a:lnTo>
                    <a:pt x="909" y="272"/>
                  </a:lnTo>
                  <a:lnTo>
                    <a:pt x="900" y="271"/>
                  </a:lnTo>
                  <a:lnTo>
                    <a:pt x="891" y="269"/>
                  </a:lnTo>
                  <a:lnTo>
                    <a:pt x="883" y="266"/>
                  </a:lnTo>
                  <a:lnTo>
                    <a:pt x="874" y="262"/>
                  </a:lnTo>
                  <a:lnTo>
                    <a:pt x="867" y="258"/>
                  </a:lnTo>
                  <a:lnTo>
                    <a:pt x="860" y="253"/>
                  </a:lnTo>
                  <a:lnTo>
                    <a:pt x="854" y="246"/>
                  </a:lnTo>
                  <a:lnTo>
                    <a:pt x="847" y="240"/>
                  </a:lnTo>
                  <a:lnTo>
                    <a:pt x="842" y="232"/>
                  </a:lnTo>
                  <a:lnTo>
                    <a:pt x="838" y="224"/>
                  </a:lnTo>
                  <a:lnTo>
                    <a:pt x="834" y="214"/>
                  </a:lnTo>
                  <a:lnTo>
                    <a:pt x="832" y="206"/>
                  </a:lnTo>
                  <a:lnTo>
                    <a:pt x="829" y="194"/>
                  </a:lnTo>
                  <a:lnTo>
                    <a:pt x="828" y="184"/>
                  </a:lnTo>
                  <a:lnTo>
                    <a:pt x="828" y="171"/>
                  </a:lnTo>
                  <a:close/>
                  <a:moveTo>
                    <a:pt x="861" y="171"/>
                  </a:moveTo>
                  <a:lnTo>
                    <a:pt x="862" y="188"/>
                  </a:lnTo>
                  <a:lnTo>
                    <a:pt x="865" y="204"/>
                  </a:lnTo>
                  <a:lnTo>
                    <a:pt x="868" y="212"/>
                  </a:lnTo>
                  <a:lnTo>
                    <a:pt x="871" y="217"/>
                  </a:lnTo>
                  <a:lnTo>
                    <a:pt x="874" y="223"/>
                  </a:lnTo>
                  <a:lnTo>
                    <a:pt x="878" y="227"/>
                  </a:lnTo>
                  <a:lnTo>
                    <a:pt x="887" y="236"/>
                  </a:lnTo>
                  <a:lnTo>
                    <a:pt x="897" y="242"/>
                  </a:lnTo>
                  <a:lnTo>
                    <a:pt x="907" y="245"/>
                  </a:lnTo>
                  <a:lnTo>
                    <a:pt x="919" y="246"/>
                  </a:lnTo>
                  <a:lnTo>
                    <a:pt x="930" y="245"/>
                  </a:lnTo>
                  <a:lnTo>
                    <a:pt x="942" y="242"/>
                  </a:lnTo>
                  <a:lnTo>
                    <a:pt x="952" y="236"/>
                  </a:lnTo>
                  <a:lnTo>
                    <a:pt x="960" y="227"/>
                  </a:lnTo>
                  <a:lnTo>
                    <a:pt x="963" y="222"/>
                  </a:lnTo>
                  <a:lnTo>
                    <a:pt x="968" y="217"/>
                  </a:lnTo>
                  <a:lnTo>
                    <a:pt x="969" y="210"/>
                  </a:lnTo>
                  <a:lnTo>
                    <a:pt x="972" y="204"/>
                  </a:lnTo>
                  <a:lnTo>
                    <a:pt x="975" y="188"/>
                  </a:lnTo>
                  <a:lnTo>
                    <a:pt x="976" y="171"/>
                  </a:lnTo>
                  <a:lnTo>
                    <a:pt x="975" y="154"/>
                  </a:lnTo>
                  <a:lnTo>
                    <a:pt x="972" y="140"/>
                  </a:lnTo>
                  <a:lnTo>
                    <a:pt x="968" y="127"/>
                  </a:lnTo>
                  <a:lnTo>
                    <a:pt x="960" y="116"/>
                  </a:lnTo>
                  <a:lnTo>
                    <a:pt x="950" y="108"/>
                  </a:lnTo>
                  <a:lnTo>
                    <a:pt x="942" y="102"/>
                  </a:lnTo>
                  <a:lnTo>
                    <a:pt x="930" y="99"/>
                  </a:lnTo>
                  <a:lnTo>
                    <a:pt x="919" y="98"/>
                  </a:lnTo>
                  <a:lnTo>
                    <a:pt x="907" y="99"/>
                  </a:lnTo>
                  <a:lnTo>
                    <a:pt x="897" y="102"/>
                  </a:lnTo>
                  <a:lnTo>
                    <a:pt x="887" y="108"/>
                  </a:lnTo>
                  <a:lnTo>
                    <a:pt x="878" y="116"/>
                  </a:lnTo>
                  <a:lnTo>
                    <a:pt x="874" y="121"/>
                  </a:lnTo>
                  <a:lnTo>
                    <a:pt x="871" y="127"/>
                  </a:lnTo>
                  <a:lnTo>
                    <a:pt x="868" y="132"/>
                  </a:lnTo>
                  <a:lnTo>
                    <a:pt x="865" y="140"/>
                  </a:lnTo>
                  <a:lnTo>
                    <a:pt x="862" y="154"/>
                  </a:lnTo>
                  <a:lnTo>
                    <a:pt x="861" y="171"/>
                  </a:lnTo>
                  <a:close/>
                  <a:moveTo>
                    <a:pt x="1037" y="269"/>
                  </a:moveTo>
                  <a:lnTo>
                    <a:pt x="1037" y="75"/>
                  </a:lnTo>
                  <a:lnTo>
                    <a:pt x="1066" y="75"/>
                  </a:lnTo>
                  <a:lnTo>
                    <a:pt x="1066" y="105"/>
                  </a:lnTo>
                  <a:lnTo>
                    <a:pt x="1071" y="95"/>
                  </a:lnTo>
                  <a:lnTo>
                    <a:pt x="1077" y="88"/>
                  </a:lnTo>
                  <a:lnTo>
                    <a:pt x="1083" y="80"/>
                  </a:lnTo>
                  <a:lnTo>
                    <a:pt x="1087" y="78"/>
                  </a:lnTo>
                  <a:lnTo>
                    <a:pt x="1092" y="75"/>
                  </a:lnTo>
                  <a:lnTo>
                    <a:pt x="1097" y="72"/>
                  </a:lnTo>
                  <a:lnTo>
                    <a:pt x="1103" y="70"/>
                  </a:lnTo>
                  <a:lnTo>
                    <a:pt x="1109" y="70"/>
                  </a:lnTo>
                  <a:lnTo>
                    <a:pt x="1116" y="70"/>
                  </a:lnTo>
                  <a:lnTo>
                    <a:pt x="1125" y="73"/>
                  </a:lnTo>
                  <a:lnTo>
                    <a:pt x="1133" y="76"/>
                  </a:lnTo>
                  <a:lnTo>
                    <a:pt x="1142" y="80"/>
                  </a:lnTo>
                  <a:lnTo>
                    <a:pt x="1131" y="111"/>
                  </a:lnTo>
                  <a:lnTo>
                    <a:pt x="1125" y="108"/>
                  </a:lnTo>
                  <a:lnTo>
                    <a:pt x="1119" y="106"/>
                  </a:lnTo>
                  <a:lnTo>
                    <a:pt x="1113" y="105"/>
                  </a:lnTo>
                  <a:lnTo>
                    <a:pt x="1106" y="105"/>
                  </a:lnTo>
                  <a:lnTo>
                    <a:pt x="1102" y="105"/>
                  </a:lnTo>
                  <a:lnTo>
                    <a:pt x="1096" y="106"/>
                  </a:lnTo>
                  <a:lnTo>
                    <a:pt x="1092" y="108"/>
                  </a:lnTo>
                  <a:lnTo>
                    <a:pt x="1087" y="111"/>
                  </a:lnTo>
                  <a:lnTo>
                    <a:pt x="1083" y="115"/>
                  </a:lnTo>
                  <a:lnTo>
                    <a:pt x="1080" y="118"/>
                  </a:lnTo>
                  <a:lnTo>
                    <a:pt x="1077" y="124"/>
                  </a:lnTo>
                  <a:lnTo>
                    <a:pt x="1076" y="129"/>
                  </a:lnTo>
                  <a:lnTo>
                    <a:pt x="1073" y="138"/>
                  </a:lnTo>
                  <a:lnTo>
                    <a:pt x="1071" y="147"/>
                  </a:lnTo>
                  <a:lnTo>
                    <a:pt x="1070" y="157"/>
                  </a:lnTo>
                  <a:lnTo>
                    <a:pt x="1070" y="167"/>
                  </a:lnTo>
                  <a:lnTo>
                    <a:pt x="1070" y="269"/>
                  </a:lnTo>
                  <a:lnTo>
                    <a:pt x="1037" y="269"/>
                  </a:lnTo>
                  <a:close/>
                  <a:moveTo>
                    <a:pt x="1278" y="245"/>
                  </a:moveTo>
                  <a:lnTo>
                    <a:pt x="1268" y="252"/>
                  </a:lnTo>
                  <a:lnTo>
                    <a:pt x="1259" y="258"/>
                  </a:lnTo>
                  <a:lnTo>
                    <a:pt x="1250" y="262"/>
                  </a:lnTo>
                  <a:lnTo>
                    <a:pt x="1242" y="266"/>
                  </a:lnTo>
                  <a:lnTo>
                    <a:pt x="1233" y="269"/>
                  </a:lnTo>
                  <a:lnTo>
                    <a:pt x="1224" y="271"/>
                  </a:lnTo>
                  <a:lnTo>
                    <a:pt x="1216" y="272"/>
                  </a:lnTo>
                  <a:lnTo>
                    <a:pt x="1206" y="272"/>
                  </a:lnTo>
                  <a:lnTo>
                    <a:pt x="1191" y="272"/>
                  </a:lnTo>
                  <a:lnTo>
                    <a:pt x="1177" y="269"/>
                  </a:lnTo>
                  <a:lnTo>
                    <a:pt x="1165" y="263"/>
                  </a:lnTo>
                  <a:lnTo>
                    <a:pt x="1157" y="258"/>
                  </a:lnTo>
                  <a:lnTo>
                    <a:pt x="1149" y="249"/>
                  </a:lnTo>
                  <a:lnTo>
                    <a:pt x="1144" y="239"/>
                  </a:lnTo>
                  <a:lnTo>
                    <a:pt x="1141" y="229"/>
                  </a:lnTo>
                  <a:lnTo>
                    <a:pt x="1139" y="217"/>
                  </a:lnTo>
                  <a:lnTo>
                    <a:pt x="1139" y="210"/>
                  </a:lnTo>
                  <a:lnTo>
                    <a:pt x="1141" y="204"/>
                  </a:lnTo>
                  <a:lnTo>
                    <a:pt x="1142" y="197"/>
                  </a:lnTo>
                  <a:lnTo>
                    <a:pt x="1145" y="191"/>
                  </a:lnTo>
                  <a:lnTo>
                    <a:pt x="1149" y="186"/>
                  </a:lnTo>
                  <a:lnTo>
                    <a:pt x="1154" y="181"/>
                  </a:lnTo>
                  <a:lnTo>
                    <a:pt x="1158" y="177"/>
                  </a:lnTo>
                  <a:lnTo>
                    <a:pt x="1162" y="173"/>
                  </a:lnTo>
                  <a:lnTo>
                    <a:pt x="1174" y="167"/>
                  </a:lnTo>
                  <a:lnTo>
                    <a:pt x="1187" y="161"/>
                  </a:lnTo>
                  <a:lnTo>
                    <a:pt x="1198" y="160"/>
                  </a:lnTo>
                  <a:lnTo>
                    <a:pt x="1216" y="157"/>
                  </a:lnTo>
                  <a:lnTo>
                    <a:pt x="1234" y="154"/>
                  </a:lnTo>
                  <a:lnTo>
                    <a:pt x="1250" y="151"/>
                  </a:lnTo>
                  <a:lnTo>
                    <a:pt x="1263" y="148"/>
                  </a:lnTo>
                  <a:lnTo>
                    <a:pt x="1275" y="145"/>
                  </a:lnTo>
                  <a:lnTo>
                    <a:pt x="1275" y="140"/>
                  </a:lnTo>
                  <a:lnTo>
                    <a:pt x="1275" y="137"/>
                  </a:lnTo>
                  <a:lnTo>
                    <a:pt x="1273" y="128"/>
                  </a:lnTo>
                  <a:lnTo>
                    <a:pt x="1272" y="119"/>
                  </a:lnTo>
                  <a:lnTo>
                    <a:pt x="1269" y="114"/>
                  </a:lnTo>
                  <a:lnTo>
                    <a:pt x="1265" y="109"/>
                  </a:lnTo>
                  <a:lnTo>
                    <a:pt x="1257" y="104"/>
                  </a:lnTo>
                  <a:lnTo>
                    <a:pt x="1250" y="101"/>
                  </a:lnTo>
                  <a:lnTo>
                    <a:pt x="1239" y="98"/>
                  </a:lnTo>
                  <a:lnTo>
                    <a:pt x="1227" y="98"/>
                  </a:lnTo>
                  <a:lnTo>
                    <a:pt x="1217" y="98"/>
                  </a:lnTo>
                  <a:lnTo>
                    <a:pt x="1207" y="99"/>
                  </a:lnTo>
                  <a:lnTo>
                    <a:pt x="1200" y="102"/>
                  </a:lnTo>
                  <a:lnTo>
                    <a:pt x="1194" y="106"/>
                  </a:lnTo>
                  <a:lnTo>
                    <a:pt x="1188" y="111"/>
                  </a:lnTo>
                  <a:lnTo>
                    <a:pt x="1184" y="116"/>
                  </a:lnTo>
                  <a:lnTo>
                    <a:pt x="1180" y="125"/>
                  </a:lnTo>
                  <a:lnTo>
                    <a:pt x="1177" y="135"/>
                  </a:lnTo>
                  <a:lnTo>
                    <a:pt x="1145" y="131"/>
                  </a:lnTo>
                  <a:lnTo>
                    <a:pt x="1148" y="121"/>
                  </a:lnTo>
                  <a:lnTo>
                    <a:pt x="1151" y="112"/>
                  </a:lnTo>
                  <a:lnTo>
                    <a:pt x="1155" y="104"/>
                  </a:lnTo>
                  <a:lnTo>
                    <a:pt x="1159" y="96"/>
                  </a:lnTo>
                  <a:lnTo>
                    <a:pt x="1165" y="91"/>
                  </a:lnTo>
                  <a:lnTo>
                    <a:pt x="1171" y="86"/>
                  </a:lnTo>
                  <a:lnTo>
                    <a:pt x="1180" y="80"/>
                  </a:lnTo>
                  <a:lnTo>
                    <a:pt x="1188" y="78"/>
                  </a:lnTo>
                  <a:lnTo>
                    <a:pt x="1198" y="75"/>
                  </a:lnTo>
                  <a:lnTo>
                    <a:pt x="1208" y="72"/>
                  </a:lnTo>
                  <a:lnTo>
                    <a:pt x="1220" y="70"/>
                  </a:lnTo>
                  <a:lnTo>
                    <a:pt x="1233" y="70"/>
                  </a:lnTo>
                  <a:lnTo>
                    <a:pt x="1244" y="70"/>
                  </a:lnTo>
                  <a:lnTo>
                    <a:pt x="1255" y="72"/>
                  </a:lnTo>
                  <a:lnTo>
                    <a:pt x="1265" y="73"/>
                  </a:lnTo>
                  <a:lnTo>
                    <a:pt x="1273" y="76"/>
                  </a:lnTo>
                  <a:lnTo>
                    <a:pt x="1281" y="79"/>
                  </a:lnTo>
                  <a:lnTo>
                    <a:pt x="1286" y="83"/>
                  </a:lnTo>
                  <a:lnTo>
                    <a:pt x="1292" y="86"/>
                  </a:lnTo>
                  <a:lnTo>
                    <a:pt x="1296" y="91"/>
                  </a:lnTo>
                  <a:lnTo>
                    <a:pt x="1299" y="96"/>
                  </a:lnTo>
                  <a:lnTo>
                    <a:pt x="1302" y="101"/>
                  </a:lnTo>
                  <a:lnTo>
                    <a:pt x="1305" y="106"/>
                  </a:lnTo>
                  <a:lnTo>
                    <a:pt x="1306" y="114"/>
                  </a:lnTo>
                  <a:lnTo>
                    <a:pt x="1308" y="125"/>
                  </a:lnTo>
                  <a:lnTo>
                    <a:pt x="1308" y="144"/>
                  </a:lnTo>
                  <a:lnTo>
                    <a:pt x="1308" y="187"/>
                  </a:lnTo>
                  <a:lnTo>
                    <a:pt x="1308" y="209"/>
                  </a:lnTo>
                  <a:lnTo>
                    <a:pt x="1308" y="224"/>
                  </a:lnTo>
                  <a:lnTo>
                    <a:pt x="1309" y="237"/>
                  </a:lnTo>
                  <a:lnTo>
                    <a:pt x="1309" y="245"/>
                  </a:lnTo>
                  <a:lnTo>
                    <a:pt x="1314" y="258"/>
                  </a:lnTo>
                  <a:lnTo>
                    <a:pt x="1318" y="269"/>
                  </a:lnTo>
                  <a:lnTo>
                    <a:pt x="1283" y="269"/>
                  </a:lnTo>
                  <a:lnTo>
                    <a:pt x="1279" y="258"/>
                  </a:lnTo>
                  <a:lnTo>
                    <a:pt x="1278" y="245"/>
                  </a:lnTo>
                  <a:close/>
                  <a:moveTo>
                    <a:pt x="1275" y="171"/>
                  </a:moveTo>
                  <a:lnTo>
                    <a:pt x="1265" y="176"/>
                  </a:lnTo>
                  <a:lnTo>
                    <a:pt x="1252" y="178"/>
                  </a:lnTo>
                  <a:lnTo>
                    <a:pt x="1237" y="181"/>
                  </a:lnTo>
                  <a:lnTo>
                    <a:pt x="1221" y="184"/>
                  </a:lnTo>
                  <a:lnTo>
                    <a:pt x="1203" y="187"/>
                  </a:lnTo>
                  <a:lnTo>
                    <a:pt x="1193" y="190"/>
                  </a:lnTo>
                  <a:lnTo>
                    <a:pt x="1184" y="194"/>
                  </a:lnTo>
                  <a:lnTo>
                    <a:pt x="1180" y="201"/>
                  </a:lnTo>
                  <a:lnTo>
                    <a:pt x="1175" y="209"/>
                  </a:lnTo>
                  <a:lnTo>
                    <a:pt x="1174" y="216"/>
                  </a:lnTo>
                  <a:lnTo>
                    <a:pt x="1175" y="223"/>
                  </a:lnTo>
                  <a:lnTo>
                    <a:pt x="1177" y="229"/>
                  </a:lnTo>
                  <a:lnTo>
                    <a:pt x="1180" y="233"/>
                  </a:lnTo>
                  <a:lnTo>
                    <a:pt x="1184" y="239"/>
                  </a:lnTo>
                  <a:lnTo>
                    <a:pt x="1190" y="242"/>
                  </a:lnTo>
                  <a:lnTo>
                    <a:pt x="1197" y="245"/>
                  </a:lnTo>
                  <a:lnTo>
                    <a:pt x="1204" y="246"/>
                  </a:lnTo>
                  <a:lnTo>
                    <a:pt x="1213" y="248"/>
                  </a:lnTo>
                  <a:lnTo>
                    <a:pt x="1223" y="246"/>
                  </a:lnTo>
                  <a:lnTo>
                    <a:pt x="1232" y="245"/>
                  </a:lnTo>
                  <a:lnTo>
                    <a:pt x="1240" y="242"/>
                  </a:lnTo>
                  <a:lnTo>
                    <a:pt x="1247" y="239"/>
                  </a:lnTo>
                  <a:lnTo>
                    <a:pt x="1255" y="235"/>
                  </a:lnTo>
                  <a:lnTo>
                    <a:pt x="1260" y="229"/>
                  </a:lnTo>
                  <a:lnTo>
                    <a:pt x="1265" y="223"/>
                  </a:lnTo>
                  <a:lnTo>
                    <a:pt x="1269" y="216"/>
                  </a:lnTo>
                  <a:lnTo>
                    <a:pt x="1272" y="210"/>
                  </a:lnTo>
                  <a:lnTo>
                    <a:pt x="1273" y="203"/>
                  </a:lnTo>
                  <a:lnTo>
                    <a:pt x="1275" y="193"/>
                  </a:lnTo>
                  <a:lnTo>
                    <a:pt x="1275" y="183"/>
                  </a:lnTo>
                  <a:lnTo>
                    <a:pt x="1275" y="171"/>
                  </a:lnTo>
                  <a:close/>
                  <a:moveTo>
                    <a:pt x="1442" y="269"/>
                  </a:moveTo>
                  <a:lnTo>
                    <a:pt x="1442" y="1"/>
                  </a:lnTo>
                  <a:lnTo>
                    <a:pt x="1475" y="1"/>
                  </a:lnTo>
                  <a:lnTo>
                    <a:pt x="1475" y="154"/>
                  </a:lnTo>
                  <a:lnTo>
                    <a:pt x="1553" y="75"/>
                  </a:lnTo>
                  <a:lnTo>
                    <a:pt x="1595" y="75"/>
                  </a:lnTo>
                  <a:lnTo>
                    <a:pt x="1521" y="147"/>
                  </a:lnTo>
                  <a:lnTo>
                    <a:pt x="1603" y="269"/>
                  </a:lnTo>
                  <a:lnTo>
                    <a:pt x="1562" y="269"/>
                  </a:lnTo>
                  <a:lnTo>
                    <a:pt x="1498" y="170"/>
                  </a:lnTo>
                  <a:lnTo>
                    <a:pt x="1475" y="191"/>
                  </a:lnTo>
                  <a:lnTo>
                    <a:pt x="1475" y="269"/>
                  </a:lnTo>
                  <a:lnTo>
                    <a:pt x="1442" y="269"/>
                  </a:lnTo>
                  <a:close/>
                  <a:moveTo>
                    <a:pt x="1616" y="269"/>
                  </a:moveTo>
                  <a:lnTo>
                    <a:pt x="1616" y="75"/>
                  </a:lnTo>
                  <a:lnTo>
                    <a:pt x="1647" y="75"/>
                  </a:lnTo>
                  <a:lnTo>
                    <a:pt x="1647" y="105"/>
                  </a:lnTo>
                  <a:lnTo>
                    <a:pt x="1652" y="95"/>
                  </a:lnTo>
                  <a:lnTo>
                    <a:pt x="1658" y="88"/>
                  </a:lnTo>
                  <a:lnTo>
                    <a:pt x="1663" y="80"/>
                  </a:lnTo>
                  <a:lnTo>
                    <a:pt x="1668" y="78"/>
                  </a:lnTo>
                  <a:lnTo>
                    <a:pt x="1673" y="75"/>
                  </a:lnTo>
                  <a:lnTo>
                    <a:pt x="1678" y="72"/>
                  </a:lnTo>
                  <a:lnTo>
                    <a:pt x="1683" y="70"/>
                  </a:lnTo>
                  <a:lnTo>
                    <a:pt x="1689" y="70"/>
                  </a:lnTo>
                  <a:lnTo>
                    <a:pt x="1697" y="70"/>
                  </a:lnTo>
                  <a:lnTo>
                    <a:pt x="1706" y="73"/>
                  </a:lnTo>
                  <a:lnTo>
                    <a:pt x="1714" y="76"/>
                  </a:lnTo>
                  <a:lnTo>
                    <a:pt x="1723" y="80"/>
                  </a:lnTo>
                  <a:lnTo>
                    <a:pt x="1712" y="111"/>
                  </a:lnTo>
                  <a:lnTo>
                    <a:pt x="1704" y="108"/>
                  </a:lnTo>
                  <a:lnTo>
                    <a:pt x="1699" y="106"/>
                  </a:lnTo>
                  <a:lnTo>
                    <a:pt x="1693" y="105"/>
                  </a:lnTo>
                  <a:lnTo>
                    <a:pt x="1687" y="105"/>
                  </a:lnTo>
                  <a:lnTo>
                    <a:pt x="1681" y="105"/>
                  </a:lnTo>
                  <a:lnTo>
                    <a:pt x="1677" y="106"/>
                  </a:lnTo>
                  <a:lnTo>
                    <a:pt x="1673" y="108"/>
                  </a:lnTo>
                  <a:lnTo>
                    <a:pt x="1668" y="111"/>
                  </a:lnTo>
                  <a:lnTo>
                    <a:pt x="1664" y="115"/>
                  </a:lnTo>
                  <a:lnTo>
                    <a:pt x="1661" y="118"/>
                  </a:lnTo>
                  <a:lnTo>
                    <a:pt x="1658" y="124"/>
                  </a:lnTo>
                  <a:lnTo>
                    <a:pt x="1655" y="129"/>
                  </a:lnTo>
                  <a:lnTo>
                    <a:pt x="1652" y="138"/>
                  </a:lnTo>
                  <a:lnTo>
                    <a:pt x="1651" y="147"/>
                  </a:lnTo>
                  <a:lnTo>
                    <a:pt x="1651" y="157"/>
                  </a:lnTo>
                  <a:lnTo>
                    <a:pt x="1650" y="167"/>
                  </a:lnTo>
                  <a:lnTo>
                    <a:pt x="1650" y="269"/>
                  </a:lnTo>
                  <a:lnTo>
                    <a:pt x="1616" y="269"/>
                  </a:lnTo>
                  <a:close/>
                  <a:moveTo>
                    <a:pt x="1857" y="245"/>
                  </a:moveTo>
                  <a:lnTo>
                    <a:pt x="1849" y="252"/>
                  </a:lnTo>
                  <a:lnTo>
                    <a:pt x="1840" y="258"/>
                  </a:lnTo>
                  <a:lnTo>
                    <a:pt x="1831" y="262"/>
                  </a:lnTo>
                  <a:lnTo>
                    <a:pt x="1823" y="266"/>
                  </a:lnTo>
                  <a:lnTo>
                    <a:pt x="1814" y="269"/>
                  </a:lnTo>
                  <a:lnTo>
                    <a:pt x="1805" y="271"/>
                  </a:lnTo>
                  <a:lnTo>
                    <a:pt x="1795" y="272"/>
                  </a:lnTo>
                  <a:lnTo>
                    <a:pt x="1787" y="272"/>
                  </a:lnTo>
                  <a:lnTo>
                    <a:pt x="1771" y="272"/>
                  </a:lnTo>
                  <a:lnTo>
                    <a:pt x="1758" y="269"/>
                  </a:lnTo>
                  <a:lnTo>
                    <a:pt x="1746" y="263"/>
                  </a:lnTo>
                  <a:lnTo>
                    <a:pt x="1736" y="258"/>
                  </a:lnTo>
                  <a:lnTo>
                    <a:pt x="1729" y="249"/>
                  </a:lnTo>
                  <a:lnTo>
                    <a:pt x="1723" y="239"/>
                  </a:lnTo>
                  <a:lnTo>
                    <a:pt x="1720" y="229"/>
                  </a:lnTo>
                  <a:lnTo>
                    <a:pt x="1720" y="217"/>
                  </a:lnTo>
                  <a:lnTo>
                    <a:pt x="1720" y="210"/>
                  </a:lnTo>
                  <a:lnTo>
                    <a:pt x="1722" y="204"/>
                  </a:lnTo>
                  <a:lnTo>
                    <a:pt x="1723" y="197"/>
                  </a:lnTo>
                  <a:lnTo>
                    <a:pt x="1726" y="191"/>
                  </a:lnTo>
                  <a:lnTo>
                    <a:pt x="1729" y="186"/>
                  </a:lnTo>
                  <a:lnTo>
                    <a:pt x="1733" y="181"/>
                  </a:lnTo>
                  <a:lnTo>
                    <a:pt x="1738" y="177"/>
                  </a:lnTo>
                  <a:lnTo>
                    <a:pt x="1743" y="173"/>
                  </a:lnTo>
                  <a:lnTo>
                    <a:pt x="1755" y="167"/>
                  </a:lnTo>
                  <a:lnTo>
                    <a:pt x="1766" y="161"/>
                  </a:lnTo>
                  <a:lnTo>
                    <a:pt x="1779" y="160"/>
                  </a:lnTo>
                  <a:lnTo>
                    <a:pt x="1797" y="157"/>
                  </a:lnTo>
                  <a:lnTo>
                    <a:pt x="1815" y="154"/>
                  </a:lnTo>
                  <a:lnTo>
                    <a:pt x="1831" y="151"/>
                  </a:lnTo>
                  <a:lnTo>
                    <a:pt x="1844" y="148"/>
                  </a:lnTo>
                  <a:lnTo>
                    <a:pt x="1854" y="145"/>
                  </a:lnTo>
                  <a:lnTo>
                    <a:pt x="1854" y="140"/>
                  </a:lnTo>
                  <a:lnTo>
                    <a:pt x="1856" y="137"/>
                  </a:lnTo>
                  <a:lnTo>
                    <a:pt x="1854" y="128"/>
                  </a:lnTo>
                  <a:lnTo>
                    <a:pt x="1853" y="119"/>
                  </a:lnTo>
                  <a:lnTo>
                    <a:pt x="1850" y="114"/>
                  </a:lnTo>
                  <a:lnTo>
                    <a:pt x="1846" y="109"/>
                  </a:lnTo>
                  <a:lnTo>
                    <a:pt x="1838" y="104"/>
                  </a:lnTo>
                  <a:lnTo>
                    <a:pt x="1830" y="101"/>
                  </a:lnTo>
                  <a:lnTo>
                    <a:pt x="1820" y="98"/>
                  </a:lnTo>
                  <a:lnTo>
                    <a:pt x="1808" y="98"/>
                  </a:lnTo>
                  <a:lnTo>
                    <a:pt x="1797" y="98"/>
                  </a:lnTo>
                  <a:lnTo>
                    <a:pt x="1788" y="99"/>
                  </a:lnTo>
                  <a:lnTo>
                    <a:pt x="1779" y="102"/>
                  </a:lnTo>
                  <a:lnTo>
                    <a:pt x="1774" y="106"/>
                  </a:lnTo>
                  <a:lnTo>
                    <a:pt x="1769" y="111"/>
                  </a:lnTo>
                  <a:lnTo>
                    <a:pt x="1763" y="116"/>
                  </a:lnTo>
                  <a:lnTo>
                    <a:pt x="1761" y="125"/>
                  </a:lnTo>
                  <a:lnTo>
                    <a:pt x="1758" y="135"/>
                  </a:lnTo>
                  <a:lnTo>
                    <a:pt x="1725" y="131"/>
                  </a:lnTo>
                  <a:lnTo>
                    <a:pt x="1727" y="121"/>
                  </a:lnTo>
                  <a:lnTo>
                    <a:pt x="1730" y="112"/>
                  </a:lnTo>
                  <a:lnTo>
                    <a:pt x="1735" y="104"/>
                  </a:lnTo>
                  <a:lnTo>
                    <a:pt x="1739" y="96"/>
                  </a:lnTo>
                  <a:lnTo>
                    <a:pt x="1745" y="91"/>
                  </a:lnTo>
                  <a:lnTo>
                    <a:pt x="1752" y="86"/>
                  </a:lnTo>
                  <a:lnTo>
                    <a:pt x="1759" y="80"/>
                  </a:lnTo>
                  <a:lnTo>
                    <a:pt x="1769" y="78"/>
                  </a:lnTo>
                  <a:lnTo>
                    <a:pt x="1779" y="75"/>
                  </a:lnTo>
                  <a:lnTo>
                    <a:pt x="1789" y="72"/>
                  </a:lnTo>
                  <a:lnTo>
                    <a:pt x="1801" y="70"/>
                  </a:lnTo>
                  <a:lnTo>
                    <a:pt x="1813" y="70"/>
                  </a:lnTo>
                  <a:lnTo>
                    <a:pt x="1825" y="70"/>
                  </a:lnTo>
                  <a:lnTo>
                    <a:pt x="1836" y="72"/>
                  </a:lnTo>
                  <a:lnTo>
                    <a:pt x="1846" y="73"/>
                  </a:lnTo>
                  <a:lnTo>
                    <a:pt x="1853" y="76"/>
                  </a:lnTo>
                  <a:lnTo>
                    <a:pt x="1862" y="79"/>
                  </a:lnTo>
                  <a:lnTo>
                    <a:pt x="1867" y="83"/>
                  </a:lnTo>
                  <a:lnTo>
                    <a:pt x="1872" y="86"/>
                  </a:lnTo>
                  <a:lnTo>
                    <a:pt x="1876" y="91"/>
                  </a:lnTo>
                  <a:lnTo>
                    <a:pt x="1880" y="96"/>
                  </a:lnTo>
                  <a:lnTo>
                    <a:pt x="1883" y="101"/>
                  </a:lnTo>
                  <a:lnTo>
                    <a:pt x="1885" y="106"/>
                  </a:lnTo>
                  <a:lnTo>
                    <a:pt x="1887" y="114"/>
                  </a:lnTo>
                  <a:lnTo>
                    <a:pt x="1887" y="125"/>
                  </a:lnTo>
                  <a:lnTo>
                    <a:pt x="1889" y="144"/>
                  </a:lnTo>
                  <a:lnTo>
                    <a:pt x="1889" y="187"/>
                  </a:lnTo>
                  <a:lnTo>
                    <a:pt x="1889" y="209"/>
                  </a:lnTo>
                  <a:lnTo>
                    <a:pt x="1889" y="224"/>
                  </a:lnTo>
                  <a:lnTo>
                    <a:pt x="1889" y="237"/>
                  </a:lnTo>
                  <a:lnTo>
                    <a:pt x="1890" y="245"/>
                  </a:lnTo>
                  <a:lnTo>
                    <a:pt x="1893" y="258"/>
                  </a:lnTo>
                  <a:lnTo>
                    <a:pt x="1899" y="269"/>
                  </a:lnTo>
                  <a:lnTo>
                    <a:pt x="1864" y="269"/>
                  </a:lnTo>
                  <a:lnTo>
                    <a:pt x="1860" y="258"/>
                  </a:lnTo>
                  <a:lnTo>
                    <a:pt x="1857" y="245"/>
                  </a:lnTo>
                  <a:close/>
                  <a:moveTo>
                    <a:pt x="1856" y="171"/>
                  </a:moveTo>
                  <a:lnTo>
                    <a:pt x="1846" y="176"/>
                  </a:lnTo>
                  <a:lnTo>
                    <a:pt x="1833" y="178"/>
                  </a:lnTo>
                  <a:lnTo>
                    <a:pt x="1818" y="181"/>
                  </a:lnTo>
                  <a:lnTo>
                    <a:pt x="1801" y="184"/>
                  </a:lnTo>
                  <a:lnTo>
                    <a:pt x="1784" y="187"/>
                  </a:lnTo>
                  <a:lnTo>
                    <a:pt x="1772" y="190"/>
                  </a:lnTo>
                  <a:lnTo>
                    <a:pt x="1765" y="194"/>
                  </a:lnTo>
                  <a:lnTo>
                    <a:pt x="1759" y="201"/>
                  </a:lnTo>
                  <a:lnTo>
                    <a:pt x="1756" y="209"/>
                  </a:lnTo>
                  <a:lnTo>
                    <a:pt x="1755" y="216"/>
                  </a:lnTo>
                  <a:lnTo>
                    <a:pt x="1755" y="223"/>
                  </a:lnTo>
                  <a:lnTo>
                    <a:pt x="1758" y="229"/>
                  </a:lnTo>
                  <a:lnTo>
                    <a:pt x="1761" y="233"/>
                  </a:lnTo>
                  <a:lnTo>
                    <a:pt x="1765" y="239"/>
                  </a:lnTo>
                  <a:lnTo>
                    <a:pt x="1771" y="242"/>
                  </a:lnTo>
                  <a:lnTo>
                    <a:pt x="1776" y="245"/>
                  </a:lnTo>
                  <a:lnTo>
                    <a:pt x="1785" y="246"/>
                  </a:lnTo>
                  <a:lnTo>
                    <a:pt x="1794" y="248"/>
                  </a:lnTo>
                  <a:lnTo>
                    <a:pt x="1804" y="246"/>
                  </a:lnTo>
                  <a:lnTo>
                    <a:pt x="1813" y="245"/>
                  </a:lnTo>
                  <a:lnTo>
                    <a:pt x="1820" y="242"/>
                  </a:lnTo>
                  <a:lnTo>
                    <a:pt x="1828" y="239"/>
                  </a:lnTo>
                  <a:lnTo>
                    <a:pt x="1834" y="235"/>
                  </a:lnTo>
                  <a:lnTo>
                    <a:pt x="1841" y="229"/>
                  </a:lnTo>
                  <a:lnTo>
                    <a:pt x="1846" y="223"/>
                  </a:lnTo>
                  <a:lnTo>
                    <a:pt x="1850" y="216"/>
                  </a:lnTo>
                  <a:lnTo>
                    <a:pt x="1851" y="210"/>
                  </a:lnTo>
                  <a:lnTo>
                    <a:pt x="1853" y="203"/>
                  </a:lnTo>
                  <a:lnTo>
                    <a:pt x="1854" y="193"/>
                  </a:lnTo>
                  <a:lnTo>
                    <a:pt x="1854" y="183"/>
                  </a:lnTo>
                  <a:lnTo>
                    <a:pt x="1856" y="171"/>
                  </a:lnTo>
                  <a:close/>
                  <a:moveTo>
                    <a:pt x="1928" y="39"/>
                  </a:moveTo>
                  <a:lnTo>
                    <a:pt x="1928" y="1"/>
                  </a:lnTo>
                  <a:lnTo>
                    <a:pt x="1961" y="1"/>
                  </a:lnTo>
                  <a:lnTo>
                    <a:pt x="1961" y="39"/>
                  </a:lnTo>
                  <a:lnTo>
                    <a:pt x="1928" y="39"/>
                  </a:lnTo>
                  <a:close/>
                  <a:moveTo>
                    <a:pt x="1886" y="344"/>
                  </a:moveTo>
                  <a:lnTo>
                    <a:pt x="1892" y="315"/>
                  </a:lnTo>
                  <a:lnTo>
                    <a:pt x="1900" y="318"/>
                  </a:lnTo>
                  <a:lnTo>
                    <a:pt x="1908" y="318"/>
                  </a:lnTo>
                  <a:lnTo>
                    <a:pt x="1912" y="318"/>
                  </a:lnTo>
                  <a:lnTo>
                    <a:pt x="1916" y="317"/>
                  </a:lnTo>
                  <a:lnTo>
                    <a:pt x="1919" y="315"/>
                  </a:lnTo>
                  <a:lnTo>
                    <a:pt x="1922" y="312"/>
                  </a:lnTo>
                  <a:lnTo>
                    <a:pt x="1925" y="307"/>
                  </a:lnTo>
                  <a:lnTo>
                    <a:pt x="1926" y="299"/>
                  </a:lnTo>
                  <a:lnTo>
                    <a:pt x="1926" y="291"/>
                  </a:lnTo>
                  <a:lnTo>
                    <a:pt x="1928" y="278"/>
                  </a:lnTo>
                  <a:lnTo>
                    <a:pt x="1928" y="75"/>
                  </a:lnTo>
                  <a:lnTo>
                    <a:pt x="1961" y="75"/>
                  </a:lnTo>
                  <a:lnTo>
                    <a:pt x="1961" y="279"/>
                  </a:lnTo>
                  <a:lnTo>
                    <a:pt x="1960" y="295"/>
                  </a:lnTo>
                  <a:lnTo>
                    <a:pt x="1958" y="309"/>
                  </a:lnTo>
                  <a:lnTo>
                    <a:pt x="1955" y="321"/>
                  </a:lnTo>
                  <a:lnTo>
                    <a:pt x="1951" y="328"/>
                  </a:lnTo>
                  <a:lnTo>
                    <a:pt x="1948" y="332"/>
                  </a:lnTo>
                  <a:lnTo>
                    <a:pt x="1944" y="337"/>
                  </a:lnTo>
                  <a:lnTo>
                    <a:pt x="1939" y="340"/>
                  </a:lnTo>
                  <a:lnTo>
                    <a:pt x="1935" y="343"/>
                  </a:lnTo>
                  <a:lnTo>
                    <a:pt x="1925" y="345"/>
                  </a:lnTo>
                  <a:lnTo>
                    <a:pt x="1912" y="347"/>
                  </a:lnTo>
                  <a:lnTo>
                    <a:pt x="1899" y="347"/>
                  </a:lnTo>
                  <a:lnTo>
                    <a:pt x="1886" y="344"/>
                  </a:lnTo>
                  <a:close/>
                  <a:moveTo>
                    <a:pt x="1986" y="210"/>
                  </a:moveTo>
                  <a:lnTo>
                    <a:pt x="2019" y="206"/>
                  </a:lnTo>
                  <a:lnTo>
                    <a:pt x="2020" y="214"/>
                  </a:lnTo>
                  <a:lnTo>
                    <a:pt x="2024" y="223"/>
                  </a:lnTo>
                  <a:lnTo>
                    <a:pt x="2029" y="230"/>
                  </a:lnTo>
                  <a:lnTo>
                    <a:pt x="2035" y="236"/>
                  </a:lnTo>
                  <a:lnTo>
                    <a:pt x="2040" y="240"/>
                  </a:lnTo>
                  <a:lnTo>
                    <a:pt x="2049" y="243"/>
                  </a:lnTo>
                  <a:lnTo>
                    <a:pt x="2059" y="245"/>
                  </a:lnTo>
                  <a:lnTo>
                    <a:pt x="2069" y="246"/>
                  </a:lnTo>
                  <a:lnTo>
                    <a:pt x="2079" y="245"/>
                  </a:lnTo>
                  <a:lnTo>
                    <a:pt x="2089" y="243"/>
                  </a:lnTo>
                  <a:lnTo>
                    <a:pt x="2097" y="240"/>
                  </a:lnTo>
                  <a:lnTo>
                    <a:pt x="2102" y="236"/>
                  </a:lnTo>
                  <a:lnTo>
                    <a:pt x="2108" y="232"/>
                  </a:lnTo>
                  <a:lnTo>
                    <a:pt x="2111" y="226"/>
                  </a:lnTo>
                  <a:lnTo>
                    <a:pt x="2114" y="222"/>
                  </a:lnTo>
                  <a:lnTo>
                    <a:pt x="2114" y="214"/>
                  </a:lnTo>
                  <a:lnTo>
                    <a:pt x="2114" y="210"/>
                  </a:lnTo>
                  <a:lnTo>
                    <a:pt x="2111" y="204"/>
                  </a:lnTo>
                  <a:lnTo>
                    <a:pt x="2108" y="201"/>
                  </a:lnTo>
                  <a:lnTo>
                    <a:pt x="2104" y="197"/>
                  </a:lnTo>
                  <a:lnTo>
                    <a:pt x="2092" y="193"/>
                  </a:lnTo>
                  <a:lnTo>
                    <a:pt x="2071" y="186"/>
                  </a:lnTo>
                  <a:lnTo>
                    <a:pt x="2053" y="181"/>
                  </a:lnTo>
                  <a:lnTo>
                    <a:pt x="2040" y="178"/>
                  </a:lnTo>
                  <a:lnTo>
                    <a:pt x="2029" y="174"/>
                  </a:lnTo>
                  <a:lnTo>
                    <a:pt x="2020" y="171"/>
                  </a:lnTo>
                  <a:lnTo>
                    <a:pt x="2014" y="167"/>
                  </a:lnTo>
                  <a:lnTo>
                    <a:pt x="2009" y="163"/>
                  </a:lnTo>
                  <a:lnTo>
                    <a:pt x="2003" y="158"/>
                  </a:lnTo>
                  <a:lnTo>
                    <a:pt x="1998" y="152"/>
                  </a:lnTo>
                  <a:lnTo>
                    <a:pt x="1996" y="147"/>
                  </a:lnTo>
                  <a:lnTo>
                    <a:pt x="1994" y="140"/>
                  </a:lnTo>
                  <a:lnTo>
                    <a:pt x="1993" y="134"/>
                  </a:lnTo>
                  <a:lnTo>
                    <a:pt x="1991" y="127"/>
                  </a:lnTo>
                  <a:lnTo>
                    <a:pt x="1993" y="119"/>
                  </a:lnTo>
                  <a:lnTo>
                    <a:pt x="1993" y="114"/>
                  </a:lnTo>
                  <a:lnTo>
                    <a:pt x="1996" y="108"/>
                  </a:lnTo>
                  <a:lnTo>
                    <a:pt x="1997" y="102"/>
                  </a:lnTo>
                  <a:lnTo>
                    <a:pt x="2004" y="92"/>
                  </a:lnTo>
                  <a:lnTo>
                    <a:pt x="2014" y="83"/>
                  </a:lnTo>
                  <a:lnTo>
                    <a:pt x="2023" y="79"/>
                  </a:lnTo>
                  <a:lnTo>
                    <a:pt x="2035" y="75"/>
                  </a:lnTo>
                  <a:lnTo>
                    <a:pt x="2049" y="72"/>
                  </a:lnTo>
                  <a:lnTo>
                    <a:pt x="2063" y="70"/>
                  </a:lnTo>
                  <a:lnTo>
                    <a:pt x="2075" y="70"/>
                  </a:lnTo>
                  <a:lnTo>
                    <a:pt x="2085" y="72"/>
                  </a:lnTo>
                  <a:lnTo>
                    <a:pt x="2094" y="75"/>
                  </a:lnTo>
                  <a:lnTo>
                    <a:pt x="2104" y="78"/>
                  </a:lnTo>
                  <a:lnTo>
                    <a:pt x="2111" y="80"/>
                  </a:lnTo>
                  <a:lnTo>
                    <a:pt x="2118" y="85"/>
                  </a:lnTo>
                  <a:lnTo>
                    <a:pt x="2124" y="89"/>
                  </a:lnTo>
                  <a:lnTo>
                    <a:pt x="2128" y="95"/>
                  </a:lnTo>
                  <a:lnTo>
                    <a:pt x="2133" y="101"/>
                  </a:lnTo>
                  <a:lnTo>
                    <a:pt x="2135" y="108"/>
                  </a:lnTo>
                  <a:lnTo>
                    <a:pt x="2138" y="116"/>
                  </a:lnTo>
                  <a:lnTo>
                    <a:pt x="2140" y="125"/>
                  </a:lnTo>
                  <a:lnTo>
                    <a:pt x="2108" y="129"/>
                  </a:lnTo>
                  <a:lnTo>
                    <a:pt x="2107" y="122"/>
                  </a:lnTo>
                  <a:lnTo>
                    <a:pt x="2104" y="116"/>
                  </a:lnTo>
                  <a:lnTo>
                    <a:pt x="2099" y="111"/>
                  </a:lnTo>
                  <a:lnTo>
                    <a:pt x="2095" y="106"/>
                  </a:lnTo>
                  <a:lnTo>
                    <a:pt x="2089" y="102"/>
                  </a:lnTo>
                  <a:lnTo>
                    <a:pt x="2082" y="99"/>
                  </a:lnTo>
                  <a:lnTo>
                    <a:pt x="2075" y="98"/>
                  </a:lnTo>
                  <a:lnTo>
                    <a:pt x="2066" y="98"/>
                  </a:lnTo>
                  <a:lnTo>
                    <a:pt x="2055" y="98"/>
                  </a:lnTo>
                  <a:lnTo>
                    <a:pt x="2046" y="99"/>
                  </a:lnTo>
                  <a:lnTo>
                    <a:pt x="2039" y="102"/>
                  </a:lnTo>
                  <a:lnTo>
                    <a:pt x="2033" y="105"/>
                  </a:lnTo>
                  <a:lnTo>
                    <a:pt x="2029" y="109"/>
                  </a:lnTo>
                  <a:lnTo>
                    <a:pt x="2026" y="114"/>
                  </a:lnTo>
                  <a:lnTo>
                    <a:pt x="2024" y="118"/>
                  </a:lnTo>
                  <a:lnTo>
                    <a:pt x="2023" y="122"/>
                  </a:lnTo>
                  <a:lnTo>
                    <a:pt x="2024" y="128"/>
                  </a:lnTo>
                  <a:lnTo>
                    <a:pt x="2027" y="134"/>
                  </a:lnTo>
                  <a:lnTo>
                    <a:pt x="2033" y="138"/>
                  </a:lnTo>
                  <a:lnTo>
                    <a:pt x="2040" y="142"/>
                  </a:lnTo>
                  <a:lnTo>
                    <a:pt x="2050" y="145"/>
                  </a:lnTo>
                  <a:lnTo>
                    <a:pt x="2069" y="151"/>
                  </a:lnTo>
                  <a:lnTo>
                    <a:pt x="2085" y="155"/>
                  </a:lnTo>
                  <a:lnTo>
                    <a:pt x="2099" y="160"/>
                  </a:lnTo>
                  <a:lnTo>
                    <a:pt x="2109" y="163"/>
                  </a:lnTo>
                  <a:lnTo>
                    <a:pt x="2118" y="167"/>
                  </a:lnTo>
                  <a:lnTo>
                    <a:pt x="2124" y="170"/>
                  </a:lnTo>
                  <a:lnTo>
                    <a:pt x="2130" y="174"/>
                  </a:lnTo>
                  <a:lnTo>
                    <a:pt x="2135" y="178"/>
                  </a:lnTo>
                  <a:lnTo>
                    <a:pt x="2140" y="183"/>
                  </a:lnTo>
                  <a:lnTo>
                    <a:pt x="2143" y="190"/>
                  </a:lnTo>
                  <a:lnTo>
                    <a:pt x="2146" y="196"/>
                  </a:lnTo>
                  <a:lnTo>
                    <a:pt x="2147" y="203"/>
                  </a:lnTo>
                  <a:lnTo>
                    <a:pt x="2147" y="212"/>
                  </a:lnTo>
                  <a:lnTo>
                    <a:pt x="2147" y="220"/>
                  </a:lnTo>
                  <a:lnTo>
                    <a:pt x="2146" y="227"/>
                  </a:lnTo>
                  <a:lnTo>
                    <a:pt x="2143" y="235"/>
                  </a:lnTo>
                  <a:lnTo>
                    <a:pt x="2138" y="242"/>
                  </a:lnTo>
                  <a:lnTo>
                    <a:pt x="2133" y="249"/>
                  </a:lnTo>
                  <a:lnTo>
                    <a:pt x="2127" y="255"/>
                  </a:lnTo>
                  <a:lnTo>
                    <a:pt x="2118" y="260"/>
                  </a:lnTo>
                  <a:lnTo>
                    <a:pt x="2111" y="265"/>
                  </a:lnTo>
                  <a:lnTo>
                    <a:pt x="2101" y="268"/>
                  </a:lnTo>
                  <a:lnTo>
                    <a:pt x="2091" y="271"/>
                  </a:lnTo>
                  <a:lnTo>
                    <a:pt x="2081" y="272"/>
                  </a:lnTo>
                  <a:lnTo>
                    <a:pt x="2069" y="272"/>
                  </a:lnTo>
                  <a:lnTo>
                    <a:pt x="2052" y="272"/>
                  </a:lnTo>
                  <a:lnTo>
                    <a:pt x="2036" y="269"/>
                  </a:lnTo>
                  <a:lnTo>
                    <a:pt x="2023" y="263"/>
                  </a:lnTo>
                  <a:lnTo>
                    <a:pt x="2011" y="258"/>
                  </a:lnTo>
                  <a:lnTo>
                    <a:pt x="2003" y="249"/>
                  </a:lnTo>
                  <a:lnTo>
                    <a:pt x="1996" y="237"/>
                  </a:lnTo>
                  <a:lnTo>
                    <a:pt x="1990" y="224"/>
                  </a:lnTo>
                  <a:lnTo>
                    <a:pt x="1986" y="210"/>
                  </a:lnTo>
                  <a:close/>
                  <a:moveTo>
                    <a:pt x="2176" y="269"/>
                  </a:moveTo>
                  <a:lnTo>
                    <a:pt x="2176" y="1"/>
                  </a:lnTo>
                  <a:lnTo>
                    <a:pt x="2208" y="1"/>
                  </a:lnTo>
                  <a:lnTo>
                    <a:pt x="2208" y="154"/>
                  </a:lnTo>
                  <a:lnTo>
                    <a:pt x="2285" y="75"/>
                  </a:lnTo>
                  <a:lnTo>
                    <a:pt x="2329" y="75"/>
                  </a:lnTo>
                  <a:lnTo>
                    <a:pt x="2255" y="147"/>
                  </a:lnTo>
                  <a:lnTo>
                    <a:pt x="2336" y="269"/>
                  </a:lnTo>
                  <a:lnTo>
                    <a:pt x="2295" y="269"/>
                  </a:lnTo>
                  <a:lnTo>
                    <a:pt x="2231" y="170"/>
                  </a:lnTo>
                  <a:lnTo>
                    <a:pt x="2208" y="191"/>
                  </a:lnTo>
                  <a:lnTo>
                    <a:pt x="2208" y="269"/>
                  </a:lnTo>
                  <a:lnTo>
                    <a:pt x="2176" y="269"/>
                  </a:lnTo>
                  <a:close/>
                  <a:moveTo>
                    <a:pt x="2483" y="206"/>
                  </a:moveTo>
                  <a:lnTo>
                    <a:pt x="2517" y="210"/>
                  </a:lnTo>
                  <a:lnTo>
                    <a:pt x="2513" y="224"/>
                  </a:lnTo>
                  <a:lnTo>
                    <a:pt x="2506" y="236"/>
                  </a:lnTo>
                  <a:lnTo>
                    <a:pt x="2497" y="248"/>
                  </a:lnTo>
                  <a:lnTo>
                    <a:pt x="2487" y="256"/>
                  </a:lnTo>
                  <a:lnTo>
                    <a:pt x="2476" y="263"/>
                  </a:lnTo>
                  <a:lnTo>
                    <a:pt x="2463" y="269"/>
                  </a:lnTo>
                  <a:lnTo>
                    <a:pt x="2448" y="272"/>
                  </a:lnTo>
                  <a:lnTo>
                    <a:pt x="2432" y="272"/>
                  </a:lnTo>
                  <a:lnTo>
                    <a:pt x="2422" y="272"/>
                  </a:lnTo>
                  <a:lnTo>
                    <a:pt x="2412" y="271"/>
                  </a:lnTo>
                  <a:lnTo>
                    <a:pt x="2402" y="269"/>
                  </a:lnTo>
                  <a:lnTo>
                    <a:pt x="2394" y="266"/>
                  </a:lnTo>
                  <a:lnTo>
                    <a:pt x="2386" y="262"/>
                  </a:lnTo>
                  <a:lnTo>
                    <a:pt x="2379" y="258"/>
                  </a:lnTo>
                  <a:lnTo>
                    <a:pt x="2372" y="253"/>
                  </a:lnTo>
                  <a:lnTo>
                    <a:pt x="2365" y="246"/>
                  </a:lnTo>
                  <a:lnTo>
                    <a:pt x="2359" y="240"/>
                  </a:lnTo>
                  <a:lnTo>
                    <a:pt x="2355" y="232"/>
                  </a:lnTo>
                  <a:lnTo>
                    <a:pt x="2350" y="224"/>
                  </a:lnTo>
                  <a:lnTo>
                    <a:pt x="2346" y="216"/>
                  </a:lnTo>
                  <a:lnTo>
                    <a:pt x="2343" y="206"/>
                  </a:lnTo>
                  <a:lnTo>
                    <a:pt x="2342" y="196"/>
                  </a:lnTo>
                  <a:lnTo>
                    <a:pt x="2340" y="184"/>
                  </a:lnTo>
                  <a:lnTo>
                    <a:pt x="2340" y="173"/>
                  </a:lnTo>
                  <a:lnTo>
                    <a:pt x="2340" y="161"/>
                  </a:lnTo>
                  <a:lnTo>
                    <a:pt x="2342" y="150"/>
                  </a:lnTo>
                  <a:lnTo>
                    <a:pt x="2343" y="140"/>
                  </a:lnTo>
                  <a:lnTo>
                    <a:pt x="2346" y="129"/>
                  </a:lnTo>
                  <a:lnTo>
                    <a:pt x="2350" y="121"/>
                  </a:lnTo>
                  <a:lnTo>
                    <a:pt x="2355" y="112"/>
                  </a:lnTo>
                  <a:lnTo>
                    <a:pt x="2359" y="105"/>
                  </a:lnTo>
                  <a:lnTo>
                    <a:pt x="2365" y="98"/>
                  </a:lnTo>
                  <a:lnTo>
                    <a:pt x="2372" y="91"/>
                  </a:lnTo>
                  <a:lnTo>
                    <a:pt x="2379" y="86"/>
                  </a:lnTo>
                  <a:lnTo>
                    <a:pt x="2386" y="80"/>
                  </a:lnTo>
                  <a:lnTo>
                    <a:pt x="2394" y="78"/>
                  </a:lnTo>
                  <a:lnTo>
                    <a:pt x="2402" y="75"/>
                  </a:lnTo>
                  <a:lnTo>
                    <a:pt x="2411" y="72"/>
                  </a:lnTo>
                  <a:lnTo>
                    <a:pt x="2421" y="70"/>
                  </a:lnTo>
                  <a:lnTo>
                    <a:pt x="2431" y="70"/>
                  </a:lnTo>
                  <a:lnTo>
                    <a:pt x="2440" y="70"/>
                  </a:lnTo>
                  <a:lnTo>
                    <a:pt x="2448" y="72"/>
                  </a:lnTo>
                  <a:lnTo>
                    <a:pt x="2457" y="75"/>
                  </a:lnTo>
                  <a:lnTo>
                    <a:pt x="2466" y="78"/>
                  </a:lnTo>
                  <a:lnTo>
                    <a:pt x="2473" y="80"/>
                  </a:lnTo>
                  <a:lnTo>
                    <a:pt x="2480" y="85"/>
                  </a:lnTo>
                  <a:lnTo>
                    <a:pt x="2487" y="91"/>
                  </a:lnTo>
                  <a:lnTo>
                    <a:pt x="2494" y="96"/>
                  </a:lnTo>
                  <a:lnTo>
                    <a:pt x="2500" y="104"/>
                  </a:lnTo>
                  <a:lnTo>
                    <a:pt x="2505" y="111"/>
                  </a:lnTo>
                  <a:lnTo>
                    <a:pt x="2509" y="119"/>
                  </a:lnTo>
                  <a:lnTo>
                    <a:pt x="2512" y="128"/>
                  </a:lnTo>
                  <a:lnTo>
                    <a:pt x="2515" y="138"/>
                  </a:lnTo>
                  <a:lnTo>
                    <a:pt x="2517" y="148"/>
                  </a:lnTo>
                  <a:lnTo>
                    <a:pt x="2517" y="160"/>
                  </a:lnTo>
                  <a:lnTo>
                    <a:pt x="2519" y="171"/>
                  </a:lnTo>
                  <a:lnTo>
                    <a:pt x="2519" y="176"/>
                  </a:lnTo>
                  <a:lnTo>
                    <a:pt x="2519" y="180"/>
                  </a:lnTo>
                  <a:lnTo>
                    <a:pt x="2373" y="180"/>
                  </a:lnTo>
                  <a:lnTo>
                    <a:pt x="2376" y="196"/>
                  </a:lnTo>
                  <a:lnTo>
                    <a:pt x="2379" y="209"/>
                  </a:lnTo>
                  <a:lnTo>
                    <a:pt x="2385" y="219"/>
                  </a:lnTo>
                  <a:lnTo>
                    <a:pt x="2392" y="229"/>
                  </a:lnTo>
                  <a:lnTo>
                    <a:pt x="2401" y="236"/>
                  </a:lnTo>
                  <a:lnTo>
                    <a:pt x="2409" y="242"/>
                  </a:lnTo>
                  <a:lnTo>
                    <a:pt x="2421" y="245"/>
                  </a:lnTo>
                  <a:lnTo>
                    <a:pt x="2432" y="246"/>
                  </a:lnTo>
                  <a:lnTo>
                    <a:pt x="2441" y="245"/>
                  </a:lnTo>
                  <a:lnTo>
                    <a:pt x="2448" y="243"/>
                  </a:lnTo>
                  <a:lnTo>
                    <a:pt x="2457" y="240"/>
                  </a:lnTo>
                  <a:lnTo>
                    <a:pt x="2463" y="236"/>
                  </a:lnTo>
                  <a:lnTo>
                    <a:pt x="2468" y="230"/>
                  </a:lnTo>
                  <a:lnTo>
                    <a:pt x="2474" y="224"/>
                  </a:lnTo>
                  <a:lnTo>
                    <a:pt x="2479" y="216"/>
                  </a:lnTo>
                  <a:lnTo>
                    <a:pt x="2483" y="206"/>
                  </a:lnTo>
                  <a:close/>
                  <a:moveTo>
                    <a:pt x="2376" y="152"/>
                  </a:moveTo>
                  <a:lnTo>
                    <a:pt x="2484" y="152"/>
                  </a:lnTo>
                  <a:lnTo>
                    <a:pt x="2481" y="141"/>
                  </a:lnTo>
                  <a:lnTo>
                    <a:pt x="2480" y="132"/>
                  </a:lnTo>
                  <a:lnTo>
                    <a:pt x="2476" y="124"/>
                  </a:lnTo>
                  <a:lnTo>
                    <a:pt x="2471" y="116"/>
                  </a:lnTo>
                  <a:lnTo>
                    <a:pt x="2463" y="108"/>
                  </a:lnTo>
                  <a:lnTo>
                    <a:pt x="2453" y="102"/>
                  </a:lnTo>
                  <a:lnTo>
                    <a:pt x="2443" y="99"/>
                  </a:lnTo>
                  <a:lnTo>
                    <a:pt x="2431" y="98"/>
                  </a:lnTo>
                  <a:lnTo>
                    <a:pt x="2419" y="98"/>
                  </a:lnTo>
                  <a:lnTo>
                    <a:pt x="2409" y="101"/>
                  </a:lnTo>
                  <a:lnTo>
                    <a:pt x="2401" y="106"/>
                  </a:lnTo>
                  <a:lnTo>
                    <a:pt x="2392" y="112"/>
                  </a:lnTo>
                  <a:lnTo>
                    <a:pt x="2386" y="121"/>
                  </a:lnTo>
                  <a:lnTo>
                    <a:pt x="2381" y="131"/>
                  </a:lnTo>
                  <a:lnTo>
                    <a:pt x="2378" y="141"/>
                  </a:lnTo>
                  <a:lnTo>
                    <a:pt x="2376" y="152"/>
                  </a:lnTo>
                  <a:close/>
                  <a:moveTo>
                    <a:pt x="2404" y="50"/>
                  </a:moveTo>
                  <a:lnTo>
                    <a:pt x="2427" y="0"/>
                  </a:lnTo>
                  <a:lnTo>
                    <a:pt x="2470" y="0"/>
                  </a:lnTo>
                  <a:lnTo>
                    <a:pt x="2431" y="50"/>
                  </a:lnTo>
                  <a:lnTo>
                    <a:pt x="2404" y="50"/>
                  </a:lnTo>
                  <a:close/>
                  <a:moveTo>
                    <a:pt x="2548" y="269"/>
                  </a:moveTo>
                  <a:lnTo>
                    <a:pt x="2548" y="1"/>
                  </a:lnTo>
                  <a:lnTo>
                    <a:pt x="2581" y="1"/>
                  </a:lnTo>
                  <a:lnTo>
                    <a:pt x="2581" y="98"/>
                  </a:lnTo>
                  <a:lnTo>
                    <a:pt x="2587" y="91"/>
                  </a:lnTo>
                  <a:lnTo>
                    <a:pt x="2592" y="85"/>
                  </a:lnTo>
                  <a:lnTo>
                    <a:pt x="2600" y="80"/>
                  </a:lnTo>
                  <a:lnTo>
                    <a:pt x="2607" y="78"/>
                  </a:lnTo>
                  <a:lnTo>
                    <a:pt x="2614" y="75"/>
                  </a:lnTo>
                  <a:lnTo>
                    <a:pt x="2621" y="72"/>
                  </a:lnTo>
                  <a:lnTo>
                    <a:pt x="2630" y="70"/>
                  </a:lnTo>
                  <a:lnTo>
                    <a:pt x="2639" y="70"/>
                  </a:lnTo>
                  <a:lnTo>
                    <a:pt x="2649" y="70"/>
                  </a:lnTo>
                  <a:lnTo>
                    <a:pt x="2659" y="72"/>
                  </a:lnTo>
                  <a:lnTo>
                    <a:pt x="2667" y="75"/>
                  </a:lnTo>
                  <a:lnTo>
                    <a:pt x="2676" y="79"/>
                  </a:lnTo>
                  <a:lnTo>
                    <a:pt x="2683" y="83"/>
                  </a:lnTo>
                  <a:lnTo>
                    <a:pt x="2689" y="89"/>
                  </a:lnTo>
                  <a:lnTo>
                    <a:pt x="2695" y="95"/>
                  </a:lnTo>
                  <a:lnTo>
                    <a:pt x="2699" y="102"/>
                  </a:lnTo>
                  <a:lnTo>
                    <a:pt x="2702" y="111"/>
                  </a:lnTo>
                  <a:lnTo>
                    <a:pt x="2703" y="121"/>
                  </a:lnTo>
                  <a:lnTo>
                    <a:pt x="2705" y="132"/>
                  </a:lnTo>
                  <a:lnTo>
                    <a:pt x="2705" y="145"/>
                  </a:lnTo>
                  <a:lnTo>
                    <a:pt x="2705" y="269"/>
                  </a:lnTo>
                  <a:lnTo>
                    <a:pt x="2672" y="269"/>
                  </a:lnTo>
                  <a:lnTo>
                    <a:pt x="2672" y="145"/>
                  </a:lnTo>
                  <a:lnTo>
                    <a:pt x="2672" y="134"/>
                  </a:lnTo>
                  <a:lnTo>
                    <a:pt x="2670" y="125"/>
                  </a:lnTo>
                  <a:lnTo>
                    <a:pt x="2666" y="116"/>
                  </a:lnTo>
                  <a:lnTo>
                    <a:pt x="2662" y="111"/>
                  </a:lnTo>
                  <a:lnTo>
                    <a:pt x="2656" y="105"/>
                  </a:lnTo>
                  <a:lnTo>
                    <a:pt x="2649" y="102"/>
                  </a:lnTo>
                  <a:lnTo>
                    <a:pt x="2641" y="99"/>
                  </a:lnTo>
                  <a:lnTo>
                    <a:pt x="2631" y="99"/>
                  </a:lnTo>
                  <a:lnTo>
                    <a:pt x="2624" y="99"/>
                  </a:lnTo>
                  <a:lnTo>
                    <a:pt x="2617" y="101"/>
                  </a:lnTo>
                  <a:lnTo>
                    <a:pt x="2611" y="104"/>
                  </a:lnTo>
                  <a:lnTo>
                    <a:pt x="2604" y="106"/>
                  </a:lnTo>
                  <a:lnTo>
                    <a:pt x="2598" y="111"/>
                  </a:lnTo>
                  <a:lnTo>
                    <a:pt x="2594" y="115"/>
                  </a:lnTo>
                  <a:lnTo>
                    <a:pt x="2590" y="121"/>
                  </a:lnTo>
                  <a:lnTo>
                    <a:pt x="2587" y="127"/>
                  </a:lnTo>
                  <a:lnTo>
                    <a:pt x="2584" y="134"/>
                  </a:lnTo>
                  <a:lnTo>
                    <a:pt x="2582" y="142"/>
                  </a:lnTo>
                  <a:lnTo>
                    <a:pt x="2581" y="152"/>
                  </a:lnTo>
                  <a:lnTo>
                    <a:pt x="2581" y="163"/>
                  </a:lnTo>
                  <a:lnTo>
                    <a:pt x="2581" y="269"/>
                  </a:lnTo>
                  <a:lnTo>
                    <a:pt x="2548" y="269"/>
                  </a:lnTo>
                  <a:close/>
                  <a:moveTo>
                    <a:pt x="2732" y="171"/>
                  </a:moveTo>
                  <a:lnTo>
                    <a:pt x="2732" y="158"/>
                  </a:lnTo>
                  <a:lnTo>
                    <a:pt x="2734" y="147"/>
                  </a:lnTo>
                  <a:lnTo>
                    <a:pt x="2737" y="135"/>
                  </a:lnTo>
                  <a:lnTo>
                    <a:pt x="2740" y="125"/>
                  </a:lnTo>
                  <a:lnTo>
                    <a:pt x="2744" y="115"/>
                  </a:lnTo>
                  <a:lnTo>
                    <a:pt x="2750" y="106"/>
                  </a:lnTo>
                  <a:lnTo>
                    <a:pt x="2755" y="99"/>
                  </a:lnTo>
                  <a:lnTo>
                    <a:pt x="2763" y="92"/>
                  </a:lnTo>
                  <a:lnTo>
                    <a:pt x="2768" y="86"/>
                  </a:lnTo>
                  <a:lnTo>
                    <a:pt x="2776" y="82"/>
                  </a:lnTo>
                  <a:lnTo>
                    <a:pt x="2783" y="79"/>
                  </a:lnTo>
                  <a:lnTo>
                    <a:pt x="2790" y="76"/>
                  </a:lnTo>
                  <a:lnTo>
                    <a:pt x="2806" y="72"/>
                  </a:lnTo>
                  <a:lnTo>
                    <a:pt x="2823" y="70"/>
                  </a:lnTo>
                  <a:lnTo>
                    <a:pt x="2833" y="70"/>
                  </a:lnTo>
                  <a:lnTo>
                    <a:pt x="2842" y="72"/>
                  </a:lnTo>
                  <a:lnTo>
                    <a:pt x="2851" y="75"/>
                  </a:lnTo>
                  <a:lnTo>
                    <a:pt x="2859" y="78"/>
                  </a:lnTo>
                  <a:lnTo>
                    <a:pt x="2868" y="80"/>
                  </a:lnTo>
                  <a:lnTo>
                    <a:pt x="2875" y="85"/>
                  </a:lnTo>
                  <a:lnTo>
                    <a:pt x="2882" y="91"/>
                  </a:lnTo>
                  <a:lnTo>
                    <a:pt x="2888" y="96"/>
                  </a:lnTo>
                  <a:lnTo>
                    <a:pt x="2895" y="104"/>
                  </a:lnTo>
                  <a:lnTo>
                    <a:pt x="2900" y="111"/>
                  </a:lnTo>
                  <a:lnTo>
                    <a:pt x="2904" y="119"/>
                  </a:lnTo>
                  <a:lnTo>
                    <a:pt x="2908" y="128"/>
                  </a:lnTo>
                  <a:lnTo>
                    <a:pt x="2911" y="137"/>
                  </a:lnTo>
                  <a:lnTo>
                    <a:pt x="2913" y="147"/>
                  </a:lnTo>
                  <a:lnTo>
                    <a:pt x="2914" y="158"/>
                  </a:lnTo>
                  <a:lnTo>
                    <a:pt x="2914" y="168"/>
                  </a:lnTo>
                  <a:lnTo>
                    <a:pt x="2914" y="187"/>
                  </a:lnTo>
                  <a:lnTo>
                    <a:pt x="2911" y="203"/>
                  </a:lnTo>
                  <a:lnTo>
                    <a:pt x="2908" y="216"/>
                  </a:lnTo>
                  <a:lnTo>
                    <a:pt x="2902" y="227"/>
                  </a:lnTo>
                  <a:lnTo>
                    <a:pt x="2897" y="237"/>
                  </a:lnTo>
                  <a:lnTo>
                    <a:pt x="2889" y="246"/>
                  </a:lnTo>
                  <a:lnTo>
                    <a:pt x="2881" y="255"/>
                  </a:lnTo>
                  <a:lnTo>
                    <a:pt x="2871" y="260"/>
                  </a:lnTo>
                  <a:lnTo>
                    <a:pt x="2859" y="266"/>
                  </a:lnTo>
                  <a:lnTo>
                    <a:pt x="2848" y="269"/>
                  </a:lnTo>
                  <a:lnTo>
                    <a:pt x="2836" y="272"/>
                  </a:lnTo>
                  <a:lnTo>
                    <a:pt x="2823" y="272"/>
                  </a:lnTo>
                  <a:lnTo>
                    <a:pt x="2813" y="272"/>
                  </a:lnTo>
                  <a:lnTo>
                    <a:pt x="2804" y="271"/>
                  </a:lnTo>
                  <a:lnTo>
                    <a:pt x="2794" y="269"/>
                  </a:lnTo>
                  <a:lnTo>
                    <a:pt x="2786" y="266"/>
                  </a:lnTo>
                  <a:lnTo>
                    <a:pt x="2778" y="262"/>
                  </a:lnTo>
                  <a:lnTo>
                    <a:pt x="2771" y="258"/>
                  </a:lnTo>
                  <a:lnTo>
                    <a:pt x="2764" y="253"/>
                  </a:lnTo>
                  <a:lnTo>
                    <a:pt x="2757" y="246"/>
                  </a:lnTo>
                  <a:lnTo>
                    <a:pt x="2751" y="240"/>
                  </a:lnTo>
                  <a:lnTo>
                    <a:pt x="2747" y="232"/>
                  </a:lnTo>
                  <a:lnTo>
                    <a:pt x="2742" y="224"/>
                  </a:lnTo>
                  <a:lnTo>
                    <a:pt x="2738" y="214"/>
                  </a:lnTo>
                  <a:lnTo>
                    <a:pt x="2735" y="206"/>
                  </a:lnTo>
                  <a:lnTo>
                    <a:pt x="2734" y="194"/>
                  </a:lnTo>
                  <a:lnTo>
                    <a:pt x="2732" y="184"/>
                  </a:lnTo>
                  <a:lnTo>
                    <a:pt x="2732" y="171"/>
                  </a:lnTo>
                  <a:close/>
                  <a:moveTo>
                    <a:pt x="2765" y="171"/>
                  </a:moveTo>
                  <a:lnTo>
                    <a:pt x="2767" y="188"/>
                  </a:lnTo>
                  <a:lnTo>
                    <a:pt x="2770" y="204"/>
                  </a:lnTo>
                  <a:lnTo>
                    <a:pt x="2773" y="212"/>
                  </a:lnTo>
                  <a:lnTo>
                    <a:pt x="2776" y="217"/>
                  </a:lnTo>
                  <a:lnTo>
                    <a:pt x="2778" y="223"/>
                  </a:lnTo>
                  <a:lnTo>
                    <a:pt x="2781" y="227"/>
                  </a:lnTo>
                  <a:lnTo>
                    <a:pt x="2791" y="236"/>
                  </a:lnTo>
                  <a:lnTo>
                    <a:pt x="2800" y="242"/>
                  </a:lnTo>
                  <a:lnTo>
                    <a:pt x="2812" y="245"/>
                  </a:lnTo>
                  <a:lnTo>
                    <a:pt x="2823" y="246"/>
                  </a:lnTo>
                  <a:lnTo>
                    <a:pt x="2835" y="245"/>
                  </a:lnTo>
                  <a:lnTo>
                    <a:pt x="2846" y="242"/>
                  </a:lnTo>
                  <a:lnTo>
                    <a:pt x="2855" y="236"/>
                  </a:lnTo>
                  <a:lnTo>
                    <a:pt x="2863" y="227"/>
                  </a:lnTo>
                  <a:lnTo>
                    <a:pt x="2868" y="222"/>
                  </a:lnTo>
                  <a:lnTo>
                    <a:pt x="2871" y="217"/>
                  </a:lnTo>
                  <a:lnTo>
                    <a:pt x="2874" y="210"/>
                  </a:lnTo>
                  <a:lnTo>
                    <a:pt x="2876" y="204"/>
                  </a:lnTo>
                  <a:lnTo>
                    <a:pt x="2879" y="188"/>
                  </a:lnTo>
                  <a:lnTo>
                    <a:pt x="2881" y="171"/>
                  </a:lnTo>
                  <a:lnTo>
                    <a:pt x="2879" y="154"/>
                  </a:lnTo>
                  <a:lnTo>
                    <a:pt x="2876" y="140"/>
                  </a:lnTo>
                  <a:lnTo>
                    <a:pt x="2871" y="127"/>
                  </a:lnTo>
                  <a:lnTo>
                    <a:pt x="2863" y="116"/>
                  </a:lnTo>
                  <a:lnTo>
                    <a:pt x="2855" y="108"/>
                  </a:lnTo>
                  <a:lnTo>
                    <a:pt x="2846" y="102"/>
                  </a:lnTo>
                  <a:lnTo>
                    <a:pt x="2835" y="99"/>
                  </a:lnTo>
                  <a:lnTo>
                    <a:pt x="2823" y="98"/>
                  </a:lnTo>
                  <a:lnTo>
                    <a:pt x="2812" y="99"/>
                  </a:lnTo>
                  <a:lnTo>
                    <a:pt x="2800" y="102"/>
                  </a:lnTo>
                  <a:lnTo>
                    <a:pt x="2791" y="108"/>
                  </a:lnTo>
                  <a:lnTo>
                    <a:pt x="2781" y="116"/>
                  </a:lnTo>
                  <a:lnTo>
                    <a:pt x="2778" y="121"/>
                  </a:lnTo>
                  <a:lnTo>
                    <a:pt x="2776" y="127"/>
                  </a:lnTo>
                  <a:lnTo>
                    <a:pt x="2773" y="132"/>
                  </a:lnTo>
                  <a:lnTo>
                    <a:pt x="2770" y="140"/>
                  </a:lnTo>
                  <a:lnTo>
                    <a:pt x="2767" y="154"/>
                  </a:lnTo>
                  <a:lnTo>
                    <a:pt x="2765" y="171"/>
                  </a:lnTo>
                  <a:close/>
                  <a:moveTo>
                    <a:pt x="139" y="607"/>
                  </a:moveTo>
                  <a:lnTo>
                    <a:pt x="130" y="615"/>
                  </a:lnTo>
                  <a:lnTo>
                    <a:pt x="120" y="620"/>
                  </a:lnTo>
                  <a:lnTo>
                    <a:pt x="111" y="625"/>
                  </a:lnTo>
                  <a:lnTo>
                    <a:pt x="103" y="629"/>
                  </a:lnTo>
                  <a:lnTo>
                    <a:pt x="94" y="632"/>
                  </a:lnTo>
                  <a:lnTo>
                    <a:pt x="85" y="633"/>
                  </a:lnTo>
                  <a:lnTo>
                    <a:pt x="77" y="635"/>
                  </a:lnTo>
                  <a:lnTo>
                    <a:pt x="67" y="636"/>
                  </a:lnTo>
                  <a:lnTo>
                    <a:pt x="52" y="635"/>
                  </a:lnTo>
                  <a:lnTo>
                    <a:pt x="39" y="632"/>
                  </a:lnTo>
                  <a:lnTo>
                    <a:pt x="28" y="626"/>
                  </a:lnTo>
                  <a:lnTo>
                    <a:pt x="18" y="620"/>
                  </a:lnTo>
                  <a:lnTo>
                    <a:pt x="10" y="612"/>
                  </a:lnTo>
                  <a:lnTo>
                    <a:pt x="5" y="602"/>
                  </a:lnTo>
                  <a:lnTo>
                    <a:pt x="2" y="592"/>
                  </a:lnTo>
                  <a:lnTo>
                    <a:pt x="0" y="580"/>
                  </a:lnTo>
                  <a:lnTo>
                    <a:pt x="0" y="573"/>
                  </a:lnTo>
                  <a:lnTo>
                    <a:pt x="2" y="567"/>
                  </a:lnTo>
                  <a:lnTo>
                    <a:pt x="5" y="560"/>
                  </a:lnTo>
                  <a:lnTo>
                    <a:pt x="8" y="554"/>
                  </a:lnTo>
                  <a:lnTo>
                    <a:pt x="10" y="548"/>
                  </a:lnTo>
                  <a:lnTo>
                    <a:pt x="15" y="544"/>
                  </a:lnTo>
                  <a:lnTo>
                    <a:pt x="19" y="540"/>
                  </a:lnTo>
                  <a:lnTo>
                    <a:pt x="23" y="535"/>
                  </a:lnTo>
                  <a:lnTo>
                    <a:pt x="35" y="530"/>
                  </a:lnTo>
                  <a:lnTo>
                    <a:pt x="48" y="524"/>
                  </a:lnTo>
                  <a:lnTo>
                    <a:pt x="59" y="523"/>
                  </a:lnTo>
                  <a:lnTo>
                    <a:pt x="77" y="520"/>
                  </a:lnTo>
                  <a:lnTo>
                    <a:pt x="95" y="517"/>
                  </a:lnTo>
                  <a:lnTo>
                    <a:pt x="111" y="514"/>
                  </a:lnTo>
                  <a:lnTo>
                    <a:pt x="126" y="511"/>
                  </a:lnTo>
                  <a:lnTo>
                    <a:pt x="136" y="508"/>
                  </a:lnTo>
                  <a:lnTo>
                    <a:pt x="136" y="502"/>
                  </a:lnTo>
                  <a:lnTo>
                    <a:pt x="136" y="499"/>
                  </a:lnTo>
                  <a:lnTo>
                    <a:pt x="136" y="491"/>
                  </a:lnTo>
                  <a:lnTo>
                    <a:pt x="133" y="482"/>
                  </a:lnTo>
                  <a:lnTo>
                    <a:pt x="130" y="476"/>
                  </a:lnTo>
                  <a:lnTo>
                    <a:pt x="127" y="472"/>
                  </a:lnTo>
                  <a:lnTo>
                    <a:pt x="120" y="466"/>
                  </a:lnTo>
                  <a:lnTo>
                    <a:pt x="111" y="463"/>
                  </a:lnTo>
                  <a:lnTo>
                    <a:pt x="101" y="461"/>
                  </a:lnTo>
                  <a:lnTo>
                    <a:pt x="90" y="461"/>
                  </a:lnTo>
                  <a:lnTo>
                    <a:pt x="78" y="461"/>
                  </a:lnTo>
                  <a:lnTo>
                    <a:pt x="68" y="462"/>
                  </a:lnTo>
                  <a:lnTo>
                    <a:pt x="61" y="465"/>
                  </a:lnTo>
                  <a:lnTo>
                    <a:pt x="55" y="469"/>
                  </a:lnTo>
                  <a:lnTo>
                    <a:pt x="49" y="474"/>
                  </a:lnTo>
                  <a:lnTo>
                    <a:pt x="45" y="479"/>
                  </a:lnTo>
                  <a:lnTo>
                    <a:pt x="41" y="488"/>
                  </a:lnTo>
                  <a:lnTo>
                    <a:pt x="38" y="498"/>
                  </a:lnTo>
                  <a:lnTo>
                    <a:pt x="6" y="494"/>
                  </a:lnTo>
                  <a:lnTo>
                    <a:pt x="9" y="484"/>
                  </a:lnTo>
                  <a:lnTo>
                    <a:pt x="12" y="475"/>
                  </a:lnTo>
                  <a:lnTo>
                    <a:pt x="16" y="466"/>
                  </a:lnTo>
                  <a:lnTo>
                    <a:pt x="20" y="459"/>
                  </a:lnTo>
                  <a:lnTo>
                    <a:pt x="26" y="453"/>
                  </a:lnTo>
                  <a:lnTo>
                    <a:pt x="33" y="449"/>
                  </a:lnTo>
                  <a:lnTo>
                    <a:pt x="41" y="443"/>
                  </a:lnTo>
                  <a:lnTo>
                    <a:pt x="49" y="440"/>
                  </a:lnTo>
                  <a:lnTo>
                    <a:pt x="59" y="438"/>
                  </a:lnTo>
                  <a:lnTo>
                    <a:pt x="71" y="435"/>
                  </a:lnTo>
                  <a:lnTo>
                    <a:pt x="81" y="433"/>
                  </a:lnTo>
                  <a:lnTo>
                    <a:pt x="94" y="433"/>
                  </a:lnTo>
                  <a:lnTo>
                    <a:pt x="106" y="433"/>
                  </a:lnTo>
                  <a:lnTo>
                    <a:pt x="117" y="435"/>
                  </a:lnTo>
                  <a:lnTo>
                    <a:pt x="126" y="436"/>
                  </a:lnTo>
                  <a:lnTo>
                    <a:pt x="134" y="439"/>
                  </a:lnTo>
                  <a:lnTo>
                    <a:pt x="142" y="442"/>
                  </a:lnTo>
                  <a:lnTo>
                    <a:pt x="147" y="446"/>
                  </a:lnTo>
                  <a:lnTo>
                    <a:pt x="153" y="449"/>
                  </a:lnTo>
                  <a:lnTo>
                    <a:pt x="157" y="453"/>
                  </a:lnTo>
                  <a:lnTo>
                    <a:pt x="160" y="459"/>
                  </a:lnTo>
                  <a:lnTo>
                    <a:pt x="163" y="463"/>
                  </a:lnTo>
                  <a:lnTo>
                    <a:pt x="166" y="469"/>
                  </a:lnTo>
                  <a:lnTo>
                    <a:pt x="168" y="476"/>
                  </a:lnTo>
                  <a:lnTo>
                    <a:pt x="169" y="488"/>
                  </a:lnTo>
                  <a:lnTo>
                    <a:pt x="169" y="507"/>
                  </a:lnTo>
                  <a:lnTo>
                    <a:pt x="169" y="550"/>
                  </a:lnTo>
                  <a:lnTo>
                    <a:pt x="169" y="571"/>
                  </a:lnTo>
                  <a:lnTo>
                    <a:pt x="170" y="587"/>
                  </a:lnTo>
                  <a:lnTo>
                    <a:pt x="170" y="600"/>
                  </a:lnTo>
                  <a:lnTo>
                    <a:pt x="172" y="607"/>
                  </a:lnTo>
                  <a:lnTo>
                    <a:pt x="175" y="620"/>
                  </a:lnTo>
                  <a:lnTo>
                    <a:pt x="179" y="632"/>
                  </a:lnTo>
                  <a:lnTo>
                    <a:pt x="144" y="632"/>
                  </a:lnTo>
                  <a:lnTo>
                    <a:pt x="140" y="620"/>
                  </a:lnTo>
                  <a:lnTo>
                    <a:pt x="139" y="607"/>
                  </a:lnTo>
                  <a:close/>
                  <a:moveTo>
                    <a:pt x="136" y="534"/>
                  </a:moveTo>
                  <a:lnTo>
                    <a:pt x="126" y="538"/>
                  </a:lnTo>
                  <a:lnTo>
                    <a:pt x="113" y="541"/>
                  </a:lnTo>
                  <a:lnTo>
                    <a:pt x="98" y="544"/>
                  </a:lnTo>
                  <a:lnTo>
                    <a:pt x="82" y="547"/>
                  </a:lnTo>
                  <a:lnTo>
                    <a:pt x="65" y="550"/>
                  </a:lnTo>
                  <a:lnTo>
                    <a:pt x="54" y="553"/>
                  </a:lnTo>
                  <a:lnTo>
                    <a:pt x="46" y="557"/>
                  </a:lnTo>
                  <a:lnTo>
                    <a:pt x="41" y="564"/>
                  </a:lnTo>
                  <a:lnTo>
                    <a:pt x="36" y="571"/>
                  </a:lnTo>
                  <a:lnTo>
                    <a:pt x="35" y="579"/>
                  </a:lnTo>
                  <a:lnTo>
                    <a:pt x="36" y="586"/>
                  </a:lnTo>
                  <a:lnTo>
                    <a:pt x="38" y="592"/>
                  </a:lnTo>
                  <a:lnTo>
                    <a:pt x="41" y="596"/>
                  </a:lnTo>
                  <a:lnTo>
                    <a:pt x="45" y="602"/>
                  </a:lnTo>
                  <a:lnTo>
                    <a:pt x="51" y="605"/>
                  </a:lnTo>
                  <a:lnTo>
                    <a:pt x="58" y="607"/>
                  </a:lnTo>
                  <a:lnTo>
                    <a:pt x="65" y="609"/>
                  </a:lnTo>
                  <a:lnTo>
                    <a:pt x="75" y="610"/>
                  </a:lnTo>
                  <a:lnTo>
                    <a:pt x="84" y="609"/>
                  </a:lnTo>
                  <a:lnTo>
                    <a:pt x="93" y="607"/>
                  </a:lnTo>
                  <a:lnTo>
                    <a:pt x="101" y="605"/>
                  </a:lnTo>
                  <a:lnTo>
                    <a:pt x="108" y="602"/>
                  </a:lnTo>
                  <a:lnTo>
                    <a:pt x="116" y="597"/>
                  </a:lnTo>
                  <a:lnTo>
                    <a:pt x="121" y="592"/>
                  </a:lnTo>
                  <a:lnTo>
                    <a:pt x="127" y="586"/>
                  </a:lnTo>
                  <a:lnTo>
                    <a:pt x="130" y="579"/>
                  </a:lnTo>
                  <a:lnTo>
                    <a:pt x="133" y="573"/>
                  </a:lnTo>
                  <a:lnTo>
                    <a:pt x="134" y="566"/>
                  </a:lnTo>
                  <a:lnTo>
                    <a:pt x="136" y="556"/>
                  </a:lnTo>
                  <a:lnTo>
                    <a:pt x="136" y="546"/>
                  </a:lnTo>
                  <a:lnTo>
                    <a:pt x="136" y="534"/>
                  </a:lnTo>
                  <a:close/>
                  <a:moveTo>
                    <a:pt x="208" y="632"/>
                  </a:moveTo>
                  <a:lnTo>
                    <a:pt x="208" y="364"/>
                  </a:lnTo>
                  <a:lnTo>
                    <a:pt x="241" y="364"/>
                  </a:lnTo>
                  <a:lnTo>
                    <a:pt x="241" y="517"/>
                  </a:lnTo>
                  <a:lnTo>
                    <a:pt x="319" y="438"/>
                  </a:lnTo>
                  <a:lnTo>
                    <a:pt x="362" y="438"/>
                  </a:lnTo>
                  <a:lnTo>
                    <a:pt x="287" y="510"/>
                  </a:lnTo>
                  <a:lnTo>
                    <a:pt x="369" y="632"/>
                  </a:lnTo>
                  <a:lnTo>
                    <a:pt x="329" y="632"/>
                  </a:lnTo>
                  <a:lnTo>
                    <a:pt x="264" y="533"/>
                  </a:lnTo>
                  <a:lnTo>
                    <a:pt x="241" y="554"/>
                  </a:lnTo>
                  <a:lnTo>
                    <a:pt x="241" y="632"/>
                  </a:lnTo>
                  <a:lnTo>
                    <a:pt x="208" y="632"/>
                  </a:lnTo>
                  <a:close/>
                  <a:moveTo>
                    <a:pt x="511" y="560"/>
                  </a:moveTo>
                  <a:lnTo>
                    <a:pt x="544" y="564"/>
                  </a:lnTo>
                  <a:lnTo>
                    <a:pt x="539" y="580"/>
                  </a:lnTo>
                  <a:lnTo>
                    <a:pt x="534" y="595"/>
                  </a:lnTo>
                  <a:lnTo>
                    <a:pt x="527" y="606"/>
                  </a:lnTo>
                  <a:lnTo>
                    <a:pt x="516" y="616"/>
                  </a:lnTo>
                  <a:lnTo>
                    <a:pt x="505" y="625"/>
                  </a:lnTo>
                  <a:lnTo>
                    <a:pt x="492" y="631"/>
                  </a:lnTo>
                  <a:lnTo>
                    <a:pt x="478" y="635"/>
                  </a:lnTo>
                  <a:lnTo>
                    <a:pt x="463" y="636"/>
                  </a:lnTo>
                  <a:lnTo>
                    <a:pt x="453" y="635"/>
                  </a:lnTo>
                  <a:lnTo>
                    <a:pt x="444" y="633"/>
                  </a:lnTo>
                  <a:lnTo>
                    <a:pt x="436" y="632"/>
                  </a:lnTo>
                  <a:lnTo>
                    <a:pt x="427" y="629"/>
                  </a:lnTo>
                  <a:lnTo>
                    <a:pt x="418" y="625"/>
                  </a:lnTo>
                  <a:lnTo>
                    <a:pt x="411" y="620"/>
                  </a:lnTo>
                  <a:lnTo>
                    <a:pt x="405" y="616"/>
                  </a:lnTo>
                  <a:lnTo>
                    <a:pt x="398" y="609"/>
                  </a:lnTo>
                  <a:lnTo>
                    <a:pt x="392" y="603"/>
                  </a:lnTo>
                  <a:lnTo>
                    <a:pt x="388" y="595"/>
                  </a:lnTo>
                  <a:lnTo>
                    <a:pt x="384" y="587"/>
                  </a:lnTo>
                  <a:lnTo>
                    <a:pt x="381" y="579"/>
                  </a:lnTo>
                  <a:lnTo>
                    <a:pt x="378" y="569"/>
                  </a:lnTo>
                  <a:lnTo>
                    <a:pt x="377" y="559"/>
                  </a:lnTo>
                  <a:lnTo>
                    <a:pt x="375" y="547"/>
                  </a:lnTo>
                  <a:lnTo>
                    <a:pt x="375" y="535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81" y="492"/>
                  </a:lnTo>
                  <a:lnTo>
                    <a:pt x="385" y="481"/>
                  </a:lnTo>
                  <a:lnTo>
                    <a:pt x="391" y="469"/>
                  </a:lnTo>
                  <a:lnTo>
                    <a:pt x="398" y="459"/>
                  </a:lnTo>
                  <a:lnTo>
                    <a:pt x="407" y="452"/>
                  </a:lnTo>
                  <a:lnTo>
                    <a:pt x="417" y="445"/>
                  </a:lnTo>
                  <a:lnTo>
                    <a:pt x="427" y="440"/>
                  </a:lnTo>
                  <a:lnTo>
                    <a:pt x="439" y="436"/>
                  </a:lnTo>
                  <a:lnTo>
                    <a:pt x="450" y="435"/>
                  </a:lnTo>
                  <a:lnTo>
                    <a:pt x="463" y="433"/>
                  </a:lnTo>
                  <a:lnTo>
                    <a:pt x="478" y="435"/>
                  </a:lnTo>
                  <a:lnTo>
                    <a:pt x="492" y="438"/>
                  </a:lnTo>
                  <a:lnTo>
                    <a:pt x="503" y="442"/>
                  </a:lnTo>
                  <a:lnTo>
                    <a:pt x="515" y="449"/>
                  </a:lnTo>
                  <a:lnTo>
                    <a:pt x="524" y="458"/>
                  </a:lnTo>
                  <a:lnTo>
                    <a:pt x="531" y="469"/>
                  </a:lnTo>
                  <a:lnTo>
                    <a:pt x="537" y="481"/>
                  </a:lnTo>
                  <a:lnTo>
                    <a:pt x="541" y="495"/>
                  </a:lnTo>
                  <a:lnTo>
                    <a:pt x="508" y="499"/>
                  </a:lnTo>
                  <a:lnTo>
                    <a:pt x="506" y="491"/>
                  </a:lnTo>
                  <a:lnTo>
                    <a:pt x="502" y="482"/>
                  </a:lnTo>
                  <a:lnTo>
                    <a:pt x="498" y="475"/>
                  </a:lnTo>
                  <a:lnTo>
                    <a:pt x="492" y="471"/>
                  </a:lnTo>
                  <a:lnTo>
                    <a:pt x="486" y="466"/>
                  </a:lnTo>
                  <a:lnTo>
                    <a:pt x="479" y="462"/>
                  </a:lnTo>
                  <a:lnTo>
                    <a:pt x="472" y="461"/>
                  </a:lnTo>
                  <a:lnTo>
                    <a:pt x="465" y="461"/>
                  </a:lnTo>
                  <a:lnTo>
                    <a:pt x="453" y="461"/>
                  </a:lnTo>
                  <a:lnTo>
                    <a:pt x="441" y="465"/>
                  </a:lnTo>
                  <a:lnTo>
                    <a:pt x="431" y="471"/>
                  </a:lnTo>
                  <a:lnTo>
                    <a:pt x="424" y="478"/>
                  </a:lnTo>
                  <a:lnTo>
                    <a:pt x="420" y="482"/>
                  </a:lnTo>
                  <a:lnTo>
                    <a:pt x="417" y="488"/>
                  </a:lnTo>
                  <a:lnTo>
                    <a:pt x="414" y="494"/>
                  </a:lnTo>
                  <a:lnTo>
                    <a:pt x="413" y="501"/>
                  </a:lnTo>
                  <a:lnTo>
                    <a:pt x="410" y="517"/>
                  </a:lnTo>
                  <a:lnTo>
                    <a:pt x="408" y="534"/>
                  </a:lnTo>
                  <a:lnTo>
                    <a:pt x="410" y="553"/>
                  </a:lnTo>
                  <a:lnTo>
                    <a:pt x="411" y="569"/>
                  </a:lnTo>
                  <a:lnTo>
                    <a:pt x="417" y="580"/>
                  </a:lnTo>
                  <a:lnTo>
                    <a:pt x="423" y="592"/>
                  </a:lnTo>
                  <a:lnTo>
                    <a:pt x="431" y="599"/>
                  </a:lnTo>
                  <a:lnTo>
                    <a:pt x="440" y="605"/>
                  </a:lnTo>
                  <a:lnTo>
                    <a:pt x="450" y="607"/>
                  </a:lnTo>
                  <a:lnTo>
                    <a:pt x="462" y="609"/>
                  </a:lnTo>
                  <a:lnTo>
                    <a:pt x="472" y="607"/>
                  </a:lnTo>
                  <a:lnTo>
                    <a:pt x="480" y="606"/>
                  </a:lnTo>
                  <a:lnTo>
                    <a:pt x="488" y="602"/>
                  </a:lnTo>
                  <a:lnTo>
                    <a:pt x="495" y="597"/>
                  </a:lnTo>
                  <a:lnTo>
                    <a:pt x="501" y="590"/>
                  </a:lnTo>
                  <a:lnTo>
                    <a:pt x="505" y="582"/>
                  </a:lnTo>
                  <a:lnTo>
                    <a:pt x="509" y="571"/>
                  </a:lnTo>
                  <a:lnTo>
                    <a:pt x="511" y="560"/>
                  </a:lnTo>
                  <a:close/>
                  <a:moveTo>
                    <a:pt x="462" y="393"/>
                  </a:moveTo>
                  <a:lnTo>
                    <a:pt x="482" y="363"/>
                  </a:lnTo>
                  <a:lnTo>
                    <a:pt x="519" y="363"/>
                  </a:lnTo>
                  <a:lnTo>
                    <a:pt x="478" y="413"/>
                  </a:lnTo>
                  <a:lnTo>
                    <a:pt x="443" y="413"/>
                  </a:lnTo>
                  <a:lnTo>
                    <a:pt x="404" y="363"/>
                  </a:lnTo>
                  <a:lnTo>
                    <a:pt x="441" y="363"/>
                  </a:lnTo>
                  <a:lnTo>
                    <a:pt x="462" y="393"/>
                  </a:lnTo>
                  <a:close/>
                  <a:moveTo>
                    <a:pt x="560" y="632"/>
                  </a:moveTo>
                  <a:lnTo>
                    <a:pt x="560" y="438"/>
                  </a:lnTo>
                  <a:lnTo>
                    <a:pt x="590" y="438"/>
                  </a:lnTo>
                  <a:lnTo>
                    <a:pt x="590" y="465"/>
                  </a:lnTo>
                  <a:lnTo>
                    <a:pt x="596" y="458"/>
                  </a:lnTo>
                  <a:lnTo>
                    <a:pt x="601" y="451"/>
                  </a:lnTo>
                  <a:lnTo>
                    <a:pt x="609" y="446"/>
                  </a:lnTo>
                  <a:lnTo>
                    <a:pt x="616" y="442"/>
                  </a:lnTo>
                  <a:lnTo>
                    <a:pt x="623" y="438"/>
                  </a:lnTo>
                  <a:lnTo>
                    <a:pt x="632" y="435"/>
                  </a:lnTo>
                  <a:lnTo>
                    <a:pt x="642" y="433"/>
                  </a:lnTo>
                  <a:lnTo>
                    <a:pt x="652" y="433"/>
                  </a:lnTo>
                  <a:lnTo>
                    <a:pt x="659" y="433"/>
                  </a:lnTo>
                  <a:lnTo>
                    <a:pt x="668" y="435"/>
                  </a:lnTo>
                  <a:lnTo>
                    <a:pt x="676" y="436"/>
                  </a:lnTo>
                  <a:lnTo>
                    <a:pt x="684" y="439"/>
                  </a:lnTo>
                  <a:lnTo>
                    <a:pt x="691" y="443"/>
                  </a:lnTo>
                  <a:lnTo>
                    <a:pt x="697" y="446"/>
                  </a:lnTo>
                  <a:lnTo>
                    <a:pt x="701" y="451"/>
                  </a:lnTo>
                  <a:lnTo>
                    <a:pt x="705" y="456"/>
                  </a:lnTo>
                  <a:lnTo>
                    <a:pt x="711" y="468"/>
                  </a:lnTo>
                  <a:lnTo>
                    <a:pt x="715" y="481"/>
                  </a:lnTo>
                  <a:lnTo>
                    <a:pt x="717" y="492"/>
                  </a:lnTo>
                  <a:lnTo>
                    <a:pt x="718" y="512"/>
                  </a:lnTo>
                  <a:lnTo>
                    <a:pt x="718" y="632"/>
                  </a:lnTo>
                  <a:lnTo>
                    <a:pt x="685" y="632"/>
                  </a:lnTo>
                  <a:lnTo>
                    <a:pt x="685" y="514"/>
                  </a:lnTo>
                  <a:lnTo>
                    <a:pt x="684" y="497"/>
                  </a:lnTo>
                  <a:lnTo>
                    <a:pt x="681" y="484"/>
                  </a:lnTo>
                  <a:lnTo>
                    <a:pt x="678" y="479"/>
                  </a:lnTo>
                  <a:lnTo>
                    <a:pt x="675" y="475"/>
                  </a:lnTo>
                  <a:lnTo>
                    <a:pt x="672" y="471"/>
                  </a:lnTo>
                  <a:lnTo>
                    <a:pt x="668" y="468"/>
                  </a:lnTo>
                  <a:lnTo>
                    <a:pt x="662" y="465"/>
                  </a:lnTo>
                  <a:lnTo>
                    <a:pt x="656" y="463"/>
                  </a:lnTo>
                  <a:lnTo>
                    <a:pt x="651" y="462"/>
                  </a:lnTo>
                  <a:lnTo>
                    <a:pt x="645" y="462"/>
                  </a:lnTo>
                  <a:lnTo>
                    <a:pt x="635" y="462"/>
                  </a:lnTo>
                  <a:lnTo>
                    <a:pt x="625" y="465"/>
                  </a:lnTo>
                  <a:lnTo>
                    <a:pt x="616" y="469"/>
                  </a:lnTo>
                  <a:lnTo>
                    <a:pt x="609" y="475"/>
                  </a:lnTo>
                  <a:lnTo>
                    <a:pt x="604" y="479"/>
                  </a:lnTo>
                  <a:lnTo>
                    <a:pt x="601" y="484"/>
                  </a:lnTo>
                  <a:lnTo>
                    <a:pt x="599" y="488"/>
                  </a:lnTo>
                  <a:lnTo>
                    <a:pt x="597" y="494"/>
                  </a:lnTo>
                  <a:lnTo>
                    <a:pt x="594" y="508"/>
                  </a:lnTo>
                  <a:lnTo>
                    <a:pt x="593" y="525"/>
                  </a:lnTo>
                  <a:lnTo>
                    <a:pt x="593" y="632"/>
                  </a:lnTo>
                  <a:lnTo>
                    <a:pt x="560" y="632"/>
                  </a:lnTo>
                  <a:close/>
                  <a:moveTo>
                    <a:pt x="769" y="632"/>
                  </a:moveTo>
                  <a:lnTo>
                    <a:pt x="769" y="438"/>
                  </a:lnTo>
                  <a:lnTo>
                    <a:pt x="802" y="438"/>
                  </a:lnTo>
                  <a:lnTo>
                    <a:pt x="802" y="632"/>
                  </a:lnTo>
                  <a:lnTo>
                    <a:pt x="769" y="632"/>
                  </a:lnTo>
                  <a:close/>
                  <a:moveTo>
                    <a:pt x="757" y="413"/>
                  </a:moveTo>
                  <a:lnTo>
                    <a:pt x="782" y="363"/>
                  </a:lnTo>
                  <a:lnTo>
                    <a:pt x="825" y="363"/>
                  </a:lnTo>
                  <a:lnTo>
                    <a:pt x="785" y="413"/>
                  </a:lnTo>
                  <a:lnTo>
                    <a:pt x="757" y="413"/>
                  </a:lnTo>
                  <a:close/>
                  <a:moveTo>
                    <a:pt x="849" y="632"/>
                  </a:moveTo>
                  <a:lnTo>
                    <a:pt x="849" y="364"/>
                  </a:lnTo>
                  <a:lnTo>
                    <a:pt x="883" y="364"/>
                  </a:lnTo>
                  <a:lnTo>
                    <a:pt x="883" y="461"/>
                  </a:lnTo>
                  <a:lnTo>
                    <a:pt x="888" y="453"/>
                  </a:lnTo>
                  <a:lnTo>
                    <a:pt x="894" y="448"/>
                  </a:lnTo>
                  <a:lnTo>
                    <a:pt x="901" y="443"/>
                  </a:lnTo>
                  <a:lnTo>
                    <a:pt x="909" y="440"/>
                  </a:lnTo>
                  <a:lnTo>
                    <a:pt x="916" y="438"/>
                  </a:lnTo>
                  <a:lnTo>
                    <a:pt x="923" y="435"/>
                  </a:lnTo>
                  <a:lnTo>
                    <a:pt x="932" y="433"/>
                  </a:lnTo>
                  <a:lnTo>
                    <a:pt x="940" y="433"/>
                  </a:lnTo>
                  <a:lnTo>
                    <a:pt x="950" y="433"/>
                  </a:lnTo>
                  <a:lnTo>
                    <a:pt x="960" y="435"/>
                  </a:lnTo>
                  <a:lnTo>
                    <a:pt x="969" y="438"/>
                  </a:lnTo>
                  <a:lnTo>
                    <a:pt x="978" y="442"/>
                  </a:lnTo>
                  <a:lnTo>
                    <a:pt x="985" y="446"/>
                  </a:lnTo>
                  <a:lnTo>
                    <a:pt x="991" y="452"/>
                  </a:lnTo>
                  <a:lnTo>
                    <a:pt x="997" y="458"/>
                  </a:lnTo>
                  <a:lnTo>
                    <a:pt x="1001" y="465"/>
                  </a:lnTo>
                  <a:lnTo>
                    <a:pt x="1004" y="474"/>
                  </a:lnTo>
                  <a:lnTo>
                    <a:pt x="1005" y="484"/>
                  </a:lnTo>
                  <a:lnTo>
                    <a:pt x="1007" y="495"/>
                  </a:lnTo>
                  <a:lnTo>
                    <a:pt x="1007" y="508"/>
                  </a:lnTo>
                  <a:lnTo>
                    <a:pt x="1007" y="632"/>
                  </a:lnTo>
                  <a:lnTo>
                    <a:pt x="973" y="632"/>
                  </a:lnTo>
                  <a:lnTo>
                    <a:pt x="973" y="508"/>
                  </a:lnTo>
                  <a:lnTo>
                    <a:pt x="973" y="497"/>
                  </a:lnTo>
                  <a:lnTo>
                    <a:pt x="972" y="488"/>
                  </a:lnTo>
                  <a:lnTo>
                    <a:pt x="968" y="479"/>
                  </a:lnTo>
                  <a:lnTo>
                    <a:pt x="963" y="474"/>
                  </a:lnTo>
                  <a:lnTo>
                    <a:pt x="958" y="468"/>
                  </a:lnTo>
                  <a:lnTo>
                    <a:pt x="950" y="465"/>
                  </a:lnTo>
                  <a:lnTo>
                    <a:pt x="943" y="462"/>
                  </a:lnTo>
                  <a:lnTo>
                    <a:pt x="933" y="462"/>
                  </a:lnTo>
                  <a:lnTo>
                    <a:pt x="926" y="462"/>
                  </a:lnTo>
                  <a:lnTo>
                    <a:pt x="919" y="463"/>
                  </a:lnTo>
                  <a:lnTo>
                    <a:pt x="913" y="466"/>
                  </a:lnTo>
                  <a:lnTo>
                    <a:pt x="906" y="469"/>
                  </a:lnTo>
                  <a:lnTo>
                    <a:pt x="900" y="474"/>
                  </a:lnTo>
                  <a:lnTo>
                    <a:pt x="896" y="478"/>
                  </a:lnTo>
                  <a:lnTo>
                    <a:pt x="891" y="484"/>
                  </a:lnTo>
                  <a:lnTo>
                    <a:pt x="888" y="489"/>
                  </a:lnTo>
                  <a:lnTo>
                    <a:pt x="885" y="497"/>
                  </a:lnTo>
                  <a:lnTo>
                    <a:pt x="884" y="505"/>
                  </a:lnTo>
                  <a:lnTo>
                    <a:pt x="883" y="515"/>
                  </a:lnTo>
                  <a:lnTo>
                    <a:pt x="883" y="525"/>
                  </a:lnTo>
                  <a:lnTo>
                    <a:pt x="883" y="632"/>
                  </a:lnTo>
                  <a:lnTo>
                    <a:pt x="849" y="632"/>
                  </a:lnTo>
                  <a:close/>
                  <a:moveTo>
                    <a:pt x="1034" y="534"/>
                  </a:moveTo>
                  <a:lnTo>
                    <a:pt x="1034" y="521"/>
                  </a:lnTo>
                  <a:lnTo>
                    <a:pt x="1035" y="510"/>
                  </a:lnTo>
                  <a:lnTo>
                    <a:pt x="1038" y="498"/>
                  </a:lnTo>
                  <a:lnTo>
                    <a:pt x="1041" y="488"/>
                  </a:lnTo>
                  <a:lnTo>
                    <a:pt x="1046" y="478"/>
                  </a:lnTo>
                  <a:lnTo>
                    <a:pt x="1051" y="469"/>
                  </a:lnTo>
                  <a:lnTo>
                    <a:pt x="1057" y="462"/>
                  </a:lnTo>
                  <a:lnTo>
                    <a:pt x="1064" y="455"/>
                  </a:lnTo>
                  <a:lnTo>
                    <a:pt x="1070" y="449"/>
                  </a:lnTo>
                  <a:lnTo>
                    <a:pt x="1077" y="445"/>
                  </a:lnTo>
                  <a:lnTo>
                    <a:pt x="1084" y="442"/>
                  </a:lnTo>
                  <a:lnTo>
                    <a:pt x="1092" y="439"/>
                  </a:lnTo>
                  <a:lnTo>
                    <a:pt x="1108" y="435"/>
                  </a:lnTo>
                  <a:lnTo>
                    <a:pt x="1125" y="433"/>
                  </a:lnTo>
                  <a:lnTo>
                    <a:pt x="1135" y="433"/>
                  </a:lnTo>
                  <a:lnTo>
                    <a:pt x="1144" y="435"/>
                  </a:lnTo>
                  <a:lnTo>
                    <a:pt x="1152" y="438"/>
                  </a:lnTo>
                  <a:lnTo>
                    <a:pt x="1161" y="440"/>
                  </a:lnTo>
                  <a:lnTo>
                    <a:pt x="1170" y="443"/>
                  </a:lnTo>
                  <a:lnTo>
                    <a:pt x="1177" y="448"/>
                  </a:lnTo>
                  <a:lnTo>
                    <a:pt x="1184" y="453"/>
                  </a:lnTo>
                  <a:lnTo>
                    <a:pt x="1190" y="459"/>
                  </a:lnTo>
                  <a:lnTo>
                    <a:pt x="1197" y="466"/>
                  </a:lnTo>
                  <a:lnTo>
                    <a:pt x="1201" y="474"/>
                  </a:lnTo>
                  <a:lnTo>
                    <a:pt x="1206" y="482"/>
                  </a:lnTo>
                  <a:lnTo>
                    <a:pt x="1210" y="491"/>
                  </a:lnTo>
                  <a:lnTo>
                    <a:pt x="1213" y="499"/>
                  </a:lnTo>
                  <a:lnTo>
                    <a:pt x="1214" y="510"/>
                  </a:lnTo>
                  <a:lnTo>
                    <a:pt x="1216" y="521"/>
                  </a:lnTo>
                  <a:lnTo>
                    <a:pt x="1216" y="531"/>
                  </a:lnTo>
                  <a:lnTo>
                    <a:pt x="1216" y="550"/>
                  </a:lnTo>
                  <a:lnTo>
                    <a:pt x="1213" y="566"/>
                  </a:lnTo>
                  <a:lnTo>
                    <a:pt x="1210" y="579"/>
                  </a:lnTo>
                  <a:lnTo>
                    <a:pt x="1204" y="590"/>
                  </a:lnTo>
                  <a:lnTo>
                    <a:pt x="1198" y="600"/>
                  </a:lnTo>
                  <a:lnTo>
                    <a:pt x="1191" y="609"/>
                  </a:lnTo>
                  <a:lnTo>
                    <a:pt x="1182" y="618"/>
                  </a:lnTo>
                  <a:lnTo>
                    <a:pt x="1172" y="623"/>
                  </a:lnTo>
                  <a:lnTo>
                    <a:pt x="1161" y="629"/>
                  </a:lnTo>
                  <a:lnTo>
                    <a:pt x="1149" y="632"/>
                  </a:lnTo>
                  <a:lnTo>
                    <a:pt x="1138" y="635"/>
                  </a:lnTo>
                  <a:lnTo>
                    <a:pt x="1125" y="636"/>
                  </a:lnTo>
                  <a:lnTo>
                    <a:pt x="1115" y="635"/>
                  </a:lnTo>
                  <a:lnTo>
                    <a:pt x="1106" y="633"/>
                  </a:lnTo>
                  <a:lnTo>
                    <a:pt x="1096" y="632"/>
                  </a:lnTo>
                  <a:lnTo>
                    <a:pt x="1087" y="629"/>
                  </a:lnTo>
                  <a:lnTo>
                    <a:pt x="1080" y="625"/>
                  </a:lnTo>
                  <a:lnTo>
                    <a:pt x="1073" y="620"/>
                  </a:lnTo>
                  <a:lnTo>
                    <a:pt x="1066" y="616"/>
                  </a:lnTo>
                  <a:lnTo>
                    <a:pt x="1059" y="609"/>
                  </a:lnTo>
                  <a:lnTo>
                    <a:pt x="1053" y="603"/>
                  </a:lnTo>
                  <a:lnTo>
                    <a:pt x="1048" y="595"/>
                  </a:lnTo>
                  <a:lnTo>
                    <a:pt x="1044" y="587"/>
                  </a:lnTo>
                  <a:lnTo>
                    <a:pt x="1040" y="577"/>
                  </a:lnTo>
                  <a:lnTo>
                    <a:pt x="1037" y="569"/>
                  </a:lnTo>
                  <a:lnTo>
                    <a:pt x="1035" y="557"/>
                  </a:lnTo>
                  <a:lnTo>
                    <a:pt x="1034" y="547"/>
                  </a:lnTo>
                  <a:lnTo>
                    <a:pt x="1034" y="534"/>
                  </a:lnTo>
                  <a:close/>
                  <a:moveTo>
                    <a:pt x="1067" y="534"/>
                  </a:moveTo>
                  <a:lnTo>
                    <a:pt x="1069" y="551"/>
                  </a:lnTo>
                  <a:lnTo>
                    <a:pt x="1071" y="567"/>
                  </a:lnTo>
                  <a:lnTo>
                    <a:pt x="1074" y="574"/>
                  </a:lnTo>
                  <a:lnTo>
                    <a:pt x="1077" y="580"/>
                  </a:lnTo>
                  <a:lnTo>
                    <a:pt x="1080" y="586"/>
                  </a:lnTo>
                  <a:lnTo>
                    <a:pt x="1084" y="590"/>
                  </a:lnTo>
                  <a:lnTo>
                    <a:pt x="1093" y="599"/>
                  </a:lnTo>
                  <a:lnTo>
                    <a:pt x="1102" y="605"/>
                  </a:lnTo>
                  <a:lnTo>
                    <a:pt x="1113" y="607"/>
                  </a:lnTo>
                  <a:lnTo>
                    <a:pt x="1125" y="609"/>
                  </a:lnTo>
                  <a:lnTo>
                    <a:pt x="1136" y="607"/>
                  </a:lnTo>
                  <a:lnTo>
                    <a:pt x="1148" y="605"/>
                  </a:lnTo>
                  <a:lnTo>
                    <a:pt x="1157" y="599"/>
                  </a:lnTo>
                  <a:lnTo>
                    <a:pt x="1165" y="590"/>
                  </a:lnTo>
                  <a:lnTo>
                    <a:pt x="1170" y="584"/>
                  </a:lnTo>
                  <a:lnTo>
                    <a:pt x="1172" y="580"/>
                  </a:lnTo>
                  <a:lnTo>
                    <a:pt x="1175" y="573"/>
                  </a:lnTo>
                  <a:lnTo>
                    <a:pt x="1178" y="567"/>
                  </a:lnTo>
                  <a:lnTo>
                    <a:pt x="1181" y="551"/>
                  </a:lnTo>
                  <a:lnTo>
                    <a:pt x="1182" y="534"/>
                  </a:lnTo>
                  <a:lnTo>
                    <a:pt x="1181" y="517"/>
                  </a:lnTo>
                  <a:lnTo>
                    <a:pt x="1178" y="502"/>
                  </a:lnTo>
                  <a:lnTo>
                    <a:pt x="1172" y="489"/>
                  </a:lnTo>
                  <a:lnTo>
                    <a:pt x="1165" y="479"/>
                  </a:lnTo>
                  <a:lnTo>
                    <a:pt x="1157" y="471"/>
                  </a:lnTo>
                  <a:lnTo>
                    <a:pt x="1148" y="465"/>
                  </a:lnTo>
                  <a:lnTo>
                    <a:pt x="1136" y="462"/>
                  </a:lnTo>
                  <a:lnTo>
                    <a:pt x="1125" y="461"/>
                  </a:lnTo>
                  <a:lnTo>
                    <a:pt x="1113" y="462"/>
                  </a:lnTo>
                  <a:lnTo>
                    <a:pt x="1102" y="465"/>
                  </a:lnTo>
                  <a:lnTo>
                    <a:pt x="1093" y="471"/>
                  </a:lnTo>
                  <a:lnTo>
                    <a:pt x="1084" y="479"/>
                  </a:lnTo>
                  <a:lnTo>
                    <a:pt x="1080" y="484"/>
                  </a:lnTo>
                  <a:lnTo>
                    <a:pt x="1077" y="489"/>
                  </a:lnTo>
                  <a:lnTo>
                    <a:pt x="1074" y="495"/>
                  </a:lnTo>
                  <a:lnTo>
                    <a:pt x="1071" y="502"/>
                  </a:lnTo>
                  <a:lnTo>
                    <a:pt x="1069" y="517"/>
                  </a:lnTo>
                  <a:lnTo>
                    <a:pt x="1067" y="534"/>
                  </a:lnTo>
                  <a:close/>
                  <a:moveTo>
                    <a:pt x="1338" y="705"/>
                  </a:moveTo>
                  <a:lnTo>
                    <a:pt x="1338" y="438"/>
                  </a:lnTo>
                  <a:lnTo>
                    <a:pt x="1367" y="438"/>
                  </a:lnTo>
                  <a:lnTo>
                    <a:pt x="1367" y="463"/>
                  </a:lnTo>
                  <a:lnTo>
                    <a:pt x="1373" y="456"/>
                  </a:lnTo>
                  <a:lnTo>
                    <a:pt x="1379" y="451"/>
                  </a:lnTo>
                  <a:lnTo>
                    <a:pt x="1384" y="445"/>
                  </a:lnTo>
                  <a:lnTo>
                    <a:pt x="1392" y="440"/>
                  </a:lnTo>
                  <a:lnTo>
                    <a:pt x="1399" y="438"/>
                  </a:lnTo>
                  <a:lnTo>
                    <a:pt x="1406" y="435"/>
                  </a:lnTo>
                  <a:lnTo>
                    <a:pt x="1415" y="433"/>
                  </a:lnTo>
                  <a:lnTo>
                    <a:pt x="1423" y="433"/>
                  </a:lnTo>
                  <a:lnTo>
                    <a:pt x="1436" y="435"/>
                  </a:lnTo>
                  <a:lnTo>
                    <a:pt x="1448" y="436"/>
                  </a:lnTo>
                  <a:lnTo>
                    <a:pt x="1458" y="440"/>
                  </a:lnTo>
                  <a:lnTo>
                    <a:pt x="1468" y="446"/>
                  </a:lnTo>
                  <a:lnTo>
                    <a:pt x="1477" y="453"/>
                  </a:lnTo>
                  <a:lnTo>
                    <a:pt x="1484" y="462"/>
                  </a:lnTo>
                  <a:lnTo>
                    <a:pt x="1491" y="471"/>
                  </a:lnTo>
                  <a:lnTo>
                    <a:pt x="1497" y="482"/>
                  </a:lnTo>
                  <a:lnTo>
                    <a:pt x="1501" y="494"/>
                  </a:lnTo>
                  <a:lnTo>
                    <a:pt x="1504" y="507"/>
                  </a:lnTo>
                  <a:lnTo>
                    <a:pt x="1505" y="520"/>
                  </a:lnTo>
                  <a:lnTo>
                    <a:pt x="1505" y="533"/>
                  </a:lnTo>
                  <a:lnTo>
                    <a:pt x="1505" y="547"/>
                  </a:lnTo>
                  <a:lnTo>
                    <a:pt x="1504" y="561"/>
                  </a:lnTo>
                  <a:lnTo>
                    <a:pt x="1500" y="574"/>
                  </a:lnTo>
                  <a:lnTo>
                    <a:pt x="1495" y="586"/>
                  </a:lnTo>
                  <a:lnTo>
                    <a:pt x="1490" y="597"/>
                  </a:lnTo>
                  <a:lnTo>
                    <a:pt x="1482" y="607"/>
                  </a:lnTo>
                  <a:lnTo>
                    <a:pt x="1474" y="616"/>
                  </a:lnTo>
                  <a:lnTo>
                    <a:pt x="1464" y="623"/>
                  </a:lnTo>
                  <a:lnTo>
                    <a:pt x="1454" y="629"/>
                  </a:lnTo>
                  <a:lnTo>
                    <a:pt x="1443" y="632"/>
                  </a:lnTo>
                  <a:lnTo>
                    <a:pt x="1432" y="635"/>
                  </a:lnTo>
                  <a:lnTo>
                    <a:pt x="1422" y="636"/>
                  </a:lnTo>
                  <a:lnTo>
                    <a:pt x="1413" y="635"/>
                  </a:lnTo>
                  <a:lnTo>
                    <a:pt x="1406" y="633"/>
                  </a:lnTo>
                  <a:lnTo>
                    <a:pt x="1399" y="632"/>
                  </a:lnTo>
                  <a:lnTo>
                    <a:pt x="1392" y="629"/>
                  </a:lnTo>
                  <a:lnTo>
                    <a:pt x="1386" y="625"/>
                  </a:lnTo>
                  <a:lnTo>
                    <a:pt x="1380" y="620"/>
                  </a:lnTo>
                  <a:lnTo>
                    <a:pt x="1376" y="616"/>
                  </a:lnTo>
                  <a:lnTo>
                    <a:pt x="1370" y="612"/>
                  </a:lnTo>
                  <a:lnTo>
                    <a:pt x="1370" y="705"/>
                  </a:lnTo>
                  <a:lnTo>
                    <a:pt x="1338" y="705"/>
                  </a:lnTo>
                  <a:close/>
                  <a:moveTo>
                    <a:pt x="1367" y="535"/>
                  </a:moveTo>
                  <a:lnTo>
                    <a:pt x="1368" y="553"/>
                  </a:lnTo>
                  <a:lnTo>
                    <a:pt x="1371" y="569"/>
                  </a:lnTo>
                  <a:lnTo>
                    <a:pt x="1376" y="580"/>
                  </a:lnTo>
                  <a:lnTo>
                    <a:pt x="1383" y="590"/>
                  </a:lnTo>
                  <a:lnTo>
                    <a:pt x="1390" y="599"/>
                  </a:lnTo>
                  <a:lnTo>
                    <a:pt x="1399" y="605"/>
                  </a:lnTo>
                  <a:lnTo>
                    <a:pt x="1409" y="607"/>
                  </a:lnTo>
                  <a:lnTo>
                    <a:pt x="1419" y="609"/>
                  </a:lnTo>
                  <a:lnTo>
                    <a:pt x="1430" y="607"/>
                  </a:lnTo>
                  <a:lnTo>
                    <a:pt x="1439" y="605"/>
                  </a:lnTo>
                  <a:lnTo>
                    <a:pt x="1449" y="599"/>
                  </a:lnTo>
                  <a:lnTo>
                    <a:pt x="1456" y="590"/>
                  </a:lnTo>
                  <a:lnTo>
                    <a:pt x="1464" y="580"/>
                  </a:lnTo>
                  <a:lnTo>
                    <a:pt x="1468" y="567"/>
                  </a:lnTo>
                  <a:lnTo>
                    <a:pt x="1471" y="551"/>
                  </a:lnTo>
                  <a:lnTo>
                    <a:pt x="1472" y="533"/>
                  </a:lnTo>
                  <a:lnTo>
                    <a:pt x="1471" y="515"/>
                  </a:lnTo>
                  <a:lnTo>
                    <a:pt x="1468" y="501"/>
                  </a:lnTo>
                  <a:lnTo>
                    <a:pt x="1464" y="488"/>
                  </a:lnTo>
                  <a:lnTo>
                    <a:pt x="1456" y="478"/>
                  </a:lnTo>
                  <a:lnTo>
                    <a:pt x="1449" y="469"/>
                  </a:lnTo>
                  <a:lnTo>
                    <a:pt x="1441" y="463"/>
                  </a:lnTo>
                  <a:lnTo>
                    <a:pt x="1430" y="461"/>
                  </a:lnTo>
                  <a:lnTo>
                    <a:pt x="1420" y="459"/>
                  </a:lnTo>
                  <a:lnTo>
                    <a:pt x="1410" y="461"/>
                  </a:lnTo>
                  <a:lnTo>
                    <a:pt x="1402" y="463"/>
                  </a:lnTo>
                  <a:lnTo>
                    <a:pt x="1392" y="471"/>
                  </a:lnTo>
                  <a:lnTo>
                    <a:pt x="1384" y="479"/>
                  </a:lnTo>
                  <a:lnTo>
                    <a:pt x="1377" y="489"/>
                  </a:lnTo>
                  <a:lnTo>
                    <a:pt x="1371" y="502"/>
                  </a:lnTo>
                  <a:lnTo>
                    <a:pt x="1368" y="518"/>
                  </a:lnTo>
                  <a:lnTo>
                    <a:pt x="1367" y="535"/>
                  </a:lnTo>
                  <a:close/>
                  <a:moveTo>
                    <a:pt x="1534" y="632"/>
                  </a:moveTo>
                  <a:lnTo>
                    <a:pt x="1534" y="364"/>
                  </a:lnTo>
                  <a:lnTo>
                    <a:pt x="1566" y="364"/>
                  </a:lnTo>
                  <a:lnTo>
                    <a:pt x="1566" y="632"/>
                  </a:lnTo>
                  <a:lnTo>
                    <a:pt x="1534" y="632"/>
                  </a:lnTo>
                  <a:close/>
                  <a:moveTo>
                    <a:pt x="1733" y="607"/>
                  </a:moveTo>
                  <a:lnTo>
                    <a:pt x="1725" y="615"/>
                  </a:lnTo>
                  <a:lnTo>
                    <a:pt x="1714" y="620"/>
                  </a:lnTo>
                  <a:lnTo>
                    <a:pt x="1706" y="625"/>
                  </a:lnTo>
                  <a:lnTo>
                    <a:pt x="1697" y="629"/>
                  </a:lnTo>
                  <a:lnTo>
                    <a:pt x="1689" y="632"/>
                  </a:lnTo>
                  <a:lnTo>
                    <a:pt x="1680" y="633"/>
                  </a:lnTo>
                  <a:lnTo>
                    <a:pt x="1671" y="635"/>
                  </a:lnTo>
                  <a:lnTo>
                    <a:pt x="1661" y="636"/>
                  </a:lnTo>
                  <a:lnTo>
                    <a:pt x="1647" y="635"/>
                  </a:lnTo>
                  <a:lnTo>
                    <a:pt x="1632" y="632"/>
                  </a:lnTo>
                  <a:lnTo>
                    <a:pt x="1622" y="626"/>
                  </a:lnTo>
                  <a:lnTo>
                    <a:pt x="1612" y="620"/>
                  </a:lnTo>
                  <a:lnTo>
                    <a:pt x="1605" y="612"/>
                  </a:lnTo>
                  <a:lnTo>
                    <a:pt x="1599" y="602"/>
                  </a:lnTo>
                  <a:lnTo>
                    <a:pt x="1596" y="592"/>
                  </a:lnTo>
                  <a:lnTo>
                    <a:pt x="1595" y="580"/>
                  </a:lnTo>
                  <a:lnTo>
                    <a:pt x="1595" y="573"/>
                  </a:lnTo>
                  <a:lnTo>
                    <a:pt x="1596" y="567"/>
                  </a:lnTo>
                  <a:lnTo>
                    <a:pt x="1599" y="560"/>
                  </a:lnTo>
                  <a:lnTo>
                    <a:pt x="1602" y="554"/>
                  </a:lnTo>
                  <a:lnTo>
                    <a:pt x="1605" y="548"/>
                  </a:lnTo>
                  <a:lnTo>
                    <a:pt x="1609" y="544"/>
                  </a:lnTo>
                  <a:lnTo>
                    <a:pt x="1614" y="540"/>
                  </a:lnTo>
                  <a:lnTo>
                    <a:pt x="1618" y="535"/>
                  </a:lnTo>
                  <a:lnTo>
                    <a:pt x="1629" y="530"/>
                  </a:lnTo>
                  <a:lnTo>
                    <a:pt x="1642" y="524"/>
                  </a:lnTo>
                  <a:lnTo>
                    <a:pt x="1654" y="523"/>
                  </a:lnTo>
                  <a:lnTo>
                    <a:pt x="1671" y="520"/>
                  </a:lnTo>
                  <a:lnTo>
                    <a:pt x="1690" y="517"/>
                  </a:lnTo>
                  <a:lnTo>
                    <a:pt x="1706" y="514"/>
                  </a:lnTo>
                  <a:lnTo>
                    <a:pt x="1719" y="511"/>
                  </a:lnTo>
                  <a:lnTo>
                    <a:pt x="1730" y="508"/>
                  </a:lnTo>
                  <a:lnTo>
                    <a:pt x="1730" y="502"/>
                  </a:lnTo>
                  <a:lnTo>
                    <a:pt x="1730" y="499"/>
                  </a:lnTo>
                  <a:lnTo>
                    <a:pt x="1730" y="491"/>
                  </a:lnTo>
                  <a:lnTo>
                    <a:pt x="1727" y="482"/>
                  </a:lnTo>
                  <a:lnTo>
                    <a:pt x="1725" y="476"/>
                  </a:lnTo>
                  <a:lnTo>
                    <a:pt x="1722" y="472"/>
                  </a:lnTo>
                  <a:lnTo>
                    <a:pt x="1714" y="466"/>
                  </a:lnTo>
                  <a:lnTo>
                    <a:pt x="1706" y="463"/>
                  </a:lnTo>
                  <a:lnTo>
                    <a:pt x="1696" y="461"/>
                  </a:lnTo>
                  <a:lnTo>
                    <a:pt x="1683" y="461"/>
                  </a:lnTo>
                  <a:lnTo>
                    <a:pt x="1673" y="461"/>
                  </a:lnTo>
                  <a:lnTo>
                    <a:pt x="1663" y="462"/>
                  </a:lnTo>
                  <a:lnTo>
                    <a:pt x="1655" y="465"/>
                  </a:lnTo>
                  <a:lnTo>
                    <a:pt x="1650" y="469"/>
                  </a:lnTo>
                  <a:lnTo>
                    <a:pt x="1644" y="474"/>
                  </a:lnTo>
                  <a:lnTo>
                    <a:pt x="1640" y="479"/>
                  </a:lnTo>
                  <a:lnTo>
                    <a:pt x="1635" y="488"/>
                  </a:lnTo>
                  <a:lnTo>
                    <a:pt x="1632" y="498"/>
                  </a:lnTo>
                  <a:lnTo>
                    <a:pt x="1601" y="494"/>
                  </a:lnTo>
                  <a:lnTo>
                    <a:pt x="1603" y="484"/>
                  </a:lnTo>
                  <a:lnTo>
                    <a:pt x="1606" y="475"/>
                  </a:lnTo>
                  <a:lnTo>
                    <a:pt x="1611" y="466"/>
                  </a:lnTo>
                  <a:lnTo>
                    <a:pt x="1615" y="459"/>
                  </a:lnTo>
                  <a:lnTo>
                    <a:pt x="1621" y="453"/>
                  </a:lnTo>
                  <a:lnTo>
                    <a:pt x="1628" y="449"/>
                  </a:lnTo>
                  <a:lnTo>
                    <a:pt x="1635" y="443"/>
                  </a:lnTo>
                  <a:lnTo>
                    <a:pt x="1644" y="440"/>
                  </a:lnTo>
                  <a:lnTo>
                    <a:pt x="1654" y="438"/>
                  </a:lnTo>
                  <a:lnTo>
                    <a:pt x="1664" y="435"/>
                  </a:lnTo>
                  <a:lnTo>
                    <a:pt x="1676" y="433"/>
                  </a:lnTo>
                  <a:lnTo>
                    <a:pt x="1689" y="433"/>
                  </a:lnTo>
                  <a:lnTo>
                    <a:pt x="1700" y="433"/>
                  </a:lnTo>
                  <a:lnTo>
                    <a:pt x="1712" y="435"/>
                  </a:lnTo>
                  <a:lnTo>
                    <a:pt x="1720" y="436"/>
                  </a:lnTo>
                  <a:lnTo>
                    <a:pt x="1729" y="439"/>
                  </a:lnTo>
                  <a:lnTo>
                    <a:pt x="1736" y="442"/>
                  </a:lnTo>
                  <a:lnTo>
                    <a:pt x="1742" y="446"/>
                  </a:lnTo>
                  <a:lnTo>
                    <a:pt x="1748" y="449"/>
                  </a:lnTo>
                  <a:lnTo>
                    <a:pt x="1752" y="453"/>
                  </a:lnTo>
                  <a:lnTo>
                    <a:pt x="1755" y="459"/>
                  </a:lnTo>
                  <a:lnTo>
                    <a:pt x="1758" y="463"/>
                  </a:lnTo>
                  <a:lnTo>
                    <a:pt x="1761" y="469"/>
                  </a:lnTo>
                  <a:lnTo>
                    <a:pt x="1762" y="476"/>
                  </a:lnTo>
                  <a:lnTo>
                    <a:pt x="1763" y="488"/>
                  </a:lnTo>
                  <a:lnTo>
                    <a:pt x="1763" y="507"/>
                  </a:lnTo>
                  <a:lnTo>
                    <a:pt x="1763" y="550"/>
                  </a:lnTo>
                  <a:lnTo>
                    <a:pt x="1763" y="571"/>
                  </a:lnTo>
                  <a:lnTo>
                    <a:pt x="1765" y="587"/>
                  </a:lnTo>
                  <a:lnTo>
                    <a:pt x="1765" y="600"/>
                  </a:lnTo>
                  <a:lnTo>
                    <a:pt x="1766" y="607"/>
                  </a:lnTo>
                  <a:lnTo>
                    <a:pt x="1769" y="620"/>
                  </a:lnTo>
                  <a:lnTo>
                    <a:pt x="1774" y="632"/>
                  </a:lnTo>
                  <a:lnTo>
                    <a:pt x="1739" y="632"/>
                  </a:lnTo>
                  <a:lnTo>
                    <a:pt x="1735" y="620"/>
                  </a:lnTo>
                  <a:lnTo>
                    <a:pt x="1733" y="607"/>
                  </a:lnTo>
                  <a:close/>
                  <a:moveTo>
                    <a:pt x="1730" y="534"/>
                  </a:moveTo>
                  <a:lnTo>
                    <a:pt x="1720" y="538"/>
                  </a:lnTo>
                  <a:lnTo>
                    <a:pt x="1707" y="541"/>
                  </a:lnTo>
                  <a:lnTo>
                    <a:pt x="1693" y="544"/>
                  </a:lnTo>
                  <a:lnTo>
                    <a:pt x="1677" y="547"/>
                  </a:lnTo>
                  <a:lnTo>
                    <a:pt x="1660" y="550"/>
                  </a:lnTo>
                  <a:lnTo>
                    <a:pt x="1648" y="553"/>
                  </a:lnTo>
                  <a:lnTo>
                    <a:pt x="1640" y="557"/>
                  </a:lnTo>
                  <a:lnTo>
                    <a:pt x="1635" y="564"/>
                  </a:lnTo>
                  <a:lnTo>
                    <a:pt x="1631" y="571"/>
                  </a:lnTo>
                  <a:lnTo>
                    <a:pt x="1629" y="579"/>
                  </a:lnTo>
                  <a:lnTo>
                    <a:pt x="1631" y="586"/>
                  </a:lnTo>
                  <a:lnTo>
                    <a:pt x="1632" y="592"/>
                  </a:lnTo>
                  <a:lnTo>
                    <a:pt x="1635" y="596"/>
                  </a:lnTo>
                  <a:lnTo>
                    <a:pt x="1640" y="602"/>
                  </a:lnTo>
                  <a:lnTo>
                    <a:pt x="1645" y="605"/>
                  </a:lnTo>
                  <a:lnTo>
                    <a:pt x="1652" y="607"/>
                  </a:lnTo>
                  <a:lnTo>
                    <a:pt x="1660" y="609"/>
                  </a:lnTo>
                  <a:lnTo>
                    <a:pt x="1670" y="610"/>
                  </a:lnTo>
                  <a:lnTo>
                    <a:pt x="1678" y="609"/>
                  </a:lnTo>
                  <a:lnTo>
                    <a:pt x="1687" y="607"/>
                  </a:lnTo>
                  <a:lnTo>
                    <a:pt x="1696" y="605"/>
                  </a:lnTo>
                  <a:lnTo>
                    <a:pt x="1703" y="602"/>
                  </a:lnTo>
                  <a:lnTo>
                    <a:pt x="1710" y="597"/>
                  </a:lnTo>
                  <a:lnTo>
                    <a:pt x="1716" y="592"/>
                  </a:lnTo>
                  <a:lnTo>
                    <a:pt x="1720" y="586"/>
                  </a:lnTo>
                  <a:lnTo>
                    <a:pt x="1725" y="579"/>
                  </a:lnTo>
                  <a:lnTo>
                    <a:pt x="1727" y="573"/>
                  </a:lnTo>
                  <a:lnTo>
                    <a:pt x="1729" y="566"/>
                  </a:lnTo>
                  <a:lnTo>
                    <a:pt x="1730" y="556"/>
                  </a:lnTo>
                  <a:lnTo>
                    <a:pt x="1730" y="546"/>
                  </a:lnTo>
                  <a:lnTo>
                    <a:pt x="1730" y="534"/>
                  </a:lnTo>
                  <a:close/>
                  <a:moveTo>
                    <a:pt x="1661" y="413"/>
                  </a:moveTo>
                  <a:lnTo>
                    <a:pt x="1686" y="363"/>
                  </a:lnTo>
                  <a:lnTo>
                    <a:pt x="1729" y="363"/>
                  </a:lnTo>
                  <a:lnTo>
                    <a:pt x="1689" y="413"/>
                  </a:lnTo>
                  <a:lnTo>
                    <a:pt x="1661" y="413"/>
                  </a:lnTo>
                  <a:close/>
                  <a:moveTo>
                    <a:pt x="1802" y="632"/>
                  </a:moveTo>
                  <a:lnTo>
                    <a:pt x="1802" y="438"/>
                  </a:lnTo>
                  <a:lnTo>
                    <a:pt x="1833" y="438"/>
                  </a:lnTo>
                  <a:lnTo>
                    <a:pt x="1833" y="465"/>
                  </a:lnTo>
                  <a:lnTo>
                    <a:pt x="1838" y="458"/>
                  </a:lnTo>
                  <a:lnTo>
                    <a:pt x="1844" y="451"/>
                  </a:lnTo>
                  <a:lnTo>
                    <a:pt x="1851" y="446"/>
                  </a:lnTo>
                  <a:lnTo>
                    <a:pt x="1859" y="442"/>
                  </a:lnTo>
                  <a:lnTo>
                    <a:pt x="1867" y="438"/>
                  </a:lnTo>
                  <a:lnTo>
                    <a:pt x="1874" y="435"/>
                  </a:lnTo>
                  <a:lnTo>
                    <a:pt x="1885" y="433"/>
                  </a:lnTo>
                  <a:lnTo>
                    <a:pt x="1895" y="433"/>
                  </a:lnTo>
                  <a:lnTo>
                    <a:pt x="1903" y="433"/>
                  </a:lnTo>
                  <a:lnTo>
                    <a:pt x="1911" y="435"/>
                  </a:lnTo>
                  <a:lnTo>
                    <a:pt x="1919" y="436"/>
                  </a:lnTo>
                  <a:lnTo>
                    <a:pt x="1926" y="439"/>
                  </a:lnTo>
                  <a:lnTo>
                    <a:pt x="1934" y="443"/>
                  </a:lnTo>
                  <a:lnTo>
                    <a:pt x="1939" y="446"/>
                  </a:lnTo>
                  <a:lnTo>
                    <a:pt x="1944" y="451"/>
                  </a:lnTo>
                  <a:lnTo>
                    <a:pt x="1948" y="456"/>
                  </a:lnTo>
                  <a:lnTo>
                    <a:pt x="1955" y="468"/>
                  </a:lnTo>
                  <a:lnTo>
                    <a:pt x="1958" y="481"/>
                  </a:lnTo>
                  <a:lnTo>
                    <a:pt x="1960" y="492"/>
                  </a:lnTo>
                  <a:lnTo>
                    <a:pt x="1961" y="512"/>
                  </a:lnTo>
                  <a:lnTo>
                    <a:pt x="1961" y="632"/>
                  </a:lnTo>
                  <a:lnTo>
                    <a:pt x="1928" y="632"/>
                  </a:lnTo>
                  <a:lnTo>
                    <a:pt x="1928" y="514"/>
                  </a:lnTo>
                  <a:lnTo>
                    <a:pt x="1926" y="497"/>
                  </a:lnTo>
                  <a:lnTo>
                    <a:pt x="1924" y="484"/>
                  </a:lnTo>
                  <a:lnTo>
                    <a:pt x="1922" y="479"/>
                  </a:lnTo>
                  <a:lnTo>
                    <a:pt x="1918" y="475"/>
                  </a:lnTo>
                  <a:lnTo>
                    <a:pt x="1915" y="471"/>
                  </a:lnTo>
                  <a:lnTo>
                    <a:pt x="1911" y="468"/>
                  </a:lnTo>
                  <a:lnTo>
                    <a:pt x="1905" y="465"/>
                  </a:lnTo>
                  <a:lnTo>
                    <a:pt x="1899" y="463"/>
                  </a:lnTo>
                  <a:lnTo>
                    <a:pt x="1893" y="462"/>
                  </a:lnTo>
                  <a:lnTo>
                    <a:pt x="1887" y="462"/>
                  </a:lnTo>
                  <a:lnTo>
                    <a:pt x="1877" y="462"/>
                  </a:lnTo>
                  <a:lnTo>
                    <a:pt x="1867" y="465"/>
                  </a:lnTo>
                  <a:lnTo>
                    <a:pt x="1859" y="469"/>
                  </a:lnTo>
                  <a:lnTo>
                    <a:pt x="1851" y="475"/>
                  </a:lnTo>
                  <a:lnTo>
                    <a:pt x="1847" y="479"/>
                  </a:lnTo>
                  <a:lnTo>
                    <a:pt x="1844" y="484"/>
                  </a:lnTo>
                  <a:lnTo>
                    <a:pt x="1841" y="488"/>
                  </a:lnTo>
                  <a:lnTo>
                    <a:pt x="1840" y="494"/>
                  </a:lnTo>
                  <a:lnTo>
                    <a:pt x="1837" y="508"/>
                  </a:lnTo>
                  <a:lnTo>
                    <a:pt x="1836" y="525"/>
                  </a:lnTo>
                  <a:lnTo>
                    <a:pt x="1836" y="632"/>
                  </a:lnTo>
                  <a:lnTo>
                    <a:pt x="1802" y="632"/>
                  </a:lnTo>
                  <a:close/>
                  <a:moveTo>
                    <a:pt x="1987" y="534"/>
                  </a:moveTo>
                  <a:lnTo>
                    <a:pt x="1988" y="521"/>
                  </a:lnTo>
                  <a:lnTo>
                    <a:pt x="1990" y="510"/>
                  </a:lnTo>
                  <a:lnTo>
                    <a:pt x="1991" y="498"/>
                  </a:lnTo>
                  <a:lnTo>
                    <a:pt x="1994" y="488"/>
                  </a:lnTo>
                  <a:lnTo>
                    <a:pt x="1998" y="478"/>
                  </a:lnTo>
                  <a:lnTo>
                    <a:pt x="2004" y="469"/>
                  </a:lnTo>
                  <a:lnTo>
                    <a:pt x="2010" y="462"/>
                  </a:lnTo>
                  <a:lnTo>
                    <a:pt x="2017" y="455"/>
                  </a:lnTo>
                  <a:lnTo>
                    <a:pt x="2024" y="449"/>
                  </a:lnTo>
                  <a:lnTo>
                    <a:pt x="2030" y="445"/>
                  </a:lnTo>
                  <a:lnTo>
                    <a:pt x="2037" y="442"/>
                  </a:lnTo>
                  <a:lnTo>
                    <a:pt x="2045" y="439"/>
                  </a:lnTo>
                  <a:lnTo>
                    <a:pt x="2060" y="435"/>
                  </a:lnTo>
                  <a:lnTo>
                    <a:pt x="2078" y="433"/>
                  </a:lnTo>
                  <a:lnTo>
                    <a:pt x="2088" y="433"/>
                  </a:lnTo>
                  <a:lnTo>
                    <a:pt x="2098" y="435"/>
                  </a:lnTo>
                  <a:lnTo>
                    <a:pt x="2107" y="438"/>
                  </a:lnTo>
                  <a:lnTo>
                    <a:pt x="2115" y="440"/>
                  </a:lnTo>
                  <a:lnTo>
                    <a:pt x="2122" y="443"/>
                  </a:lnTo>
                  <a:lnTo>
                    <a:pt x="2130" y="448"/>
                  </a:lnTo>
                  <a:lnTo>
                    <a:pt x="2137" y="453"/>
                  </a:lnTo>
                  <a:lnTo>
                    <a:pt x="2144" y="459"/>
                  </a:lnTo>
                  <a:lnTo>
                    <a:pt x="2150" y="466"/>
                  </a:lnTo>
                  <a:lnTo>
                    <a:pt x="2156" y="474"/>
                  </a:lnTo>
                  <a:lnTo>
                    <a:pt x="2160" y="482"/>
                  </a:lnTo>
                  <a:lnTo>
                    <a:pt x="2163" y="491"/>
                  </a:lnTo>
                  <a:lnTo>
                    <a:pt x="2166" y="499"/>
                  </a:lnTo>
                  <a:lnTo>
                    <a:pt x="2167" y="510"/>
                  </a:lnTo>
                  <a:lnTo>
                    <a:pt x="2169" y="521"/>
                  </a:lnTo>
                  <a:lnTo>
                    <a:pt x="2169" y="531"/>
                  </a:lnTo>
                  <a:lnTo>
                    <a:pt x="2169" y="550"/>
                  </a:lnTo>
                  <a:lnTo>
                    <a:pt x="2167" y="566"/>
                  </a:lnTo>
                  <a:lnTo>
                    <a:pt x="2163" y="579"/>
                  </a:lnTo>
                  <a:lnTo>
                    <a:pt x="2159" y="590"/>
                  </a:lnTo>
                  <a:lnTo>
                    <a:pt x="2151" y="600"/>
                  </a:lnTo>
                  <a:lnTo>
                    <a:pt x="2144" y="609"/>
                  </a:lnTo>
                  <a:lnTo>
                    <a:pt x="2135" y="618"/>
                  </a:lnTo>
                  <a:lnTo>
                    <a:pt x="2125" y="623"/>
                  </a:lnTo>
                  <a:lnTo>
                    <a:pt x="2114" y="629"/>
                  </a:lnTo>
                  <a:lnTo>
                    <a:pt x="2102" y="632"/>
                  </a:lnTo>
                  <a:lnTo>
                    <a:pt x="2091" y="635"/>
                  </a:lnTo>
                  <a:lnTo>
                    <a:pt x="2078" y="636"/>
                  </a:lnTo>
                  <a:lnTo>
                    <a:pt x="2069" y="635"/>
                  </a:lnTo>
                  <a:lnTo>
                    <a:pt x="2059" y="633"/>
                  </a:lnTo>
                  <a:lnTo>
                    <a:pt x="2050" y="632"/>
                  </a:lnTo>
                  <a:lnTo>
                    <a:pt x="2042" y="629"/>
                  </a:lnTo>
                  <a:lnTo>
                    <a:pt x="2033" y="625"/>
                  </a:lnTo>
                  <a:lnTo>
                    <a:pt x="2026" y="620"/>
                  </a:lnTo>
                  <a:lnTo>
                    <a:pt x="2019" y="616"/>
                  </a:lnTo>
                  <a:lnTo>
                    <a:pt x="2013" y="609"/>
                  </a:lnTo>
                  <a:lnTo>
                    <a:pt x="2007" y="603"/>
                  </a:lnTo>
                  <a:lnTo>
                    <a:pt x="2001" y="595"/>
                  </a:lnTo>
                  <a:lnTo>
                    <a:pt x="1997" y="587"/>
                  </a:lnTo>
                  <a:lnTo>
                    <a:pt x="1994" y="577"/>
                  </a:lnTo>
                  <a:lnTo>
                    <a:pt x="1991" y="569"/>
                  </a:lnTo>
                  <a:lnTo>
                    <a:pt x="1988" y="557"/>
                  </a:lnTo>
                  <a:lnTo>
                    <a:pt x="1988" y="547"/>
                  </a:lnTo>
                  <a:lnTo>
                    <a:pt x="1987" y="534"/>
                  </a:lnTo>
                  <a:close/>
                  <a:moveTo>
                    <a:pt x="2022" y="534"/>
                  </a:moveTo>
                  <a:lnTo>
                    <a:pt x="2022" y="551"/>
                  </a:lnTo>
                  <a:lnTo>
                    <a:pt x="2024" y="567"/>
                  </a:lnTo>
                  <a:lnTo>
                    <a:pt x="2027" y="574"/>
                  </a:lnTo>
                  <a:lnTo>
                    <a:pt x="2030" y="580"/>
                  </a:lnTo>
                  <a:lnTo>
                    <a:pt x="2033" y="586"/>
                  </a:lnTo>
                  <a:lnTo>
                    <a:pt x="2037" y="590"/>
                  </a:lnTo>
                  <a:lnTo>
                    <a:pt x="2046" y="599"/>
                  </a:lnTo>
                  <a:lnTo>
                    <a:pt x="2056" y="605"/>
                  </a:lnTo>
                  <a:lnTo>
                    <a:pt x="2066" y="607"/>
                  </a:lnTo>
                  <a:lnTo>
                    <a:pt x="2078" y="609"/>
                  </a:lnTo>
                  <a:lnTo>
                    <a:pt x="2091" y="607"/>
                  </a:lnTo>
                  <a:lnTo>
                    <a:pt x="2101" y="605"/>
                  </a:lnTo>
                  <a:lnTo>
                    <a:pt x="2111" y="599"/>
                  </a:lnTo>
                  <a:lnTo>
                    <a:pt x="2120" y="590"/>
                  </a:lnTo>
                  <a:lnTo>
                    <a:pt x="2122" y="584"/>
                  </a:lnTo>
                  <a:lnTo>
                    <a:pt x="2127" y="580"/>
                  </a:lnTo>
                  <a:lnTo>
                    <a:pt x="2130" y="573"/>
                  </a:lnTo>
                  <a:lnTo>
                    <a:pt x="2131" y="567"/>
                  </a:lnTo>
                  <a:lnTo>
                    <a:pt x="2134" y="551"/>
                  </a:lnTo>
                  <a:lnTo>
                    <a:pt x="2135" y="534"/>
                  </a:lnTo>
                  <a:lnTo>
                    <a:pt x="2134" y="517"/>
                  </a:lnTo>
                  <a:lnTo>
                    <a:pt x="2131" y="502"/>
                  </a:lnTo>
                  <a:lnTo>
                    <a:pt x="2127" y="489"/>
                  </a:lnTo>
                  <a:lnTo>
                    <a:pt x="2120" y="479"/>
                  </a:lnTo>
                  <a:lnTo>
                    <a:pt x="2111" y="471"/>
                  </a:lnTo>
                  <a:lnTo>
                    <a:pt x="2101" y="465"/>
                  </a:lnTo>
                  <a:lnTo>
                    <a:pt x="2091" y="462"/>
                  </a:lnTo>
                  <a:lnTo>
                    <a:pt x="2078" y="461"/>
                  </a:lnTo>
                  <a:lnTo>
                    <a:pt x="2066" y="462"/>
                  </a:lnTo>
                  <a:lnTo>
                    <a:pt x="2056" y="465"/>
                  </a:lnTo>
                  <a:lnTo>
                    <a:pt x="2046" y="471"/>
                  </a:lnTo>
                  <a:lnTo>
                    <a:pt x="2037" y="479"/>
                  </a:lnTo>
                  <a:lnTo>
                    <a:pt x="2033" y="484"/>
                  </a:lnTo>
                  <a:lnTo>
                    <a:pt x="2030" y="489"/>
                  </a:lnTo>
                  <a:lnTo>
                    <a:pt x="2027" y="495"/>
                  </a:lnTo>
                  <a:lnTo>
                    <a:pt x="2024" y="502"/>
                  </a:lnTo>
                  <a:lnTo>
                    <a:pt x="2022" y="517"/>
                  </a:lnTo>
                  <a:lnTo>
                    <a:pt x="2022" y="534"/>
                  </a:lnTo>
                  <a:close/>
                  <a:moveTo>
                    <a:pt x="2249" y="632"/>
                  </a:moveTo>
                  <a:lnTo>
                    <a:pt x="2176" y="438"/>
                  </a:lnTo>
                  <a:lnTo>
                    <a:pt x="2212" y="438"/>
                  </a:lnTo>
                  <a:lnTo>
                    <a:pt x="2254" y="554"/>
                  </a:lnTo>
                  <a:lnTo>
                    <a:pt x="2259" y="573"/>
                  </a:lnTo>
                  <a:lnTo>
                    <a:pt x="2265" y="593"/>
                  </a:lnTo>
                  <a:lnTo>
                    <a:pt x="2271" y="576"/>
                  </a:lnTo>
                  <a:lnTo>
                    <a:pt x="2278" y="556"/>
                  </a:lnTo>
                  <a:lnTo>
                    <a:pt x="2321" y="438"/>
                  </a:lnTo>
                  <a:lnTo>
                    <a:pt x="2355" y="438"/>
                  </a:lnTo>
                  <a:lnTo>
                    <a:pt x="2281" y="632"/>
                  </a:lnTo>
                  <a:lnTo>
                    <a:pt x="2249" y="632"/>
                  </a:lnTo>
                  <a:close/>
                  <a:moveTo>
                    <a:pt x="2499" y="607"/>
                  </a:moveTo>
                  <a:lnTo>
                    <a:pt x="2490" y="615"/>
                  </a:lnTo>
                  <a:lnTo>
                    <a:pt x="2481" y="620"/>
                  </a:lnTo>
                  <a:lnTo>
                    <a:pt x="2473" y="625"/>
                  </a:lnTo>
                  <a:lnTo>
                    <a:pt x="2464" y="629"/>
                  </a:lnTo>
                  <a:lnTo>
                    <a:pt x="2455" y="632"/>
                  </a:lnTo>
                  <a:lnTo>
                    <a:pt x="2447" y="633"/>
                  </a:lnTo>
                  <a:lnTo>
                    <a:pt x="2437" y="635"/>
                  </a:lnTo>
                  <a:lnTo>
                    <a:pt x="2428" y="636"/>
                  </a:lnTo>
                  <a:lnTo>
                    <a:pt x="2412" y="635"/>
                  </a:lnTo>
                  <a:lnTo>
                    <a:pt x="2399" y="632"/>
                  </a:lnTo>
                  <a:lnTo>
                    <a:pt x="2388" y="626"/>
                  </a:lnTo>
                  <a:lnTo>
                    <a:pt x="2378" y="620"/>
                  </a:lnTo>
                  <a:lnTo>
                    <a:pt x="2370" y="612"/>
                  </a:lnTo>
                  <a:lnTo>
                    <a:pt x="2365" y="602"/>
                  </a:lnTo>
                  <a:lnTo>
                    <a:pt x="2362" y="592"/>
                  </a:lnTo>
                  <a:lnTo>
                    <a:pt x="2360" y="580"/>
                  </a:lnTo>
                  <a:lnTo>
                    <a:pt x="2362" y="573"/>
                  </a:lnTo>
                  <a:lnTo>
                    <a:pt x="2363" y="567"/>
                  </a:lnTo>
                  <a:lnTo>
                    <a:pt x="2365" y="560"/>
                  </a:lnTo>
                  <a:lnTo>
                    <a:pt x="2368" y="554"/>
                  </a:lnTo>
                  <a:lnTo>
                    <a:pt x="2370" y="548"/>
                  </a:lnTo>
                  <a:lnTo>
                    <a:pt x="2375" y="544"/>
                  </a:lnTo>
                  <a:lnTo>
                    <a:pt x="2379" y="540"/>
                  </a:lnTo>
                  <a:lnTo>
                    <a:pt x="2385" y="535"/>
                  </a:lnTo>
                  <a:lnTo>
                    <a:pt x="2396" y="530"/>
                  </a:lnTo>
                  <a:lnTo>
                    <a:pt x="2408" y="524"/>
                  </a:lnTo>
                  <a:lnTo>
                    <a:pt x="2421" y="523"/>
                  </a:lnTo>
                  <a:lnTo>
                    <a:pt x="2438" y="520"/>
                  </a:lnTo>
                  <a:lnTo>
                    <a:pt x="2455" y="517"/>
                  </a:lnTo>
                  <a:lnTo>
                    <a:pt x="2473" y="514"/>
                  </a:lnTo>
                  <a:lnTo>
                    <a:pt x="2486" y="511"/>
                  </a:lnTo>
                  <a:lnTo>
                    <a:pt x="2496" y="508"/>
                  </a:lnTo>
                  <a:lnTo>
                    <a:pt x="2496" y="502"/>
                  </a:lnTo>
                  <a:lnTo>
                    <a:pt x="2496" y="499"/>
                  </a:lnTo>
                  <a:lnTo>
                    <a:pt x="2496" y="491"/>
                  </a:lnTo>
                  <a:lnTo>
                    <a:pt x="2494" y="482"/>
                  </a:lnTo>
                  <a:lnTo>
                    <a:pt x="2492" y="476"/>
                  </a:lnTo>
                  <a:lnTo>
                    <a:pt x="2487" y="472"/>
                  </a:lnTo>
                  <a:lnTo>
                    <a:pt x="2480" y="466"/>
                  </a:lnTo>
                  <a:lnTo>
                    <a:pt x="2471" y="463"/>
                  </a:lnTo>
                  <a:lnTo>
                    <a:pt x="2461" y="461"/>
                  </a:lnTo>
                  <a:lnTo>
                    <a:pt x="2450" y="461"/>
                  </a:lnTo>
                  <a:lnTo>
                    <a:pt x="2438" y="461"/>
                  </a:lnTo>
                  <a:lnTo>
                    <a:pt x="2430" y="462"/>
                  </a:lnTo>
                  <a:lnTo>
                    <a:pt x="2421" y="465"/>
                  </a:lnTo>
                  <a:lnTo>
                    <a:pt x="2415" y="469"/>
                  </a:lnTo>
                  <a:lnTo>
                    <a:pt x="2409" y="474"/>
                  </a:lnTo>
                  <a:lnTo>
                    <a:pt x="2405" y="479"/>
                  </a:lnTo>
                  <a:lnTo>
                    <a:pt x="2402" y="488"/>
                  </a:lnTo>
                  <a:lnTo>
                    <a:pt x="2399" y="498"/>
                  </a:lnTo>
                  <a:lnTo>
                    <a:pt x="2366" y="494"/>
                  </a:lnTo>
                  <a:lnTo>
                    <a:pt x="2369" y="484"/>
                  </a:lnTo>
                  <a:lnTo>
                    <a:pt x="2372" y="475"/>
                  </a:lnTo>
                  <a:lnTo>
                    <a:pt x="2376" y="466"/>
                  </a:lnTo>
                  <a:lnTo>
                    <a:pt x="2381" y="459"/>
                  </a:lnTo>
                  <a:lnTo>
                    <a:pt x="2386" y="453"/>
                  </a:lnTo>
                  <a:lnTo>
                    <a:pt x="2394" y="449"/>
                  </a:lnTo>
                  <a:lnTo>
                    <a:pt x="2401" y="443"/>
                  </a:lnTo>
                  <a:lnTo>
                    <a:pt x="2411" y="440"/>
                  </a:lnTo>
                  <a:lnTo>
                    <a:pt x="2421" y="438"/>
                  </a:lnTo>
                  <a:lnTo>
                    <a:pt x="2431" y="435"/>
                  </a:lnTo>
                  <a:lnTo>
                    <a:pt x="2443" y="433"/>
                  </a:lnTo>
                  <a:lnTo>
                    <a:pt x="2454" y="433"/>
                  </a:lnTo>
                  <a:lnTo>
                    <a:pt x="2467" y="433"/>
                  </a:lnTo>
                  <a:lnTo>
                    <a:pt x="2477" y="435"/>
                  </a:lnTo>
                  <a:lnTo>
                    <a:pt x="2487" y="436"/>
                  </a:lnTo>
                  <a:lnTo>
                    <a:pt x="2494" y="439"/>
                  </a:lnTo>
                  <a:lnTo>
                    <a:pt x="2502" y="442"/>
                  </a:lnTo>
                  <a:lnTo>
                    <a:pt x="2509" y="446"/>
                  </a:lnTo>
                  <a:lnTo>
                    <a:pt x="2513" y="449"/>
                  </a:lnTo>
                  <a:lnTo>
                    <a:pt x="2517" y="453"/>
                  </a:lnTo>
                  <a:lnTo>
                    <a:pt x="2522" y="459"/>
                  </a:lnTo>
                  <a:lnTo>
                    <a:pt x="2525" y="463"/>
                  </a:lnTo>
                  <a:lnTo>
                    <a:pt x="2526" y="469"/>
                  </a:lnTo>
                  <a:lnTo>
                    <a:pt x="2528" y="476"/>
                  </a:lnTo>
                  <a:lnTo>
                    <a:pt x="2529" y="488"/>
                  </a:lnTo>
                  <a:lnTo>
                    <a:pt x="2530" y="507"/>
                  </a:lnTo>
                  <a:lnTo>
                    <a:pt x="2530" y="550"/>
                  </a:lnTo>
                  <a:lnTo>
                    <a:pt x="2530" y="571"/>
                  </a:lnTo>
                  <a:lnTo>
                    <a:pt x="2530" y="587"/>
                  </a:lnTo>
                  <a:lnTo>
                    <a:pt x="2530" y="600"/>
                  </a:lnTo>
                  <a:lnTo>
                    <a:pt x="2532" y="607"/>
                  </a:lnTo>
                  <a:lnTo>
                    <a:pt x="2535" y="620"/>
                  </a:lnTo>
                  <a:lnTo>
                    <a:pt x="2541" y="632"/>
                  </a:lnTo>
                  <a:lnTo>
                    <a:pt x="2506" y="632"/>
                  </a:lnTo>
                  <a:lnTo>
                    <a:pt x="2502" y="620"/>
                  </a:lnTo>
                  <a:lnTo>
                    <a:pt x="2499" y="607"/>
                  </a:lnTo>
                  <a:close/>
                  <a:moveTo>
                    <a:pt x="2496" y="534"/>
                  </a:moveTo>
                  <a:lnTo>
                    <a:pt x="2486" y="538"/>
                  </a:lnTo>
                  <a:lnTo>
                    <a:pt x="2474" y="541"/>
                  </a:lnTo>
                  <a:lnTo>
                    <a:pt x="2460" y="544"/>
                  </a:lnTo>
                  <a:lnTo>
                    <a:pt x="2443" y="547"/>
                  </a:lnTo>
                  <a:lnTo>
                    <a:pt x="2425" y="550"/>
                  </a:lnTo>
                  <a:lnTo>
                    <a:pt x="2414" y="553"/>
                  </a:lnTo>
                  <a:lnTo>
                    <a:pt x="2406" y="557"/>
                  </a:lnTo>
                  <a:lnTo>
                    <a:pt x="2401" y="564"/>
                  </a:lnTo>
                  <a:lnTo>
                    <a:pt x="2398" y="571"/>
                  </a:lnTo>
                  <a:lnTo>
                    <a:pt x="2396" y="579"/>
                  </a:lnTo>
                  <a:lnTo>
                    <a:pt x="2396" y="586"/>
                  </a:lnTo>
                  <a:lnTo>
                    <a:pt x="2399" y="592"/>
                  </a:lnTo>
                  <a:lnTo>
                    <a:pt x="2402" y="596"/>
                  </a:lnTo>
                  <a:lnTo>
                    <a:pt x="2406" y="602"/>
                  </a:lnTo>
                  <a:lnTo>
                    <a:pt x="2412" y="605"/>
                  </a:lnTo>
                  <a:lnTo>
                    <a:pt x="2418" y="607"/>
                  </a:lnTo>
                  <a:lnTo>
                    <a:pt x="2427" y="609"/>
                  </a:lnTo>
                  <a:lnTo>
                    <a:pt x="2435" y="610"/>
                  </a:lnTo>
                  <a:lnTo>
                    <a:pt x="2444" y="609"/>
                  </a:lnTo>
                  <a:lnTo>
                    <a:pt x="2453" y="607"/>
                  </a:lnTo>
                  <a:lnTo>
                    <a:pt x="2461" y="605"/>
                  </a:lnTo>
                  <a:lnTo>
                    <a:pt x="2470" y="602"/>
                  </a:lnTo>
                  <a:lnTo>
                    <a:pt x="2476" y="597"/>
                  </a:lnTo>
                  <a:lnTo>
                    <a:pt x="2481" y="592"/>
                  </a:lnTo>
                  <a:lnTo>
                    <a:pt x="2487" y="586"/>
                  </a:lnTo>
                  <a:lnTo>
                    <a:pt x="2492" y="579"/>
                  </a:lnTo>
                  <a:lnTo>
                    <a:pt x="2493" y="573"/>
                  </a:lnTo>
                  <a:lnTo>
                    <a:pt x="2494" y="566"/>
                  </a:lnTo>
                  <a:lnTo>
                    <a:pt x="2496" y="556"/>
                  </a:lnTo>
                  <a:lnTo>
                    <a:pt x="2496" y="546"/>
                  </a:lnTo>
                  <a:lnTo>
                    <a:pt x="2496" y="534"/>
                  </a:lnTo>
                  <a:close/>
                  <a:moveTo>
                    <a:pt x="2427" y="413"/>
                  </a:moveTo>
                  <a:lnTo>
                    <a:pt x="2451" y="363"/>
                  </a:lnTo>
                  <a:lnTo>
                    <a:pt x="2494" y="363"/>
                  </a:lnTo>
                  <a:lnTo>
                    <a:pt x="2454" y="413"/>
                  </a:lnTo>
                  <a:lnTo>
                    <a:pt x="2427" y="413"/>
                  </a:lnTo>
                  <a:close/>
                  <a:moveTo>
                    <a:pt x="2569" y="632"/>
                  </a:moveTo>
                  <a:lnTo>
                    <a:pt x="2569" y="438"/>
                  </a:lnTo>
                  <a:lnTo>
                    <a:pt x="2598" y="438"/>
                  </a:lnTo>
                  <a:lnTo>
                    <a:pt x="2598" y="465"/>
                  </a:lnTo>
                  <a:lnTo>
                    <a:pt x="2604" y="458"/>
                  </a:lnTo>
                  <a:lnTo>
                    <a:pt x="2610" y="451"/>
                  </a:lnTo>
                  <a:lnTo>
                    <a:pt x="2617" y="446"/>
                  </a:lnTo>
                  <a:lnTo>
                    <a:pt x="2624" y="442"/>
                  </a:lnTo>
                  <a:lnTo>
                    <a:pt x="2633" y="438"/>
                  </a:lnTo>
                  <a:lnTo>
                    <a:pt x="2641" y="435"/>
                  </a:lnTo>
                  <a:lnTo>
                    <a:pt x="2650" y="433"/>
                  </a:lnTo>
                  <a:lnTo>
                    <a:pt x="2660" y="433"/>
                  </a:lnTo>
                  <a:lnTo>
                    <a:pt x="2669" y="433"/>
                  </a:lnTo>
                  <a:lnTo>
                    <a:pt x="2678" y="435"/>
                  </a:lnTo>
                  <a:lnTo>
                    <a:pt x="2685" y="436"/>
                  </a:lnTo>
                  <a:lnTo>
                    <a:pt x="2692" y="439"/>
                  </a:lnTo>
                  <a:lnTo>
                    <a:pt x="2699" y="443"/>
                  </a:lnTo>
                  <a:lnTo>
                    <a:pt x="2705" y="446"/>
                  </a:lnTo>
                  <a:lnTo>
                    <a:pt x="2711" y="451"/>
                  </a:lnTo>
                  <a:lnTo>
                    <a:pt x="2715" y="456"/>
                  </a:lnTo>
                  <a:lnTo>
                    <a:pt x="2721" y="468"/>
                  </a:lnTo>
                  <a:lnTo>
                    <a:pt x="2725" y="481"/>
                  </a:lnTo>
                  <a:lnTo>
                    <a:pt x="2727" y="492"/>
                  </a:lnTo>
                  <a:lnTo>
                    <a:pt x="2727" y="512"/>
                  </a:lnTo>
                  <a:lnTo>
                    <a:pt x="2727" y="632"/>
                  </a:lnTo>
                  <a:lnTo>
                    <a:pt x="2693" y="632"/>
                  </a:lnTo>
                  <a:lnTo>
                    <a:pt x="2693" y="514"/>
                  </a:lnTo>
                  <a:lnTo>
                    <a:pt x="2693" y="497"/>
                  </a:lnTo>
                  <a:lnTo>
                    <a:pt x="2690" y="484"/>
                  </a:lnTo>
                  <a:lnTo>
                    <a:pt x="2688" y="479"/>
                  </a:lnTo>
                  <a:lnTo>
                    <a:pt x="2685" y="475"/>
                  </a:lnTo>
                  <a:lnTo>
                    <a:pt x="2680" y="471"/>
                  </a:lnTo>
                  <a:lnTo>
                    <a:pt x="2676" y="468"/>
                  </a:lnTo>
                  <a:lnTo>
                    <a:pt x="2672" y="465"/>
                  </a:lnTo>
                  <a:lnTo>
                    <a:pt x="2666" y="463"/>
                  </a:lnTo>
                  <a:lnTo>
                    <a:pt x="2660" y="462"/>
                  </a:lnTo>
                  <a:lnTo>
                    <a:pt x="2653" y="462"/>
                  </a:lnTo>
                  <a:lnTo>
                    <a:pt x="2643" y="462"/>
                  </a:lnTo>
                  <a:lnTo>
                    <a:pt x="2634" y="465"/>
                  </a:lnTo>
                  <a:lnTo>
                    <a:pt x="2626" y="469"/>
                  </a:lnTo>
                  <a:lnTo>
                    <a:pt x="2617" y="475"/>
                  </a:lnTo>
                  <a:lnTo>
                    <a:pt x="2614" y="479"/>
                  </a:lnTo>
                  <a:lnTo>
                    <a:pt x="2611" y="484"/>
                  </a:lnTo>
                  <a:lnTo>
                    <a:pt x="2608" y="488"/>
                  </a:lnTo>
                  <a:lnTo>
                    <a:pt x="2605" y="494"/>
                  </a:lnTo>
                  <a:lnTo>
                    <a:pt x="2603" y="508"/>
                  </a:lnTo>
                  <a:lnTo>
                    <a:pt x="2603" y="525"/>
                  </a:lnTo>
                  <a:lnTo>
                    <a:pt x="2603" y="632"/>
                  </a:lnTo>
                  <a:lnTo>
                    <a:pt x="2569" y="632"/>
                  </a:lnTo>
                  <a:close/>
                  <a:moveTo>
                    <a:pt x="2777" y="632"/>
                  </a:moveTo>
                  <a:lnTo>
                    <a:pt x="2777" y="438"/>
                  </a:lnTo>
                  <a:lnTo>
                    <a:pt x="2810" y="438"/>
                  </a:lnTo>
                  <a:lnTo>
                    <a:pt x="2810" y="632"/>
                  </a:lnTo>
                  <a:lnTo>
                    <a:pt x="2777" y="632"/>
                  </a:lnTo>
                  <a:close/>
                  <a:moveTo>
                    <a:pt x="2767" y="413"/>
                  </a:moveTo>
                  <a:lnTo>
                    <a:pt x="2790" y="363"/>
                  </a:lnTo>
                  <a:lnTo>
                    <a:pt x="2833" y="363"/>
                  </a:lnTo>
                  <a:lnTo>
                    <a:pt x="2794" y="413"/>
                  </a:lnTo>
                  <a:lnTo>
                    <a:pt x="2767" y="41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952616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93311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92570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116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806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403770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17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3FA13B3-4BA6-4807-AEA2-0F4BAB9C7FA6}" type="datetime1">
              <a:rPr lang="cs-CZ" smtClean="0"/>
              <a:pPr lvl="0"/>
              <a:t>23.02.2021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C126E4-1D08-44EC-B427-5EB0494A63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570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82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179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63837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34175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03233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262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808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389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236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6292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EAF124-F436-4365-BED4-72C81D1B60DB}" type="datetime1">
              <a:rPr lang="cs-CZ" smtClean="0"/>
              <a:pPr lvl="0"/>
              <a:t>23.02.2021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7737BD-2007-4671-8E83-E5558794E4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964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74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1EF66FE-1828-408C-ACC1-C858AA3F1530}" type="datetime1">
              <a:rPr lang="cs-CZ" smtClean="0"/>
              <a:pPr lvl="0"/>
              <a:t>23.02.2021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F36E8C-9622-4A6D-A8FF-BBC22BE7D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39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32C4FA-59C1-4A12-915F-1CC86287057F}" type="datetime1">
              <a:rPr lang="cs-CZ" smtClean="0"/>
              <a:pPr lvl="0"/>
              <a:t>23.02.2021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AF73C8-2E53-4A1C-BDDB-F377AA6146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75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3FA13B3-4BA6-4807-AEA2-0F4BAB9C7FA6}" type="datetime1">
              <a:rPr lang="cs-CZ" smtClean="0"/>
              <a:pPr lvl="0"/>
              <a:t>23.02.2021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C126E4-1D08-44EC-B427-5EB0494A63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09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EDF86DA-73F1-45E2-A741-38F4C93D5562}" type="datetime1">
              <a:rPr lang="cs-CZ" smtClean="0"/>
              <a:pPr lvl="0"/>
              <a:t>23.02.2021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2C0848-5A09-4CE4-9EB7-6AF8588BA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50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344391F-9599-44C9-9CC4-F361131A97C2}" type="datetime1">
              <a:rPr lang="cs-CZ" smtClean="0"/>
              <a:pPr lvl="0"/>
              <a:t>23.02.2021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28386D-BBC7-461A-AD51-1FFF64AAF3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95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6AEC974-898A-427E-82F2-3FCFC9EA8FBB}" type="datetime1">
              <a:rPr lang="cs-CZ" smtClean="0"/>
              <a:pPr lvl="0"/>
              <a:t>23.02.2021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00BA8E-E038-4225-A3C0-A5376867B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39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D3FA13B3-4BA6-4807-AEA2-0F4BAB9C7FA6}" type="datetime1">
              <a:rPr lang="cs-CZ" smtClean="0"/>
              <a:pPr lvl="0"/>
              <a:t>23.02.2021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E7C126E4-1D08-44EC-B427-5EB0494A63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91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28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i.cz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nuv.cz/p-kap/projekt-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14/relationships/chartEx" Target="NULL"/><Relationship Id="rId3" Type="http://schemas.openxmlformats.org/officeDocument/2006/relationships/chart" Target="../charts/chart5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6.xml"/><Relationship Id="rId5" Type="http://schemas.openxmlformats.org/officeDocument/2006/relationships/image" Target="../media/image9.png"/><Relationship Id="rId4" Type="http://schemas.microsoft.com/office/2014/relationships/chartEx" Target="NULL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nuv.cz/edusit/hom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sit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v.cz/p-kap/webinare-p-kap-2021" TargetMode="External"/><Relationship Id="rId2" Type="http://schemas.openxmlformats.org/officeDocument/2006/relationships/hyperlink" Target="http://www.nuv.cz/p-kap/podzimni-serie-webinaru-p-kap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sites.google.com/nuv.cz/edusit/katalog-odborn%C3%ADk%C5%AF?authuser=0" TargetMode="External"/><Relationship Id="rId5" Type="http://schemas.openxmlformats.org/officeDocument/2006/relationships/hyperlink" Target="http://www.nuv.cz/p-kap/zpravy" TargetMode="External"/><Relationship Id="rId4" Type="http://schemas.openxmlformats.org/officeDocument/2006/relationships/hyperlink" Target="http://www.nuv.cz/p-kap/nastroje-1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v.cz/p-kap/projekt-1" TargetMode="External"/><Relationship Id="rId2" Type="http://schemas.openxmlformats.org/officeDocument/2006/relationships/hyperlink" Target="https://www.npi.cz/" TargetMode="Externa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ra-pk.cz/" TargetMode="External"/><Relationship Id="rId2" Type="http://schemas.openxmlformats.org/officeDocument/2006/relationships/hyperlink" Target="http://www.pzpk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nes@rra-pk.cz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6828" b="7457"/>
          <a:stretch/>
        </p:blipFill>
        <p:spPr>
          <a:xfrm>
            <a:off x="1500996" y="-11078"/>
            <a:ext cx="10691003" cy="68431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3440" cy="3480816"/>
          </a:xfrm>
          <a:prstGeom prst="rect">
            <a:avLst/>
          </a:prstGeom>
        </p:spPr>
      </p:pic>
      <p:sp>
        <p:nvSpPr>
          <p:cNvPr id="3" name="Nadpis 1"/>
          <p:cNvSpPr txBox="1">
            <a:spLocks noGrp="1"/>
          </p:cNvSpPr>
          <p:nvPr>
            <p:ph type="ctrTitle"/>
          </p:nvPr>
        </p:nvSpPr>
        <p:spPr>
          <a:xfrm>
            <a:off x="2209800" y="3347540"/>
            <a:ext cx="7772400" cy="932870"/>
          </a:xfrm>
        </p:spPr>
        <p:txBody>
          <a:bodyPr>
            <a:noAutofit/>
          </a:bodyPr>
          <a:lstStyle/>
          <a:p>
            <a:pPr lvl="0"/>
            <a:r>
              <a:rPr lang="cs-CZ" sz="4400" b="1" dirty="0" smtClean="0">
                <a:solidFill>
                  <a:srgbClr val="0067AC"/>
                </a:solidFill>
                <a:latin typeface="Arial" pitchFamily="34"/>
                <a:cs typeface="Arial" pitchFamily="34"/>
              </a:rPr>
              <a:t>15. ZASEDÁNÍ PS VZDĚLÁVÁNÍ</a:t>
            </a:r>
            <a:endParaRPr lang="cs-CZ" sz="4400" b="1" dirty="0">
              <a:solidFill>
                <a:srgbClr val="0067AC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Podnadpis 2"/>
          <p:cNvSpPr txBox="1">
            <a:spLocks noGrp="1"/>
          </p:cNvSpPr>
          <p:nvPr>
            <p:ph type="subTitle" idx="1"/>
          </p:nvPr>
        </p:nvSpPr>
        <p:spPr>
          <a:xfrm>
            <a:off x="2656936" y="5080003"/>
            <a:ext cx="6878128" cy="768705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rgbClr val="028939"/>
                </a:solidFill>
              </a:rPr>
              <a:t>ONLINE, </a:t>
            </a:r>
            <a:r>
              <a:rPr lang="cs-CZ" b="1" dirty="0">
                <a:solidFill>
                  <a:srgbClr val="028939"/>
                </a:solidFill>
              </a:rPr>
              <a:t>1</a:t>
            </a:r>
            <a:r>
              <a:rPr lang="cs-CZ" b="1" dirty="0" smtClean="0">
                <a:solidFill>
                  <a:srgbClr val="028939"/>
                </a:solidFill>
              </a:rPr>
              <a:t>5. </a:t>
            </a:r>
            <a:r>
              <a:rPr lang="cs-CZ" b="1" dirty="0">
                <a:solidFill>
                  <a:srgbClr val="028939"/>
                </a:solidFill>
              </a:rPr>
              <a:t>9</a:t>
            </a:r>
            <a:r>
              <a:rPr lang="cs-CZ" b="1" dirty="0" smtClean="0">
                <a:solidFill>
                  <a:srgbClr val="028939"/>
                </a:solidFill>
              </a:rPr>
              <a:t>. 2020</a:t>
            </a:r>
            <a:endParaRPr lang="cs-CZ" b="1" dirty="0">
              <a:solidFill>
                <a:srgbClr val="02893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/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Plánovaná tematická setkávání</a:t>
            </a:r>
            <a:endParaRPr lang="cs-CZ" sz="3200" b="1" dirty="0"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733245" y="1825625"/>
            <a:ext cx="6927012" cy="435133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pro metodiky prevence SŠ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Protiprávní jednání mládeže, jeho projevy 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prevence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Letní setkání s pedagogy (červenec,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Plzeň)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zaměření na komunikační, kreativní a pohybové aktivity, sdílení zkušeností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20" y="1825625"/>
            <a:ext cx="4650280" cy="347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7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/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IROP 2021-2027 </a:t>
            </a:r>
            <a:r>
              <a:rPr lang="cs-CZ" sz="2000" b="1" dirty="0" smtClean="0">
                <a:latin typeface="Arial" pitchFamily="34"/>
                <a:cs typeface="Arial" pitchFamily="34"/>
              </a:rPr>
              <a:t>(SŠ a VOŠ)</a:t>
            </a:r>
            <a:endParaRPr lang="cs-CZ" sz="3200" b="1" dirty="0"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0" y="1670349"/>
            <a:ext cx="10515600" cy="4592427"/>
          </a:xfrm>
        </p:spPr>
        <p:txBody>
          <a:bodyPr>
            <a:normAutofit/>
          </a:bodyPr>
          <a:lstStyle/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podporované aktivity v oblasti SŠ: 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cizí jazyky, 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přírodní vědy, 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polytechnické vzdělávání, práce s digitálními technologiemi, 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zázemí pro školní poradenské pracoviště, 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zázemí pro pedagogické i nepedagogické pracovníky, 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vnitřní/venkovní zázemí pro komunitní aktivity vedoucí k sociální inkluzi, 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budování zázemí školních klubů pro žáky nižšího stupně víceletých gymnázií</a:t>
            </a:r>
          </a:p>
          <a:p>
            <a:pPr marL="0" indent="0">
              <a:buNone/>
            </a:pP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každý kraj bude mít určenou alokaci (pro PK předpokládáme kolem 300 mil. Kč)</a:t>
            </a:r>
          </a:p>
          <a:p>
            <a:pPr marL="457200" lvl="1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+ soutěž proběhne pouze v rámci kraje</a:t>
            </a:r>
          </a:p>
          <a:p>
            <a:pPr marL="457200" lvl="1" indent="0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4103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/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IROP 2021-2027 </a:t>
            </a:r>
            <a:r>
              <a:rPr lang="cs-CZ" sz="2000" b="1" dirty="0" smtClean="0">
                <a:latin typeface="Arial" pitchFamily="34"/>
                <a:cs typeface="Arial" pitchFamily="34"/>
              </a:rPr>
              <a:t>(SŠ a VOŠ)</a:t>
            </a:r>
            <a:endParaRPr lang="cs-CZ" sz="3200" b="1" dirty="0"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0" y="1670349"/>
            <a:ext cx="10515600" cy="4592427"/>
          </a:xfrm>
        </p:spPr>
        <p:txBody>
          <a:bodyPr>
            <a:normAutofit/>
          </a:bodyPr>
          <a:lstStyle/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Souhrnný rámec pro investice do infrastruktury SŠ a 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VOŠ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bude součástí RAP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musí projít schválením v PS Vzdělávání a RSK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projekty v souhrnné výši do 130 % alokace na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kraj</a:t>
            </a:r>
          </a:p>
          <a:p>
            <a:pPr marL="457200" lvl="1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Harmonogram tvorby rámce: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byl proveden sběr projektových záměrů SŠ</a:t>
            </a:r>
          </a:p>
          <a:p>
            <a:pPr lvl="2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konzultace se školami v průběhu ledna a února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byl vytvořen návrh kritérií pro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prioritizaci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(viz bod 4 dnešního jednání)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 schválení kritérií proběhne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prioritizace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projektů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 zveřejnění výše alokace bude rámec dokončen a předložen ke schválení</a:t>
            </a:r>
          </a:p>
          <a:p>
            <a:pPr lvl="1"/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4467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/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IROP 2021-2027 </a:t>
            </a:r>
            <a:r>
              <a:rPr lang="cs-CZ" sz="2000" b="1" dirty="0" smtClean="0">
                <a:latin typeface="Arial" pitchFamily="34"/>
                <a:cs typeface="Arial" pitchFamily="34"/>
              </a:rPr>
              <a:t>(speciální školství)</a:t>
            </a:r>
            <a:endParaRPr lang="cs-CZ" sz="2000" b="1" dirty="0"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0" y="1670349"/>
            <a:ext cx="10515600" cy="4592427"/>
          </a:xfrm>
        </p:spPr>
        <p:txBody>
          <a:bodyPr>
            <a:normAutofit/>
          </a:bodyPr>
          <a:lstStyle/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Souhrnný rámec pro investice do infrastruktury školských poradenských zařízení a vzdělávání ve školách a třídách zřízených dle § 16 odst. 9 školského 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zákona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bude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součástí RAP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musí projít schválením v PS Vzdělávání a RSK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nebude krajská alokace</a:t>
            </a:r>
          </a:p>
          <a:p>
            <a:pPr marL="457200" lvl="1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Harmonogram tvorby rámce: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aktuálně probíhá sběr projektových záměrů 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 březnu bude rámec dokončen a předložen ke schválení</a:t>
            </a:r>
          </a:p>
          <a:p>
            <a:pPr lvl="1"/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033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>
            <a:normAutofit/>
          </a:bodyPr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IROP 2021-2027 </a:t>
            </a:r>
            <a:r>
              <a:rPr lang="cs-CZ" sz="2000" b="1" dirty="0" smtClean="0">
                <a:latin typeface="Arial" pitchFamily="34"/>
                <a:cs typeface="Arial" pitchFamily="34"/>
              </a:rPr>
              <a:t>(zájmové, neformální vzdělávání a CŽU)</a:t>
            </a:r>
            <a:endParaRPr lang="cs-CZ" sz="3200" b="1" dirty="0"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0" y="1670349"/>
            <a:ext cx="10220864" cy="4592427"/>
          </a:xfrm>
        </p:spPr>
        <p:txBody>
          <a:bodyPr>
            <a:normAutofit/>
          </a:bodyPr>
          <a:lstStyle/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projektové záměry nebudou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součástí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RAP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jednotlivé projektové záměry mohou být zařazeny do územně příslušných Strategických rámců MAP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nebude krajská alokace</a:t>
            </a:r>
          </a:p>
          <a:p>
            <a:pPr lvl="1"/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3295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Výzva č. 02_20_082 Akční plánování v území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20947" y="1235079"/>
            <a:ext cx="10764328" cy="5269237"/>
          </a:xfrm>
        </p:spPr>
        <p:txBody>
          <a:bodyPr>
            <a:normAutofit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yhlášení </a:t>
            </a:r>
            <a:r>
              <a:rPr lang="cs-CZ" sz="2400" dirty="0"/>
              <a:t>výzvy 30. </a:t>
            </a:r>
            <a:r>
              <a:rPr lang="cs-CZ" sz="2400" dirty="0" smtClean="0"/>
              <a:t>9. 2020, podávání žádostí do 31. 3. 2022</a:t>
            </a:r>
          </a:p>
          <a:p>
            <a:r>
              <a:rPr lang="cs-CZ" sz="2400" dirty="0" smtClean="0"/>
              <a:t>Povinné aktivity:</a:t>
            </a:r>
          </a:p>
          <a:p>
            <a:pPr lvl="1"/>
            <a:r>
              <a:rPr lang="cs-CZ" sz="2000" dirty="0" smtClean="0"/>
              <a:t>Aktivita </a:t>
            </a:r>
            <a:r>
              <a:rPr lang="cs-CZ" sz="2000" dirty="0"/>
              <a:t>č. 1: Řízení </a:t>
            </a:r>
            <a:r>
              <a:rPr lang="cs-CZ" sz="2000" dirty="0" smtClean="0"/>
              <a:t>projektu</a:t>
            </a:r>
            <a:endParaRPr lang="cs-CZ" sz="2000" dirty="0"/>
          </a:p>
          <a:p>
            <a:r>
              <a:rPr lang="cs-CZ" sz="2400" dirty="0" smtClean="0"/>
              <a:t>Povinně </a:t>
            </a:r>
            <a:r>
              <a:rPr lang="cs-CZ" sz="2400" dirty="0"/>
              <a:t>volitelné aktivity (žadatel </a:t>
            </a:r>
            <a:r>
              <a:rPr lang="cs-CZ" sz="2400" dirty="0" smtClean="0"/>
              <a:t>zvolí </a:t>
            </a:r>
            <a:r>
              <a:rPr lang="cs-CZ" sz="2400" dirty="0"/>
              <a:t>pouze jednu</a:t>
            </a:r>
            <a:r>
              <a:rPr lang="cs-CZ" sz="2400" dirty="0" smtClean="0"/>
              <a:t>):</a:t>
            </a:r>
          </a:p>
          <a:p>
            <a:pPr lvl="1"/>
            <a:r>
              <a:rPr lang="cs-CZ" sz="2000" dirty="0" smtClean="0"/>
              <a:t>Aktivita A: </a:t>
            </a:r>
            <a:r>
              <a:rPr lang="cs-CZ" sz="2000" dirty="0"/>
              <a:t>Místní akční plány rozvoje vzdělávání </a:t>
            </a:r>
            <a:r>
              <a:rPr lang="cs-CZ" sz="2000" dirty="0" smtClean="0"/>
              <a:t>III</a:t>
            </a:r>
          </a:p>
          <a:p>
            <a:pPr lvl="2"/>
            <a:r>
              <a:rPr lang="cs-CZ" sz="1800" dirty="0" smtClean="0"/>
              <a:t>Rozvoj </a:t>
            </a:r>
            <a:r>
              <a:rPr lang="cs-CZ" sz="1800" dirty="0"/>
              <a:t>a aktualizace </a:t>
            </a:r>
            <a:r>
              <a:rPr lang="cs-CZ" sz="1800" dirty="0" smtClean="0"/>
              <a:t>MAP</a:t>
            </a:r>
          </a:p>
          <a:p>
            <a:pPr lvl="2"/>
            <a:r>
              <a:rPr lang="cs-CZ" sz="1800" dirty="0" smtClean="0"/>
              <a:t>Evaluace </a:t>
            </a:r>
            <a:r>
              <a:rPr lang="cs-CZ" sz="1800" dirty="0"/>
              <a:t>procesu místního akčního </a:t>
            </a:r>
            <a:r>
              <a:rPr lang="cs-CZ" sz="1800" dirty="0" smtClean="0"/>
              <a:t>plánování</a:t>
            </a:r>
          </a:p>
          <a:p>
            <a:pPr lvl="1"/>
            <a:r>
              <a:rPr lang="cs-CZ" sz="2000" dirty="0" smtClean="0"/>
              <a:t>Aktivita B: </a:t>
            </a:r>
            <a:r>
              <a:rPr lang="cs-CZ" sz="2000" dirty="0"/>
              <a:t>Krajské akční plány rozvoje vzdělávání </a:t>
            </a:r>
            <a:r>
              <a:rPr lang="cs-CZ" sz="2000" dirty="0" smtClean="0"/>
              <a:t>III</a:t>
            </a:r>
          </a:p>
          <a:p>
            <a:pPr lvl="2"/>
            <a:r>
              <a:rPr lang="cs-CZ" sz="1800" dirty="0" smtClean="0"/>
              <a:t>Rozvoj </a:t>
            </a:r>
            <a:r>
              <a:rPr lang="cs-CZ" sz="1800" dirty="0"/>
              <a:t>a aktualizace </a:t>
            </a:r>
            <a:r>
              <a:rPr lang="cs-CZ" sz="1800" dirty="0" smtClean="0"/>
              <a:t>KAP</a:t>
            </a:r>
          </a:p>
          <a:p>
            <a:pPr lvl="2"/>
            <a:r>
              <a:rPr lang="cs-CZ" sz="1800" dirty="0" smtClean="0"/>
              <a:t>Evaluace </a:t>
            </a:r>
            <a:r>
              <a:rPr lang="cs-CZ" sz="1800" dirty="0"/>
              <a:t>procesu krajského akčního </a:t>
            </a:r>
            <a:r>
              <a:rPr lang="cs-CZ" sz="1800" dirty="0" smtClean="0"/>
              <a:t>plánování</a:t>
            </a:r>
          </a:p>
          <a:p>
            <a:pPr lvl="1"/>
            <a:r>
              <a:rPr lang="cs-CZ" sz="2000" dirty="0" smtClean="0"/>
              <a:t>Aktivita </a:t>
            </a:r>
            <a:r>
              <a:rPr lang="cs-CZ" sz="2000" dirty="0"/>
              <a:t>C: Metodická podpora akčního </a:t>
            </a:r>
            <a:r>
              <a:rPr lang="cs-CZ" sz="2000" dirty="0" smtClean="0"/>
              <a:t>plánování</a:t>
            </a:r>
          </a:p>
          <a:p>
            <a:pPr lvl="2"/>
            <a:r>
              <a:rPr lang="cs-CZ" sz="1800" dirty="0" smtClean="0"/>
              <a:t>Metodická </a:t>
            </a:r>
            <a:r>
              <a:rPr lang="cs-CZ" sz="1800" dirty="0"/>
              <a:t>podpora MAP a </a:t>
            </a:r>
            <a:r>
              <a:rPr lang="cs-CZ" sz="1800" dirty="0" smtClean="0"/>
              <a:t>KAP</a:t>
            </a:r>
          </a:p>
          <a:p>
            <a:pPr lvl="2"/>
            <a:r>
              <a:rPr lang="cs-CZ" sz="1800" dirty="0" smtClean="0"/>
              <a:t>Evaluace</a:t>
            </a:r>
          </a:p>
          <a:p>
            <a:pPr lvl="0"/>
            <a:r>
              <a:rPr lang="cs-CZ" sz="2400" dirty="0" smtClean="0"/>
              <a:t>Příprava navazujícího projektu KAP, podání žádosti v létě 2021</a:t>
            </a:r>
            <a:endParaRPr lang="cs-CZ" sz="2400" dirty="0"/>
          </a:p>
          <a:p>
            <a:pPr lvl="0"/>
            <a:endParaRPr lang="cs-CZ" sz="2400" dirty="0">
              <a:solidFill>
                <a:prstClr val="black"/>
              </a:solidFill>
            </a:endParaRP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11" y="2135428"/>
            <a:ext cx="4350589" cy="324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/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Další výzvy OP VVV</a:t>
            </a:r>
            <a:endParaRPr lang="cs-CZ" sz="3200" b="1" dirty="0"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20947" y="1235079"/>
            <a:ext cx="10764328" cy="5269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Výzva č. 02_19_078 Implementace krajských akčních plánů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vyhlášení výzvy 31. 10. 2019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příjem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žádostí do 31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5. 2021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„Vzdělávání 4.0 v Plzeňském kraji“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Výzva č. 02_20_080 Šablony III – mimo hlavní město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 MŠ a ZŠ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vyhlášení výzvy 31. 3. 2020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příjem žádostí do 29. 6. 2021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3960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Reflexe akčního plánování očima SŠ a VOŠ v PK</a:t>
            </a:r>
          </a:p>
        </p:txBody>
      </p:sp>
      <p:sp>
        <p:nvSpPr>
          <p:cNvPr id="18" name="Podnadpis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Pavla Chocholová pro projekt</a:t>
            </a:r>
          </a:p>
          <a:p>
            <a:r>
              <a:rPr lang="cs-CZ" dirty="0"/>
              <a:t>Krajský akční plán rozvoje vzdělávání Plzeňského kraje</a:t>
            </a:r>
          </a:p>
        </p:txBody>
      </p:sp>
    </p:spTree>
    <p:extLst>
      <p:ext uri="{BB962C8B-B14F-4D97-AF65-F5344CB8AC3E}">
        <p14:creationId xmlns:p14="http://schemas.microsoft.com/office/powerpoint/2010/main" val="27939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" b="23539"/>
          <a:stretch/>
        </p:blipFill>
        <p:spPr>
          <a:xfrm flipH="1">
            <a:off x="6648073" y="1764254"/>
            <a:ext cx="1904253" cy="2054711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2000" b="1" dirty="0"/>
              <a:t>Mgr. Pavla Chocholová</a:t>
            </a:r>
          </a:p>
          <a:p>
            <a:r>
              <a:rPr lang="cs-CZ" b="1" dirty="0"/>
              <a:t>odborný garant v Plzeňském kraji v projektu P-KAP</a:t>
            </a:r>
          </a:p>
          <a:p>
            <a:endParaRPr lang="cs-CZ" b="1" dirty="0"/>
          </a:p>
          <a:p>
            <a:r>
              <a:rPr lang="cs-CZ" b="1" dirty="0"/>
              <a:t>Tylova 33, 301 00 Plzeň</a:t>
            </a:r>
          </a:p>
          <a:p>
            <a:endParaRPr lang="cs-CZ" b="1" dirty="0"/>
          </a:p>
          <a:p>
            <a:r>
              <a:rPr lang="cs-CZ" b="1" dirty="0"/>
              <a:t>GSM: +420 775 583 517 </a:t>
            </a:r>
          </a:p>
          <a:p>
            <a:r>
              <a:rPr lang="cs-CZ" b="1" dirty="0"/>
              <a:t>Tel:    +420 377 519 141</a:t>
            </a:r>
          </a:p>
          <a:p>
            <a:r>
              <a:rPr lang="cs-CZ" b="1" dirty="0"/>
              <a:t>E-mail: pavla.chocholova@npi.cz</a:t>
            </a:r>
          </a:p>
          <a:p>
            <a:endParaRPr lang="cs-CZ" b="1" dirty="0"/>
          </a:p>
          <a:p>
            <a:r>
              <a:rPr lang="cs-CZ" b="1" dirty="0">
                <a:hlinkClick r:id="rId3"/>
              </a:rPr>
              <a:t>www.npi.cz</a:t>
            </a:r>
            <a:endParaRPr lang="cs-CZ" b="1" dirty="0"/>
          </a:p>
          <a:p>
            <a:r>
              <a:rPr lang="cs-CZ" b="1" dirty="0">
                <a:hlinkClick r:id="rId4"/>
              </a:rPr>
              <a:t>www.pkap.cz</a:t>
            </a:r>
            <a:endParaRPr lang="cs-CZ" sz="600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cs-CZ" dirty="0"/>
              <a:t>Reflexe 2. vlny akčního plánování ve středních školách </a:t>
            </a:r>
            <a:br>
              <a:rPr lang="cs-CZ" dirty="0"/>
            </a:br>
            <a:r>
              <a:rPr lang="cs-CZ" dirty="0"/>
              <a:t>v Plzeňském kraji, metodická podpora P-KAP v průběhu projektu a po skončení projektu (pozvánka do </a:t>
            </a:r>
            <a:r>
              <a:rPr lang="cs-CZ" dirty="0" err="1"/>
              <a:t>Edusítě</a:t>
            </a:r>
            <a:r>
              <a:rPr lang="cs-CZ" dirty="0"/>
              <a:t>) </a:t>
            </a:r>
          </a:p>
        </p:txBody>
      </p:sp>
      <p:sp>
        <p:nvSpPr>
          <p:cNvPr id="15" name="Nadpis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Reflexe akčního plánování očima SŠ a VOŠ v PK</a:t>
            </a:r>
          </a:p>
        </p:txBody>
      </p:sp>
    </p:spTree>
    <p:extLst>
      <p:ext uri="{BB962C8B-B14F-4D97-AF65-F5344CB8AC3E}">
        <p14:creationId xmlns:p14="http://schemas.microsoft.com/office/powerpoint/2010/main" val="671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6828" b="7457"/>
          <a:stretch/>
        </p:blipFill>
        <p:spPr>
          <a:xfrm>
            <a:off x="1500996" y="-11078"/>
            <a:ext cx="10691003" cy="68431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3440" cy="3480816"/>
          </a:xfrm>
          <a:prstGeom prst="rect">
            <a:avLst/>
          </a:prstGeom>
        </p:spPr>
      </p:pic>
      <p:sp>
        <p:nvSpPr>
          <p:cNvPr id="3" name="Nadpis 1"/>
          <p:cNvSpPr txBox="1">
            <a:spLocks noGrp="1"/>
          </p:cNvSpPr>
          <p:nvPr>
            <p:ph type="ctrTitle"/>
          </p:nvPr>
        </p:nvSpPr>
        <p:spPr>
          <a:xfrm>
            <a:off x="2209800" y="3347540"/>
            <a:ext cx="7020464" cy="932870"/>
          </a:xfrm>
        </p:spPr>
        <p:txBody>
          <a:bodyPr>
            <a:noAutofit/>
          </a:bodyPr>
          <a:lstStyle/>
          <a:p>
            <a:pPr lvl="0"/>
            <a:r>
              <a:rPr lang="cs-CZ" sz="2800" b="1" dirty="0" smtClean="0">
                <a:solidFill>
                  <a:srgbClr val="0067AC"/>
                </a:solidFill>
                <a:latin typeface="Arial" pitchFamily="34"/>
                <a:cs typeface="Arial" pitchFamily="34"/>
              </a:rPr>
              <a:t>1.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/>
                <a:cs typeface="Arial" pitchFamily="34"/>
              </a:rPr>
              <a:t>Zahájení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pitchFamily="34"/>
                <a:cs typeface="Arial" pitchFamily="34"/>
              </a:rPr>
              <a:t>, projednání programu</a:t>
            </a:r>
          </a:p>
        </p:txBody>
      </p:sp>
    </p:spTree>
    <p:extLst>
      <p:ext uri="{BB962C8B-B14F-4D97-AF65-F5344CB8AC3E}">
        <p14:creationId xmlns:p14="http://schemas.microsoft.com/office/powerpoint/2010/main" val="320995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>
          <a:xfrm>
            <a:off x="1461247" y="1916475"/>
            <a:ext cx="10044608" cy="4628749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ČR: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vlna AP – SŠ a VOŠ  realizovaly 701 ŠAP a 88 PA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vlna AP – </a:t>
            </a:r>
            <a:r>
              <a:rPr lang="cs-CZ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918 ŠAP/ 85 PA </a:t>
            </a:r>
            <a:r>
              <a:rPr lang="cs-CZ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 rámci celé ČR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cs-CZ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PK: 41 škol ve 2. vlně; z toho jen 2 PA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A9E0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Zkušenost s AP </a:t>
            </a:r>
            <a:r>
              <a:rPr lang="cs-CZ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aspoň jednou získalo </a:t>
            </a:r>
            <a:r>
              <a:rPr lang="cs-CZ" sz="1600" b="1" dirty="0">
                <a:solidFill>
                  <a:srgbClr val="FA9E0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46 škol </a:t>
            </a:r>
            <a:r>
              <a:rPr lang="cs-CZ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(ve 2. vlně se zapojilo 6 škol nově X </a:t>
            </a:r>
            <a:br>
              <a:rPr lang="cs-CZ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 škol naopak neaktualizovalo svůj první plán)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úzká vazba na připravovanou žádost o Šablony II a krajské projekty (I-KAP)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cs-CZ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cs-CZ" sz="1600" b="1" dirty="0">
                <a:solidFill>
                  <a:srgbClr val="FA9E0D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1600" b="1" dirty="0">
                <a:solidFill>
                  <a:srgbClr val="FA9E0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ájem</a:t>
            </a:r>
            <a:r>
              <a:rPr lang="cs-CZ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 AP i o </a:t>
            </a:r>
            <a:r>
              <a:rPr lang="cs-CZ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Šablony / zapojení do krajského projektu </a:t>
            </a:r>
            <a:r>
              <a:rPr lang="cs-CZ" sz="1600" b="1" dirty="0">
                <a:solidFill>
                  <a:srgbClr val="FA9E0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stoupá.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cs-CZ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1461247" y="794359"/>
            <a:ext cx="10044608" cy="1022430"/>
          </a:xfrm>
        </p:spPr>
        <p:txBody>
          <a:bodyPr/>
          <a:lstStyle/>
          <a:p>
            <a:r>
              <a:rPr lang="cs-CZ" dirty="0"/>
              <a:t>2. vlna akčního plánování (2019/20)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F81EB350-AD55-4BFA-BAD9-66B9B0A5A37F}"/>
              </a:ext>
            </a:extLst>
          </p:cNvPr>
          <p:cNvGrpSpPr>
            <a:grpSpLocks noChangeAspect="1"/>
          </p:cNvGrpSpPr>
          <p:nvPr/>
        </p:nvGrpSpPr>
        <p:grpSpPr>
          <a:xfrm>
            <a:off x="1537161" y="4471247"/>
            <a:ext cx="680315" cy="605217"/>
            <a:chOff x="4137026" y="2952750"/>
            <a:chExt cx="244475" cy="217488"/>
          </a:xfrm>
          <a:solidFill>
            <a:schemeClr val="accent2"/>
          </a:solidFill>
        </p:grpSpPr>
        <p:sp>
          <p:nvSpPr>
            <p:cNvPr id="7" name="Freeform 1576">
              <a:extLst>
                <a:ext uri="{FF2B5EF4-FFF2-40B4-BE49-F238E27FC236}">
                  <a16:creationId xmlns:a16="http://schemas.microsoft.com/office/drawing/2014/main" id="{BFB3FD9C-66F6-4FC3-BF2A-9F62EF1FF3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5463" y="3094038"/>
              <a:ext cx="25400" cy="41275"/>
            </a:xfrm>
            <a:custGeom>
              <a:avLst/>
              <a:gdLst>
                <a:gd name="T0" fmla="*/ 8 w 64"/>
                <a:gd name="T1" fmla="*/ 25 h 103"/>
                <a:gd name="T2" fmla="*/ 2 w 64"/>
                <a:gd name="T3" fmla="*/ 19 h 103"/>
                <a:gd name="T4" fmla="*/ 2 w 64"/>
                <a:gd name="T5" fmla="*/ 8 h 103"/>
                <a:gd name="T6" fmla="*/ 8 w 64"/>
                <a:gd name="T7" fmla="*/ 2 h 103"/>
                <a:gd name="T8" fmla="*/ 13 w 64"/>
                <a:gd name="T9" fmla="*/ 26 h 103"/>
                <a:gd name="T10" fmla="*/ 20 w 64"/>
                <a:gd name="T11" fmla="*/ 0 h 103"/>
                <a:gd name="T12" fmla="*/ 33 w 64"/>
                <a:gd name="T13" fmla="*/ 5 h 103"/>
                <a:gd name="T14" fmla="*/ 26 w 64"/>
                <a:gd name="T15" fmla="*/ 30 h 103"/>
                <a:gd name="T16" fmla="*/ 13 w 64"/>
                <a:gd name="T17" fmla="*/ 26 h 103"/>
                <a:gd name="T18" fmla="*/ 39 w 64"/>
                <a:gd name="T19" fmla="*/ 7 h 103"/>
                <a:gd name="T20" fmla="*/ 49 w 64"/>
                <a:gd name="T21" fmla="*/ 16 h 103"/>
                <a:gd name="T22" fmla="*/ 58 w 64"/>
                <a:gd name="T23" fmla="*/ 26 h 103"/>
                <a:gd name="T24" fmla="*/ 32 w 64"/>
                <a:gd name="T25" fmla="*/ 34 h 103"/>
                <a:gd name="T26" fmla="*/ 39 w 64"/>
                <a:gd name="T27" fmla="*/ 7 h 103"/>
                <a:gd name="T28" fmla="*/ 61 w 64"/>
                <a:gd name="T29" fmla="*/ 33 h 103"/>
                <a:gd name="T30" fmla="*/ 64 w 64"/>
                <a:gd name="T31" fmla="*/ 46 h 103"/>
                <a:gd name="T32" fmla="*/ 39 w 64"/>
                <a:gd name="T33" fmla="*/ 52 h 103"/>
                <a:gd name="T34" fmla="*/ 35 w 64"/>
                <a:gd name="T35" fmla="*/ 39 h 103"/>
                <a:gd name="T36" fmla="*/ 64 w 64"/>
                <a:gd name="T37" fmla="*/ 52 h 103"/>
                <a:gd name="T38" fmla="*/ 63 w 64"/>
                <a:gd name="T39" fmla="*/ 65 h 103"/>
                <a:gd name="T40" fmla="*/ 58 w 64"/>
                <a:gd name="T41" fmla="*/ 78 h 103"/>
                <a:gd name="T42" fmla="*/ 38 w 64"/>
                <a:gd name="T43" fmla="*/ 59 h 103"/>
                <a:gd name="T44" fmla="*/ 64 w 64"/>
                <a:gd name="T45" fmla="*/ 52 h 103"/>
                <a:gd name="T46" fmla="*/ 53 w 64"/>
                <a:gd name="T47" fmla="*/ 84 h 103"/>
                <a:gd name="T48" fmla="*/ 45 w 64"/>
                <a:gd name="T49" fmla="*/ 92 h 103"/>
                <a:gd name="T50" fmla="*/ 26 w 64"/>
                <a:gd name="T51" fmla="*/ 74 h 103"/>
                <a:gd name="T52" fmla="*/ 35 w 64"/>
                <a:gd name="T53" fmla="*/ 65 h 103"/>
                <a:gd name="T54" fmla="*/ 39 w 64"/>
                <a:gd name="T55" fmla="*/ 97 h 103"/>
                <a:gd name="T56" fmla="*/ 26 w 64"/>
                <a:gd name="T57" fmla="*/ 102 h 103"/>
                <a:gd name="T58" fmla="*/ 13 w 64"/>
                <a:gd name="T59" fmla="*/ 103 h 103"/>
                <a:gd name="T60" fmla="*/ 20 w 64"/>
                <a:gd name="T61" fmla="*/ 77 h 103"/>
                <a:gd name="T62" fmla="*/ 39 w 64"/>
                <a:gd name="T63" fmla="*/ 97 h 103"/>
                <a:gd name="T64" fmla="*/ 8 w 64"/>
                <a:gd name="T65" fmla="*/ 102 h 103"/>
                <a:gd name="T66" fmla="*/ 2 w 64"/>
                <a:gd name="T67" fmla="*/ 95 h 103"/>
                <a:gd name="T68" fmla="*/ 2 w 64"/>
                <a:gd name="T69" fmla="*/ 86 h 103"/>
                <a:gd name="T70" fmla="*/ 8 w 64"/>
                <a:gd name="T71" fmla="*/ 78 h 103"/>
                <a:gd name="T72" fmla="*/ 13 w 64"/>
                <a:gd name="T7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103">
                  <a:moveTo>
                    <a:pt x="13" y="26"/>
                  </a:moveTo>
                  <a:lnTo>
                    <a:pt x="8" y="25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26"/>
                  </a:lnTo>
                  <a:close/>
                  <a:moveTo>
                    <a:pt x="13" y="0"/>
                  </a:moveTo>
                  <a:lnTo>
                    <a:pt x="20" y="0"/>
                  </a:lnTo>
                  <a:lnTo>
                    <a:pt x="26" y="3"/>
                  </a:lnTo>
                  <a:lnTo>
                    <a:pt x="33" y="5"/>
                  </a:lnTo>
                  <a:lnTo>
                    <a:pt x="39" y="7"/>
                  </a:lnTo>
                  <a:lnTo>
                    <a:pt x="26" y="30"/>
                  </a:lnTo>
                  <a:lnTo>
                    <a:pt x="20" y="27"/>
                  </a:lnTo>
                  <a:lnTo>
                    <a:pt x="13" y="26"/>
                  </a:lnTo>
                  <a:lnTo>
                    <a:pt x="13" y="0"/>
                  </a:lnTo>
                  <a:close/>
                  <a:moveTo>
                    <a:pt x="39" y="7"/>
                  </a:moveTo>
                  <a:lnTo>
                    <a:pt x="45" y="11"/>
                  </a:lnTo>
                  <a:lnTo>
                    <a:pt x="49" y="16"/>
                  </a:lnTo>
                  <a:lnTo>
                    <a:pt x="53" y="21"/>
                  </a:lnTo>
                  <a:lnTo>
                    <a:pt x="58" y="26"/>
                  </a:lnTo>
                  <a:lnTo>
                    <a:pt x="35" y="39"/>
                  </a:lnTo>
                  <a:lnTo>
                    <a:pt x="32" y="34"/>
                  </a:lnTo>
                  <a:lnTo>
                    <a:pt x="26" y="30"/>
                  </a:lnTo>
                  <a:lnTo>
                    <a:pt x="39" y="7"/>
                  </a:lnTo>
                  <a:close/>
                  <a:moveTo>
                    <a:pt x="58" y="26"/>
                  </a:moveTo>
                  <a:lnTo>
                    <a:pt x="61" y="33"/>
                  </a:lnTo>
                  <a:lnTo>
                    <a:pt x="63" y="38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39" y="52"/>
                  </a:lnTo>
                  <a:lnTo>
                    <a:pt x="38" y="46"/>
                  </a:lnTo>
                  <a:lnTo>
                    <a:pt x="35" y="39"/>
                  </a:lnTo>
                  <a:lnTo>
                    <a:pt x="58" y="26"/>
                  </a:lnTo>
                  <a:close/>
                  <a:moveTo>
                    <a:pt x="64" y="52"/>
                  </a:moveTo>
                  <a:lnTo>
                    <a:pt x="64" y="59"/>
                  </a:lnTo>
                  <a:lnTo>
                    <a:pt x="63" y="65"/>
                  </a:lnTo>
                  <a:lnTo>
                    <a:pt x="61" y="72"/>
                  </a:lnTo>
                  <a:lnTo>
                    <a:pt x="58" y="78"/>
                  </a:lnTo>
                  <a:lnTo>
                    <a:pt x="35" y="65"/>
                  </a:lnTo>
                  <a:lnTo>
                    <a:pt x="38" y="59"/>
                  </a:lnTo>
                  <a:lnTo>
                    <a:pt x="39" y="52"/>
                  </a:lnTo>
                  <a:lnTo>
                    <a:pt x="64" y="52"/>
                  </a:lnTo>
                  <a:close/>
                  <a:moveTo>
                    <a:pt x="58" y="78"/>
                  </a:moveTo>
                  <a:lnTo>
                    <a:pt x="53" y="84"/>
                  </a:lnTo>
                  <a:lnTo>
                    <a:pt x="49" y="88"/>
                  </a:lnTo>
                  <a:lnTo>
                    <a:pt x="45" y="92"/>
                  </a:lnTo>
                  <a:lnTo>
                    <a:pt x="39" y="97"/>
                  </a:lnTo>
                  <a:lnTo>
                    <a:pt x="26" y="74"/>
                  </a:lnTo>
                  <a:lnTo>
                    <a:pt x="32" y="71"/>
                  </a:lnTo>
                  <a:lnTo>
                    <a:pt x="35" y="65"/>
                  </a:lnTo>
                  <a:lnTo>
                    <a:pt x="58" y="78"/>
                  </a:lnTo>
                  <a:close/>
                  <a:moveTo>
                    <a:pt x="39" y="97"/>
                  </a:moveTo>
                  <a:lnTo>
                    <a:pt x="33" y="100"/>
                  </a:lnTo>
                  <a:lnTo>
                    <a:pt x="26" y="102"/>
                  </a:lnTo>
                  <a:lnTo>
                    <a:pt x="20" y="103"/>
                  </a:lnTo>
                  <a:lnTo>
                    <a:pt x="13" y="103"/>
                  </a:lnTo>
                  <a:lnTo>
                    <a:pt x="13" y="78"/>
                  </a:lnTo>
                  <a:lnTo>
                    <a:pt x="20" y="77"/>
                  </a:lnTo>
                  <a:lnTo>
                    <a:pt x="26" y="74"/>
                  </a:lnTo>
                  <a:lnTo>
                    <a:pt x="39" y="97"/>
                  </a:lnTo>
                  <a:close/>
                  <a:moveTo>
                    <a:pt x="13" y="103"/>
                  </a:moveTo>
                  <a:lnTo>
                    <a:pt x="8" y="102"/>
                  </a:lnTo>
                  <a:lnTo>
                    <a:pt x="4" y="100"/>
                  </a:lnTo>
                  <a:lnTo>
                    <a:pt x="2" y="95"/>
                  </a:lnTo>
                  <a:lnTo>
                    <a:pt x="0" y="90"/>
                  </a:lnTo>
                  <a:lnTo>
                    <a:pt x="2" y="86"/>
                  </a:lnTo>
                  <a:lnTo>
                    <a:pt x="4" y="81"/>
                  </a:lnTo>
                  <a:lnTo>
                    <a:pt x="8" y="78"/>
                  </a:lnTo>
                  <a:lnTo>
                    <a:pt x="13" y="78"/>
                  </a:lnTo>
                  <a:lnTo>
                    <a:pt x="13" y="103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Freeform 1577">
              <a:extLst>
                <a:ext uri="{FF2B5EF4-FFF2-40B4-BE49-F238E27FC236}">
                  <a16:creationId xmlns:a16="http://schemas.microsoft.com/office/drawing/2014/main" id="{3652FDD7-AEB4-44C4-94DC-ACF344FF0C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5938" y="3124200"/>
              <a:ext cx="20638" cy="11113"/>
            </a:xfrm>
            <a:custGeom>
              <a:avLst/>
              <a:gdLst>
                <a:gd name="T0" fmla="*/ 38 w 51"/>
                <a:gd name="T1" fmla="*/ 0 h 25"/>
                <a:gd name="T2" fmla="*/ 43 w 51"/>
                <a:gd name="T3" fmla="*/ 0 h 25"/>
                <a:gd name="T4" fmla="*/ 47 w 51"/>
                <a:gd name="T5" fmla="*/ 3 h 25"/>
                <a:gd name="T6" fmla="*/ 50 w 51"/>
                <a:gd name="T7" fmla="*/ 8 h 25"/>
                <a:gd name="T8" fmla="*/ 51 w 51"/>
                <a:gd name="T9" fmla="*/ 12 h 25"/>
                <a:gd name="T10" fmla="*/ 50 w 51"/>
                <a:gd name="T11" fmla="*/ 17 h 25"/>
                <a:gd name="T12" fmla="*/ 47 w 51"/>
                <a:gd name="T13" fmla="*/ 22 h 25"/>
                <a:gd name="T14" fmla="*/ 43 w 51"/>
                <a:gd name="T15" fmla="*/ 24 h 25"/>
                <a:gd name="T16" fmla="*/ 38 w 51"/>
                <a:gd name="T17" fmla="*/ 25 h 25"/>
                <a:gd name="T18" fmla="*/ 38 w 51"/>
                <a:gd name="T19" fmla="*/ 0 h 25"/>
                <a:gd name="T20" fmla="*/ 38 w 51"/>
                <a:gd name="T21" fmla="*/ 25 h 25"/>
                <a:gd name="T22" fmla="*/ 12 w 51"/>
                <a:gd name="T23" fmla="*/ 25 h 25"/>
                <a:gd name="T24" fmla="*/ 12 w 51"/>
                <a:gd name="T25" fmla="*/ 0 h 25"/>
                <a:gd name="T26" fmla="*/ 38 w 51"/>
                <a:gd name="T27" fmla="*/ 0 h 25"/>
                <a:gd name="T28" fmla="*/ 38 w 51"/>
                <a:gd name="T29" fmla="*/ 25 h 25"/>
                <a:gd name="T30" fmla="*/ 12 w 51"/>
                <a:gd name="T31" fmla="*/ 25 h 25"/>
                <a:gd name="T32" fmla="*/ 7 w 51"/>
                <a:gd name="T33" fmla="*/ 24 h 25"/>
                <a:gd name="T34" fmla="*/ 4 w 51"/>
                <a:gd name="T35" fmla="*/ 22 h 25"/>
                <a:gd name="T36" fmla="*/ 1 w 51"/>
                <a:gd name="T37" fmla="*/ 17 h 25"/>
                <a:gd name="T38" fmla="*/ 0 w 51"/>
                <a:gd name="T39" fmla="*/ 12 h 25"/>
                <a:gd name="T40" fmla="*/ 1 w 51"/>
                <a:gd name="T41" fmla="*/ 8 h 25"/>
                <a:gd name="T42" fmla="*/ 4 w 51"/>
                <a:gd name="T43" fmla="*/ 3 h 25"/>
                <a:gd name="T44" fmla="*/ 7 w 51"/>
                <a:gd name="T45" fmla="*/ 0 h 25"/>
                <a:gd name="T46" fmla="*/ 12 w 51"/>
                <a:gd name="T47" fmla="*/ 0 h 25"/>
                <a:gd name="T48" fmla="*/ 12 w 51"/>
                <a:gd name="T4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25">
                  <a:moveTo>
                    <a:pt x="38" y="0"/>
                  </a:moveTo>
                  <a:lnTo>
                    <a:pt x="43" y="0"/>
                  </a:lnTo>
                  <a:lnTo>
                    <a:pt x="47" y="3"/>
                  </a:lnTo>
                  <a:lnTo>
                    <a:pt x="50" y="8"/>
                  </a:lnTo>
                  <a:lnTo>
                    <a:pt x="51" y="12"/>
                  </a:lnTo>
                  <a:lnTo>
                    <a:pt x="50" y="17"/>
                  </a:lnTo>
                  <a:lnTo>
                    <a:pt x="47" y="22"/>
                  </a:lnTo>
                  <a:lnTo>
                    <a:pt x="43" y="24"/>
                  </a:lnTo>
                  <a:lnTo>
                    <a:pt x="38" y="25"/>
                  </a:lnTo>
                  <a:lnTo>
                    <a:pt x="38" y="0"/>
                  </a:lnTo>
                  <a:close/>
                  <a:moveTo>
                    <a:pt x="38" y="25"/>
                  </a:moveTo>
                  <a:lnTo>
                    <a:pt x="12" y="25"/>
                  </a:lnTo>
                  <a:lnTo>
                    <a:pt x="12" y="0"/>
                  </a:lnTo>
                  <a:lnTo>
                    <a:pt x="38" y="0"/>
                  </a:lnTo>
                  <a:lnTo>
                    <a:pt x="38" y="25"/>
                  </a:lnTo>
                  <a:close/>
                  <a:moveTo>
                    <a:pt x="12" y="25"/>
                  </a:moveTo>
                  <a:lnTo>
                    <a:pt x="7" y="24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25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Freeform 1578">
              <a:extLst>
                <a:ext uri="{FF2B5EF4-FFF2-40B4-BE49-F238E27FC236}">
                  <a16:creationId xmlns:a16="http://schemas.microsoft.com/office/drawing/2014/main" id="{13E138F8-1DA0-4CDD-9EF0-FAFD1AE880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5938" y="3124200"/>
              <a:ext cx="25400" cy="36513"/>
            </a:xfrm>
            <a:custGeom>
              <a:avLst/>
              <a:gdLst>
                <a:gd name="T0" fmla="*/ 7 w 64"/>
                <a:gd name="T1" fmla="*/ 24 h 90"/>
                <a:gd name="T2" fmla="*/ 1 w 64"/>
                <a:gd name="T3" fmla="*/ 17 h 90"/>
                <a:gd name="T4" fmla="*/ 1 w 64"/>
                <a:gd name="T5" fmla="*/ 8 h 90"/>
                <a:gd name="T6" fmla="*/ 7 w 64"/>
                <a:gd name="T7" fmla="*/ 0 h 90"/>
                <a:gd name="T8" fmla="*/ 12 w 64"/>
                <a:gd name="T9" fmla="*/ 25 h 90"/>
                <a:gd name="T10" fmla="*/ 23 w 64"/>
                <a:gd name="T11" fmla="*/ 0 h 90"/>
                <a:gd name="T12" fmla="*/ 42 w 64"/>
                <a:gd name="T13" fmla="*/ 9 h 90"/>
                <a:gd name="T14" fmla="*/ 31 w 64"/>
                <a:gd name="T15" fmla="*/ 33 h 90"/>
                <a:gd name="T16" fmla="*/ 22 w 64"/>
                <a:gd name="T17" fmla="*/ 27 h 90"/>
                <a:gd name="T18" fmla="*/ 12 w 64"/>
                <a:gd name="T19" fmla="*/ 25 h 90"/>
                <a:gd name="T20" fmla="*/ 39 w 64"/>
                <a:gd name="T21" fmla="*/ 24 h 90"/>
                <a:gd name="T22" fmla="*/ 51 w 64"/>
                <a:gd name="T23" fmla="*/ 19 h 90"/>
                <a:gd name="T24" fmla="*/ 51 w 64"/>
                <a:gd name="T25" fmla="*/ 28 h 90"/>
                <a:gd name="T26" fmla="*/ 45 w 64"/>
                <a:gd name="T27" fmla="*/ 36 h 90"/>
                <a:gd name="T28" fmla="*/ 35 w 64"/>
                <a:gd name="T29" fmla="*/ 36 h 90"/>
                <a:gd name="T30" fmla="*/ 39 w 64"/>
                <a:gd name="T31" fmla="*/ 24 h 90"/>
                <a:gd name="T32" fmla="*/ 55 w 64"/>
                <a:gd name="T33" fmla="*/ 23 h 90"/>
                <a:gd name="T34" fmla="*/ 63 w 64"/>
                <a:gd name="T35" fmla="*/ 41 h 90"/>
                <a:gd name="T36" fmla="*/ 38 w 64"/>
                <a:gd name="T37" fmla="*/ 51 h 90"/>
                <a:gd name="T38" fmla="*/ 36 w 64"/>
                <a:gd name="T39" fmla="*/ 41 h 90"/>
                <a:gd name="T40" fmla="*/ 31 w 64"/>
                <a:gd name="T41" fmla="*/ 33 h 90"/>
                <a:gd name="T42" fmla="*/ 64 w 64"/>
                <a:gd name="T43" fmla="*/ 51 h 90"/>
                <a:gd name="T44" fmla="*/ 62 w 64"/>
                <a:gd name="T45" fmla="*/ 62 h 90"/>
                <a:gd name="T46" fmla="*/ 59 w 64"/>
                <a:gd name="T47" fmla="*/ 71 h 90"/>
                <a:gd name="T48" fmla="*/ 54 w 64"/>
                <a:gd name="T49" fmla="*/ 78 h 90"/>
                <a:gd name="T50" fmla="*/ 46 w 64"/>
                <a:gd name="T51" fmla="*/ 83 h 90"/>
                <a:gd name="T52" fmla="*/ 35 w 64"/>
                <a:gd name="T53" fmla="*/ 60 h 90"/>
                <a:gd name="T54" fmla="*/ 37 w 64"/>
                <a:gd name="T55" fmla="*/ 54 h 90"/>
                <a:gd name="T56" fmla="*/ 64 w 64"/>
                <a:gd name="T57" fmla="*/ 51 h 90"/>
                <a:gd name="T58" fmla="*/ 38 w 64"/>
                <a:gd name="T59" fmla="*/ 87 h 90"/>
                <a:gd name="T60" fmla="*/ 21 w 64"/>
                <a:gd name="T61" fmla="*/ 90 h 90"/>
                <a:gd name="T62" fmla="*/ 12 w 64"/>
                <a:gd name="T63" fmla="*/ 64 h 90"/>
                <a:gd name="T64" fmla="*/ 24 w 64"/>
                <a:gd name="T65" fmla="*/ 63 h 90"/>
                <a:gd name="T66" fmla="*/ 34 w 64"/>
                <a:gd name="T67" fmla="*/ 61 h 90"/>
                <a:gd name="T68" fmla="*/ 12 w 64"/>
                <a:gd name="T69" fmla="*/ 90 h 90"/>
                <a:gd name="T70" fmla="*/ 4 w 64"/>
                <a:gd name="T71" fmla="*/ 86 h 90"/>
                <a:gd name="T72" fmla="*/ 0 w 64"/>
                <a:gd name="T73" fmla="*/ 77 h 90"/>
                <a:gd name="T74" fmla="*/ 4 w 64"/>
                <a:gd name="T75" fmla="*/ 68 h 90"/>
                <a:gd name="T76" fmla="*/ 12 w 64"/>
                <a:gd name="T77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90">
                  <a:moveTo>
                    <a:pt x="12" y="25"/>
                  </a:moveTo>
                  <a:lnTo>
                    <a:pt x="7" y="24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25"/>
                  </a:lnTo>
                  <a:close/>
                  <a:moveTo>
                    <a:pt x="12" y="0"/>
                  </a:moveTo>
                  <a:lnTo>
                    <a:pt x="23" y="0"/>
                  </a:lnTo>
                  <a:lnTo>
                    <a:pt x="32" y="3"/>
                  </a:lnTo>
                  <a:lnTo>
                    <a:pt x="42" y="9"/>
                  </a:lnTo>
                  <a:lnTo>
                    <a:pt x="49" y="14"/>
                  </a:lnTo>
                  <a:lnTo>
                    <a:pt x="31" y="33"/>
                  </a:lnTo>
                  <a:lnTo>
                    <a:pt x="27" y="29"/>
                  </a:lnTo>
                  <a:lnTo>
                    <a:pt x="22" y="27"/>
                  </a:lnTo>
                  <a:lnTo>
                    <a:pt x="18" y="26"/>
                  </a:ln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39" y="24"/>
                  </a:moveTo>
                  <a:lnTo>
                    <a:pt x="49" y="14"/>
                  </a:lnTo>
                  <a:lnTo>
                    <a:pt x="51" y="19"/>
                  </a:lnTo>
                  <a:lnTo>
                    <a:pt x="52" y="24"/>
                  </a:lnTo>
                  <a:lnTo>
                    <a:pt x="51" y="28"/>
                  </a:lnTo>
                  <a:lnTo>
                    <a:pt x="49" y="33"/>
                  </a:lnTo>
                  <a:lnTo>
                    <a:pt x="45" y="36"/>
                  </a:lnTo>
                  <a:lnTo>
                    <a:pt x="39" y="37"/>
                  </a:lnTo>
                  <a:lnTo>
                    <a:pt x="35" y="36"/>
                  </a:lnTo>
                  <a:lnTo>
                    <a:pt x="31" y="33"/>
                  </a:lnTo>
                  <a:lnTo>
                    <a:pt x="39" y="24"/>
                  </a:lnTo>
                  <a:close/>
                  <a:moveTo>
                    <a:pt x="49" y="14"/>
                  </a:moveTo>
                  <a:lnTo>
                    <a:pt x="55" y="23"/>
                  </a:lnTo>
                  <a:lnTo>
                    <a:pt x="60" y="32"/>
                  </a:lnTo>
                  <a:lnTo>
                    <a:pt x="63" y="41"/>
                  </a:lnTo>
                  <a:lnTo>
                    <a:pt x="64" y="51"/>
                  </a:lnTo>
                  <a:lnTo>
                    <a:pt x="38" y="51"/>
                  </a:lnTo>
                  <a:lnTo>
                    <a:pt x="37" y="46"/>
                  </a:lnTo>
                  <a:lnTo>
                    <a:pt x="36" y="41"/>
                  </a:lnTo>
                  <a:lnTo>
                    <a:pt x="34" y="37"/>
                  </a:lnTo>
                  <a:lnTo>
                    <a:pt x="31" y="33"/>
                  </a:lnTo>
                  <a:lnTo>
                    <a:pt x="49" y="14"/>
                  </a:lnTo>
                  <a:close/>
                  <a:moveTo>
                    <a:pt x="64" y="51"/>
                  </a:moveTo>
                  <a:lnTo>
                    <a:pt x="63" y="56"/>
                  </a:lnTo>
                  <a:lnTo>
                    <a:pt x="62" y="62"/>
                  </a:lnTo>
                  <a:lnTo>
                    <a:pt x="61" y="67"/>
                  </a:lnTo>
                  <a:lnTo>
                    <a:pt x="59" y="71"/>
                  </a:lnTo>
                  <a:lnTo>
                    <a:pt x="57" y="75"/>
                  </a:lnTo>
                  <a:lnTo>
                    <a:pt x="54" y="78"/>
                  </a:lnTo>
                  <a:lnTo>
                    <a:pt x="50" y="81"/>
                  </a:lnTo>
                  <a:lnTo>
                    <a:pt x="46" y="83"/>
                  </a:lnTo>
                  <a:lnTo>
                    <a:pt x="34" y="61"/>
                  </a:lnTo>
                  <a:lnTo>
                    <a:pt x="35" y="60"/>
                  </a:lnTo>
                  <a:lnTo>
                    <a:pt x="37" y="57"/>
                  </a:lnTo>
                  <a:lnTo>
                    <a:pt x="37" y="54"/>
                  </a:lnTo>
                  <a:lnTo>
                    <a:pt x="38" y="51"/>
                  </a:lnTo>
                  <a:lnTo>
                    <a:pt x="64" y="51"/>
                  </a:lnTo>
                  <a:close/>
                  <a:moveTo>
                    <a:pt x="46" y="83"/>
                  </a:moveTo>
                  <a:lnTo>
                    <a:pt x="38" y="87"/>
                  </a:lnTo>
                  <a:lnTo>
                    <a:pt x="31" y="89"/>
                  </a:lnTo>
                  <a:lnTo>
                    <a:pt x="21" y="90"/>
                  </a:lnTo>
                  <a:lnTo>
                    <a:pt x="12" y="90"/>
                  </a:lnTo>
                  <a:lnTo>
                    <a:pt x="12" y="64"/>
                  </a:lnTo>
                  <a:lnTo>
                    <a:pt x="19" y="64"/>
                  </a:lnTo>
                  <a:lnTo>
                    <a:pt x="24" y="63"/>
                  </a:lnTo>
                  <a:lnTo>
                    <a:pt x="30" y="62"/>
                  </a:lnTo>
                  <a:lnTo>
                    <a:pt x="34" y="61"/>
                  </a:lnTo>
                  <a:lnTo>
                    <a:pt x="46" y="83"/>
                  </a:lnTo>
                  <a:close/>
                  <a:moveTo>
                    <a:pt x="12" y="90"/>
                  </a:moveTo>
                  <a:lnTo>
                    <a:pt x="7" y="89"/>
                  </a:lnTo>
                  <a:lnTo>
                    <a:pt x="4" y="86"/>
                  </a:lnTo>
                  <a:lnTo>
                    <a:pt x="1" y="82"/>
                  </a:lnTo>
                  <a:lnTo>
                    <a:pt x="0" y="77"/>
                  </a:lnTo>
                  <a:lnTo>
                    <a:pt x="1" y="71"/>
                  </a:lnTo>
                  <a:lnTo>
                    <a:pt x="4" y="68"/>
                  </a:lnTo>
                  <a:lnTo>
                    <a:pt x="7" y="65"/>
                  </a:lnTo>
                  <a:lnTo>
                    <a:pt x="12" y="64"/>
                  </a:lnTo>
                  <a:lnTo>
                    <a:pt x="12" y="90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Freeform 1579">
              <a:extLst>
                <a:ext uri="{FF2B5EF4-FFF2-40B4-BE49-F238E27FC236}">
                  <a16:creationId xmlns:a16="http://schemas.microsoft.com/office/drawing/2014/main" id="{3B09D9F6-1556-42D2-A9B0-4D18D9C49A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263" y="3149600"/>
              <a:ext cx="76200" cy="11113"/>
            </a:xfrm>
            <a:custGeom>
              <a:avLst/>
              <a:gdLst>
                <a:gd name="T0" fmla="*/ 180 w 193"/>
                <a:gd name="T1" fmla="*/ 0 h 26"/>
                <a:gd name="T2" fmla="*/ 186 w 193"/>
                <a:gd name="T3" fmla="*/ 1 h 26"/>
                <a:gd name="T4" fmla="*/ 189 w 193"/>
                <a:gd name="T5" fmla="*/ 4 h 26"/>
                <a:gd name="T6" fmla="*/ 192 w 193"/>
                <a:gd name="T7" fmla="*/ 7 h 26"/>
                <a:gd name="T8" fmla="*/ 193 w 193"/>
                <a:gd name="T9" fmla="*/ 13 h 26"/>
                <a:gd name="T10" fmla="*/ 192 w 193"/>
                <a:gd name="T11" fmla="*/ 18 h 26"/>
                <a:gd name="T12" fmla="*/ 189 w 193"/>
                <a:gd name="T13" fmla="*/ 22 h 26"/>
                <a:gd name="T14" fmla="*/ 186 w 193"/>
                <a:gd name="T15" fmla="*/ 25 h 26"/>
                <a:gd name="T16" fmla="*/ 180 w 193"/>
                <a:gd name="T17" fmla="*/ 26 h 26"/>
                <a:gd name="T18" fmla="*/ 180 w 193"/>
                <a:gd name="T19" fmla="*/ 0 h 26"/>
                <a:gd name="T20" fmla="*/ 180 w 193"/>
                <a:gd name="T21" fmla="*/ 26 h 26"/>
                <a:gd name="T22" fmla="*/ 13 w 193"/>
                <a:gd name="T23" fmla="*/ 26 h 26"/>
                <a:gd name="T24" fmla="*/ 13 w 193"/>
                <a:gd name="T25" fmla="*/ 0 h 26"/>
                <a:gd name="T26" fmla="*/ 180 w 193"/>
                <a:gd name="T27" fmla="*/ 0 h 26"/>
                <a:gd name="T28" fmla="*/ 180 w 193"/>
                <a:gd name="T29" fmla="*/ 26 h 26"/>
                <a:gd name="T30" fmla="*/ 13 w 193"/>
                <a:gd name="T31" fmla="*/ 26 h 26"/>
                <a:gd name="T32" fmla="*/ 9 w 193"/>
                <a:gd name="T33" fmla="*/ 25 h 26"/>
                <a:gd name="T34" fmla="*/ 4 w 193"/>
                <a:gd name="T35" fmla="*/ 22 h 26"/>
                <a:gd name="T36" fmla="*/ 1 w 193"/>
                <a:gd name="T37" fmla="*/ 18 h 26"/>
                <a:gd name="T38" fmla="*/ 0 w 193"/>
                <a:gd name="T39" fmla="*/ 13 h 26"/>
                <a:gd name="T40" fmla="*/ 1 w 193"/>
                <a:gd name="T41" fmla="*/ 7 h 26"/>
                <a:gd name="T42" fmla="*/ 4 w 193"/>
                <a:gd name="T43" fmla="*/ 4 h 26"/>
                <a:gd name="T44" fmla="*/ 9 w 193"/>
                <a:gd name="T45" fmla="*/ 1 h 26"/>
                <a:gd name="T46" fmla="*/ 13 w 193"/>
                <a:gd name="T47" fmla="*/ 0 h 26"/>
                <a:gd name="T48" fmla="*/ 13 w 193"/>
                <a:gd name="T4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26">
                  <a:moveTo>
                    <a:pt x="180" y="0"/>
                  </a:moveTo>
                  <a:lnTo>
                    <a:pt x="186" y="1"/>
                  </a:lnTo>
                  <a:lnTo>
                    <a:pt x="189" y="4"/>
                  </a:lnTo>
                  <a:lnTo>
                    <a:pt x="192" y="7"/>
                  </a:lnTo>
                  <a:lnTo>
                    <a:pt x="193" y="13"/>
                  </a:lnTo>
                  <a:lnTo>
                    <a:pt x="192" y="18"/>
                  </a:lnTo>
                  <a:lnTo>
                    <a:pt x="189" y="22"/>
                  </a:lnTo>
                  <a:lnTo>
                    <a:pt x="186" y="25"/>
                  </a:lnTo>
                  <a:lnTo>
                    <a:pt x="180" y="26"/>
                  </a:lnTo>
                  <a:lnTo>
                    <a:pt x="180" y="0"/>
                  </a:lnTo>
                  <a:close/>
                  <a:moveTo>
                    <a:pt x="180" y="26"/>
                  </a:moveTo>
                  <a:lnTo>
                    <a:pt x="13" y="26"/>
                  </a:lnTo>
                  <a:lnTo>
                    <a:pt x="13" y="0"/>
                  </a:lnTo>
                  <a:lnTo>
                    <a:pt x="180" y="0"/>
                  </a:lnTo>
                  <a:lnTo>
                    <a:pt x="180" y="26"/>
                  </a:lnTo>
                  <a:close/>
                  <a:moveTo>
                    <a:pt x="13" y="26"/>
                  </a:moveTo>
                  <a:lnTo>
                    <a:pt x="9" y="25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26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Freeform 1580">
              <a:extLst>
                <a:ext uri="{FF2B5EF4-FFF2-40B4-BE49-F238E27FC236}">
                  <a16:creationId xmlns:a16="http://schemas.microsoft.com/office/drawing/2014/main" id="{1531CE15-9E02-4B4F-980F-F29E1AA123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7826" y="3140075"/>
              <a:ext cx="80963" cy="20638"/>
            </a:xfrm>
            <a:custGeom>
              <a:avLst/>
              <a:gdLst>
                <a:gd name="T0" fmla="*/ 192 w 205"/>
                <a:gd name="T1" fmla="*/ 26 h 52"/>
                <a:gd name="T2" fmla="*/ 197 w 205"/>
                <a:gd name="T3" fmla="*/ 27 h 52"/>
                <a:gd name="T4" fmla="*/ 202 w 205"/>
                <a:gd name="T5" fmla="*/ 30 h 52"/>
                <a:gd name="T6" fmla="*/ 204 w 205"/>
                <a:gd name="T7" fmla="*/ 33 h 52"/>
                <a:gd name="T8" fmla="*/ 205 w 205"/>
                <a:gd name="T9" fmla="*/ 39 h 52"/>
                <a:gd name="T10" fmla="*/ 204 w 205"/>
                <a:gd name="T11" fmla="*/ 44 h 52"/>
                <a:gd name="T12" fmla="*/ 202 w 205"/>
                <a:gd name="T13" fmla="*/ 48 h 52"/>
                <a:gd name="T14" fmla="*/ 197 w 205"/>
                <a:gd name="T15" fmla="*/ 51 h 52"/>
                <a:gd name="T16" fmla="*/ 192 w 205"/>
                <a:gd name="T17" fmla="*/ 52 h 52"/>
                <a:gd name="T18" fmla="*/ 192 w 205"/>
                <a:gd name="T19" fmla="*/ 26 h 52"/>
                <a:gd name="T20" fmla="*/ 192 w 205"/>
                <a:gd name="T21" fmla="*/ 52 h 52"/>
                <a:gd name="T22" fmla="*/ 161 w 205"/>
                <a:gd name="T23" fmla="*/ 51 h 52"/>
                <a:gd name="T24" fmla="*/ 135 w 205"/>
                <a:gd name="T25" fmla="*/ 49 h 52"/>
                <a:gd name="T26" fmla="*/ 112 w 205"/>
                <a:gd name="T27" fmla="*/ 44 h 52"/>
                <a:gd name="T28" fmla="*/ 88 w 205"/>
                <a:gd name="T29" fmla="*/ 40 h 52"/>
                <a:gd name="T30" fmla="*/ 93 w 205"/>
                <a:gd name="T31" fmla="*/ 14 h 52"/>
                <a:gd name="T32" fmla="*/ 115 w 205"/>
                <a:gd name="T33" fmla="*/ 19 h 52"/>
                <a:gd name="T34" fmla="*/ 138 w 205"/>
                <a:gd name="T35" fmla="*/ 23 h 52"/>
                <a:gd name="T36" fmla="*/ 163 w 205"/>
                <a:gd name="T37" fmla="*/ 25 h 52"/>
                <a:gd name="T38" fmla="*/ 192 w 205"/>
                <a:gd name="T39" fmla="*/ 26 h 52"/>
                <a:gd name="T40" fmla="*/ 192 w 205"/>
                <a:gd name="T41" fmla="*/ 52 h 52"/>
                <a:gd name="T42" fmla="*/ 88 w 205"/>
                <a:gd name="T43" fmla="*/ 40 h 52"/>
                <a:gd name="T44" fmla="*/ 72 w 205"/>
                <a:gd name="T45" fmla="*/ 37 h 52"/>
                <a:gd name="T46" fmla="*/ 55 w 205"/>
                <a:gd name="T47" fmla="*/ 33 h 52"/>
                <a:gd name="T48" fmla="*/ 34 w 205"/>
                <a:gd name="T49" fmla="*/ 29 h 52"/>
                <a:gd name="T50" fmla="*/ 11 w 205"/>
                <a:gd name="T51" fmla="*/ 26 h 52"/>
                <a:gd name="T52" fmla="*/ 14 w 205"/>
                <a:gd name="T53" fmla="*/ 0 h 52"/>
                <a:gd name="T54" fmla="*/ 38 w 205"/>
                <a:gd name="T55" fmla="*/ 4 h 52"/>
                <a:gd name="T56" fmla="*/ 59 w 205"/>
                <a:gd name="T57" fmla="*/ 8 h 52"/>
                <a:gd name="T58" fmla="*/ 77 w 205"/>
                <a:gd name="T59" fmla="*/ 11 h 52"/>
                <a:gd name="T60" fmla="*/ 93 w 205"/>
                <a:gd name="T61" fmla="*/ 14 h 52"/>
                <a:gd name="T62" fmla="*/ 88 w 205"/>
                <a:gd name="T63" fmla="*/ 40 h 52"/>
                <a:gd name="T64" fmla="*/ 11 w 205"/>
                <a:gd name="T65" fmla="*/ 26 h 52"/>
                <a:gd name="T66" fmla="*/ 5 w 205"/>
                <a:gd name="T67" fmla="*/ 24 h 52"/>
                <a:gd name="T68" fmla="*/ 2 w 205"/>
                <a:gd name="T69" fmla="*/ 21 h 52"/>
                <a:gd name="T70" fmla="*/ 0 w 205"/>
                <a:gd name="T71" fmla="*/ 16 h 52"/>
                <a:gd name="T72" fmla="*/ 0 w 205"/>
                <a:gd name="T73" fmla="*/ 11 h 52"/>
                <a:gd name="T74" fmla="*/ 1 w 205"/>
                <a:gd name="T75" fmla="*/ 6 h 52"/>
                <a:gd name="T76" fmla="*/ 4 w 205"/>
                <a:gd name="T77" fmla="*/ 3 h 52"/>
                <a:gd name="T78" fmla="*/ 8 w 205"/>
                <a:gd name="T79" fmla="*/ 1 h 52"/>
                <a:gd name="T80" fmla="*/ 14 w 205"/>
                <a:gd name="T81" fmla="*/ 0 h 52"/>
                <a:gd name="T82" fmla="*/ 11 w 205"/>
                <a:gd name="T83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5" h="52">
                  <a:moveTo>
                    <a:pt x="192" y="26"/>
                  </a:moveTo>
                  <a:lnTo>
                    <a:pt x="197" y="27"/>
                  </a:lnTo>
                  <a:lnTo>
                    <a:pt x="202" y="30"/>
                  </a:lnTo>
                  <a:lnTo>
                    <a:pt x="204" y="33"/>
                  </a:lnTo>
                  <a:lnTo>
                    <a:pt x="205" y="39"/>
                  </a:lnTo>
                  <a:lnTo>
                    <a:pt x="204" y="44"/>
                  </a:lnTo>
                  <a:lnTo>
                    <a:pt x="202" y="48"/>
                  </a:lnTo>
                  <a:lnTo>
                    <a:pt x="197" y="51"/>
                  </a:lnTo>
                  <a:lnTo>
                    <a:pt x="192" y="52"/>
                  </a:lnTo>
                  <a:lnTo>
                    <a:pt x="192" y="26"/>
                  </a:lnTo>
                  <a:close/>
                  <a:moveTo>
                    <a:pt x="192" y="52"/>
                  </a:moveTo>
                  <a:lnTo>
                    <a:pt x="161" y="51"/>
                  </a:lnTo>
                  <a:lnTo>
                    <a:pt x="135" y="49"/>
                  </a:lnTo>
                  <a:lnTo>
                    <a:pt x="112" y="44"/>
                  </a:lnTo>
                  <a:lnTo>
                    <a:pt x="88" y="40"/>
                  </a:lnTo>
                  <a:lnTo>
                    <a:pt x="93" y="14"/>
                  </a:lnTo>
                  <a:lnTo>
                    <a:pt x="115" y="19"/>
                  </a:lnTo>
                  <a:lnTo>
                    <a:pt x="138" y="23"/>
                  </a:lnTo>
                  <a:lnTo>
                    <a:pt x="163" y="25"/>
                  </a:lnTo>
                  <a:lnTo>
                    <a:pt x="192" y="26"/>
                  </a:lnTo>
                  <a:lnTo>
                    <a:pt x="192" y="52"/>
                  </a:lnTo>
                  <a:close/>
                  <a:moveTo>
                    <a:pt x="88" y="40"/>
                  </a:moveTo>
                  <a:lnTo>
                    <a:pt x="72" y="37"/>
                  </a:lnTo>
                  <a:lnTo>
                    <a:pt x="55" y="33"/>
                  </a:lnTo>
                  <a:lnTo>
                    <a:pt x="34" y="29"/>
                  </a:lnTo>
                  <a:lnTo>
                    <a:pt x="11" y="26"/>
                  </a:lnTo>
                  <a:lnTo>
                    <a:pt x="14" y="0"/>
                  </a:lnTo>
                  <a:lnTo>
                    <a:pt x="38" y="4"/>
                  </a:lnTo>
                  <a:lnTo>
                    <a:pt x="59" y="8"/>
                  </a:lnTo>
                  <a:lnTo>
                    <a:pt x="77" y="11"/>
                  </a:lnTo>
                  <a:lnTo>
                    <a:pt x="93" y="14"/>
                  </a:lnTo>
                  <a:lnTo>
                    <a:pt x="88" y="40"/>
                  </a:lnTo>
                  <a:close/>
                  <a:moveTo>
                    <a:pt x="11" y="26"/>
                  </a:moveTo>
                  <a:lnTo>
                    <a:pt x="5" y="24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1" y="26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Freeform 1581">
              <a:extLst>
                <a:ext uri="{FF2B5EF4-FFF2-40B4-BE49-F238E27FC236}">
                  <a16:creationId xmlns:a16="http://schemas.microsoft.com/office/drawing/2014/main" id="{FFD2E766-CC31-48EC-AAEB-E524FA521E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7826" y="3052763"/>
              <a:ext cx="9525" cy="96838"/>
            </a:xfrm>
            <a:custGeom>
              <a:avLst/>
              <a:gdLst>
                <a:gd name="T0" fmla="*/ 25 w 25"/>
                <a:gd name="T1" fmla="*/ 231 h 244"/>
                <a:gd name="T2" fmla="*/ 24 w 25"/>
                <a:gd name="T3" fmla="*/ 236 h 244"/>
                <a:gd name="T4" fmla="*/ 21 w 25"/>
                <a:gd name="T5" fmla="*/ 241 h 244"/>
                <a:gd name="T6" fmla="*/ 17 w 25"/>
                <a:gd name="T7" fmla="*/ 243 h 244"/>
                <a:gd name="T8" fmla="*/ 13 w 25"/>
                <a:gd name="T9" fmla="*/ 244 h 244"/>
                <a:gd name="T10" fmla="*/ 7 w 25"/>
                <a:gd name="T11" fmla="*/ 243 h 244"/>
                <a:gd name="T12" fmla="*/ 3 w 25"/>
                <a:gd name="T13" fmla="*/ 241 h 244"/>
                <a:gd name="T14" fmla="*/ 1 w 25"/>
                <a:gd name="T15" fmla="*/ 236 h 244"/>
                <a:gd name="T16" fmla="*/ 0 w 25"/>
                <a:gd name="T17" fmla="*/ 231 h 244"/>
                <a:gd name="T18" fmla="*/ 25 w 25"/>
                <a:gd name="T19" fmla="*/ 231 h 244"/>
                <a:gd name="T20" fmla="*/ 0 w 25"/>
                <a:gd name="T21" fmla="*/ 231 h 244"/>
                <a:gd name="T22" fmla="*/ 0 w 25"/>
                <a:gd name="T23" fmla="*/ 13 h 244"/>
                <a:gd name="T24" fmla="*/ 25 w 25"/>
                <a:gd name="T25" fmla="*/ 13 h 244"/>
                <a:gd name="T26" fmla="*/ 25 w 25"/>
                <a:gd name="T27" fmla="*/ 231 h 244"/>
                <a:gd name="T28" fmla="*/ 0 w 25"/>
                <a:gd name="T29" fmla="*/ 231 h 244"/>
                <a:gd name="T30" fmla="*/ 0 w 25"/>
                <a:gd name="T31" fmla="*/ 13 h 244"/>
                <a:gd name="T32" fmla="*/ 1 w 25"/>
                <a:gd name="T33" fmla="*/ 7 h 244"/>
                <a:gd name="T34" fmla="*/ 3 w 25"/>
                <a:gd name="T35" fmla="*/ 3 h 244"/>
                <a:gd name="T36" fmla="*/ 7 w 25"/>
                <a:gd name="T37" fmla="*/ 1 h 244"/>
                <a:gd name="T38" fmla="*/ 13 w 25"/>
                <a:gd name="T39" fmla="*/ 0 h 244"/>
                <a:gd name="T40" fmla="*/ 17 w 25"/>
                <a:gd name="T41" fmla="*/ 1 h 244"/>
                <a:gd name="T42" fmla="*/ 21 w 25"/>
                <a:gd name="T43" fmla="*/ 3 h 244"/>
                <a:gd name="T44" fmla="*/ 24 w 25"/>
                <a:gd name="T45" fmla="*/ 7 h 244"/>
                <a:gd name="T46" fmla="*/ 25 w 25"/>
                <a:gd name="T47" fmla="*/ 13 h 244"/>
                <a:gd name="T48" fmla="*/ 0 w 25"/>
                <a:gd name="T49" fmla="*/ 1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244">
                  <a:moveTo>
                    <a:pt x="25" y="231"/>
                  </a:moveTo>
                  <a:lnTo>
                    <a:pt x="24" y="236"/>
                  </a:lnTo>
                  <a:lnTo>
                    <a:pt x="21" y="241"/>
                  </a:lnTo>
                  <a:lnTo>
                    <a:pt x="17" y="243"/>
                  </a:lnTo>
                  <a:lnTo>
                    <a:pt x="13" y="244"/>
                  </a:lnTo>
                  <a:lnTo>
                    <a:pt x="7" y="243"/>
                  </a:lnTo>
                  <a:lnTo>
                    <a:pt x="3" y="241"/>
                  </a:lnTo>
                  <a:lnTo>
                    <a:pt x="1" y="236"/>
                  </a:lnTo>
                  <a:lnTo>
                    <a:pt x="0" y="231"/>
                  </a:lnTo>
                  <a:lnTo>
                    <a:pt x="25" y="231"/>
                  </a:lnTo>
                  <a:close/>
                  <a:moveTo>
                    <a:pt x="0" y="231"/>
                  </a:moveTo>
                  <a:lnTo>
                    <a:pt x="0" y="13"/>
                  </a:lnTo>
                  <a:lnTo>
                    <a:pt x="25" y="13"/>
                  </a:lnTo>
                  <a:lnTo>
                    <a:pt x="25" y="231"/>
                  </a:lnTo>
                  <a:lnTo>
                    <a:pt x="0" y="231"/>
                  </a:lnTo>
                  <a:close/>
                  <a:moveTo>
                    <a:pt x="0" y="13"/>
                  </a:move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Freeform 1582">
              <a:extLst>
                <a:ext uri="{FF2B5EF4-FFF2-40B4-BE49-F238E27FC236}">
                  <a16:creationId xmlns:a16="http://schemas.microsoft.com/office/drawing/2014/main" id="{8A7BCA9D-5C97-4C32-ADEA-9A875F2FE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7826" y="2952750"/>
              <a:ext cx="107950" cy="111125"/>
            </a:xfrm>
            <a:custGeom>
              <a:avLst/>
              <a:gdLst>
                <a:gd name="T0" fmla="*/ 3 w 272"/>
                <a:gd name="T1" fmla="*/ 274 h 279"/>
                <a:gd name="T2" fmla="*/ 1 w 272"/>
                <a:gd name="T3" fmla="*/ 260 h 279"/>
                <a:gd name="T4" fmla="*/ 13 w 272"/>
                <a:gd name="T5" fmla="*/ 253 h 279"/>
                <a:gd name="T6" fmla="*/ 18 w 272"/>
                <a:gd name="T7" fmla="*/ 253 h 279"/>
                <a:gd name="T8" fmla="*/ 37 w 272"/>
                <a:gd name="T9" fmla="*/ 247 h 279"/>
                <a:gd name="T10" fmla="*/ 75 w 272"/>
                <a:gd name="T11" fmla="*/ 222 h 279"/>
                <a:gd name="T12" fmla="*/ 114 w 272"/>
                <a:gd name="T13" fmla="*/ 180 h 279"/>
                <a:gd name="T14" fmla="*/ 106 w 272"/>
                <a:gd name="T15" fmla="*/ 229 h 279"/>
                <a:gd name="T16" fmla="*/ 58 w 272"/>
                <a:gd name="T17" fmla="*/ 265 h 279"/>
                <a:gd name="T18" fmla="*/ 27 w 272"/>
                <a:gd name="T19" fmla="*/ 277 h 279"/>
                <a:gd name="T20" fmla="*/ 13 w 272"/>
                <a:gd name="T21" fmla="*/ 253 h 279"/>
                <a:gd name="T22" fmla="*/ 136 w 272"/>
                <a:gd name="T23" fmla="*/ 149 h 279"/>
                <a:gd name="T24" fmla="*/ 158 w 272"/>
                <a:gd name="T25" fmla="*/ 98 h 279"/>
                <a:gd name="T26" fmla="*/ 166 w 272"/>
                <a:gd name="T27" fmla="*/ 47 h 279"/>
                <a:gd name="T28" fmla="*/ 188 w 272"/>
                <a:gd name="T29" fmla="*/ 85 h 279"/>
                <a:gd name="T30" fmla="*/ 167 w 272"/>
                <a:gd name="T31" fmla="*/ 144 h 279"/>
                <a:gd name="T32" fmla="*/ 135 w 272"/>
                <a:gd name="T33" fmla="*/ 196 h 279"/>
                <a:gd name="T34" fmla="*/ 167 w 272"/>
                <a:gd name="T35" fmla="*/ 41 h 279"/>
                <a:gd name="T36" fmla="*/ 172 w 272"/>
                <a:gd name="T37" fmla="*/ 25 h 279"/>
                <a:gd name="T38" fmla="*/ 180 w 272"/>
                <a:gd name="T39" fmla="*/ 12 h 279"/>
                <a:gd name="T40" fmla="*/ 196 w 272"/>
                <a:gd name="T41" fmla="*/ 33 h 279"/>
                <a:gd name="T42" fmla="*/ 192 w 272"/>
                <a:gd name="T43" fmla="*/ 47 h 279"/>
                <a:gd name="T44" fmla="*/ 189 w 272"/>
                <a:gd name="T45" fmla="*/ 6 h 279"/>
                <a:gd name="T46" fmla="*/ 206 w 272"/>
                <a:gd name="T47" fmla="*/ 0 h 279"/>
                <a:gd name="T48" fmla="*/ 200 w 272"/>
                <a:gd name="T49" fmla="*/ 29 h 279"/>
                <a:gd name="T50" fmla="*/ 212 w 272"/>
                <a:gd name="T51" fmla="*/ 0 h 279"/>
                <a:gd name="T52" fmla="*/ 230 w 272"/>
                <a:gd name="T53" fmla="*/ 6 h 279"/>
                <a:gd name="T54" fmla="*/ 208 w 272"/>
                <a:gd name="T55" fmla="*/ 26 h 279"/>
                <a:gd name="T56" fmla="*/ 235 w 272"/>
                <a:gd name="T57" fmla="*/ 9 h 279"/>
                <a:gd name="T58" fmla="*/ 251 w 272"/>
                <a:gd name="T59" fmla="*/ 25 h 279"/>
                <a:gd name="T60" fmla="*/ 266 w 272"/>
                <a:gd name="T61" fmla="*/ 51 h 279"/>
                <a:gd name="T62" fmla="*/ 242 w 272"/>
                <a:gd name="T63" fmla="*/ 61 h 279"/>
                <a:gd name="T64" fmla="*/ 232 w 272"/>
                <a:gd name="T65" fmla="*/ 41 h 279"/>
                <a:gd name="T66" fmla="*/ 222 w 272"/>
                <a:gd name="T67" fmla="*/ 30 h 279"/>
                <a:gd name="T68" fmla="*/ 269 w 272"/>
                <a:gd name="T69" fmla="*/ 62 h 279"/>
                <a:gd name="T70" fmla="*/ 272 w 272"/>
                <a:gd name="T71" fmla="*/ 94 h 279"/>
                <a:gd name="T72" fmla="*/ 261 w 272"/>
                <a:gd name="T73" fmla="*/ 152 h 279"/>
                <a:gd name="T74" fmla="*/ 219 w 272"/>
                <a:gd name="T75" fmla="*/ 197 h 279"/>
                <a:gd name="T76" fmla="*/ 242 w 272"/>
                <a:gd name="T77" fmla="*/ 128 h 279"/>
                <a:gd name="T78" fmla="*/ 246 w 272"/>
                <a:gd name="T79" fmla="*/ 87 h 279"/>
                <a:gd name="T80" fmla="*/ 269 w 272"/>
                <a:gd name="T81" fmla="*/ 62 h 279"/>
                <a:gd name="T82" fmla="*/ 235 w 272"/>
                <a:gd name="T83" fmla="*/ 213 h 279"/>
                <a:gd name="T84" fmla="*/ 221 w 272"/>
                <a:gd name="T85" fmla="*/ 211 h 279"/>
                <a:gd name="T86" fmla="*/ 219 w 272"/>
                <a:gd name="T87" fmla="*/ 19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2" h="279">
                  <a:moveTo>
                    <a:pt x="13" y="279"/>
                  </a:moveTo>
                  <a:lnTo>
                    <a:pt x="7" y="278"/>
                  </a:lnTo>
                  <a:lnTo>
                    <a:pt x="3" y="274"/>
                  </a:lnTo>
                  <a:lnTo>
                    <a:pt x="1" y="270"/>
                  </a:lnTo>
                  <a:lnTo>
                    <a:pt x="0" y="266"/>
                  </a:lnTo>
                  <a:lnTo>
                    <a:pt x="1" y="260"/>
                  </a:lnTo>
                  <a:lnTo>
                    <a:pt x="3" y="256"/>
                  </a:lnTo>
                  <a:lnTo>
                    <a:pt x="7" y="254"/>
                  </a:lnTo>
                  <a:lnTo>
                    <a:pt x="13" y="253"/>
                  </a:lnTo>
                  <a:lnTo>
                    <a:pt x="13" y="279"/>
                  </a:lnTo>
                  <a:close/>
                  <a:moveTo>
                    <a:pt x="13" y="253"/>
                  </a:moveTo>
                  <a:lnTo>
                    <a:pt x="18" y="253"/>
                  </a:lnTo>
                  <a:lnTo>
                    <a:pt x="24" y="252"/>
                  </a:lnTo>
                  <a:lnTo>
                    <a:pt x="30" y="250"/>
                  </a:lnTo>
                  <a:lnTo>
                    <a:pt x="37" y="247"/>
                  </a:lnTo>
                  <a:lnTo>
                    <a:pt x="50" y="241"/>
                  </a:lnTo>
                  <a:lnTo>
                    <a:pt x="62" y="232"/>
                  </a:lnTo>
                  <a:lnTo>
                    <a:pt x="75" y="222"/>
                  </a:lnTo>
                  <a:lnTo>
                    <a:pt x="89" y="210"/>
                  </a:lnTo>
                  <a:lnTo>
                    <a:pt x="102" y="196"/>
                  </a:lnTo>
                  <a:lnTo>
                    <a:pt x="114" y="180"/>
                  </a:lnTo>
                  <a:lnTo>
                    <a:pt x="135" y="196"/>
                  </a:lnTo>
                  <a:lnTo>
                    <a:pt x="121" y="213"/>
                  </a:lnTo>
                  <a:lnTo>
                    <a:pt x="106" y="229"/>
                  </a:lnTo>
                  <a:lnTo>
                    <a:pt x="89" y="243"/>
                  </a:lnTo>
                  <a:lnTo>
                    <a:pt x="73" y="255"/>
                  </a:lnTo>
                  <a:lnTo>
                    <a:pt x="58" y="265"/>
                  </a:lnTo>
                  <a:lnTo>
                    <a:pt x="42" y="272"/>
                  </a:lnTo>
                  <a:lnTo>
                    <a:pt x="34" y="274"/>
                  </a:lnTo>
                  <a:lnTo>
                    <a:pt x="27" y="277"/>
                  </a:lnTo>
                  <a:lnTo>
                    <a:pt x="19" y="278"/>
                  </a:lnTo>
                  <a:lnTo>
                    <a:pt x="13" y="279"/>
                  </a:lnTo>
                  <a:lnTo>
                    <a:pt x="13" y="253"/>
                  </a:lnTo>
                  <a:close/>
                  <a:moveTo>
                    <a:pt x="114" y="180"/>
                  </a:moveTo>
                  <a:lnTo>
                    <a:pt x="125" y="165"/>
                  </a:lnTo>
                  <a:lnTo>
                    <a:pt x="136" y="149"/>
                  </a:lnTo>
                  <a:lnTo>
                    <a:pt x="145" y="133"/>
                  </a:lnTo>
                  <a:lnTo>
                    <a:pt x="152" y="116"/>
                  </a:lnTo>
                  <a:lnTo>
                    <a:pt x="158" y="98"/>
                  </a:lnTo>
                  <a:lnTo>
                    <a:pt x="163" y="81"/>
                  </a:lnTo>
                  <a:lnTo>
                    <a:pt x="165" y="64"/>
                  </a:lnTo>
                  <a:lnTo>
                    <a:pt x="166" y="47"/>
                  </a:lnTo>
                  <a:lnTo>
                    <a:pt x="192" y="47"/>
                  </a:lnTo>
                  <a:lnTo>
                    <a:pt x="191" y="66"/>
                  </a:lnTo>
                  <a:lnTo>
                    <a:pt x="188" y="85"/>
                  </a:lnTo>
                  <a:lnTo>
                    <a:pt x="182" y="105"/>
                  </a:lnTo>
                  <a:lnTo>
                    <a:pt x="176" y="124"/>
                  </a:lnTo>
                  <a:lnTo>
                    <a:pt x="167" y="144"/>
                  </a:lnTo>
                  <a:lnTo>
                    <a:pt x="158" y="162"/>
                  </a:lnTo>
                  <a:lnTo>
                    <a:pt x="147" y="179"/>
                  </a:lnTo>
                  <a:lnTo>
                    <a:pt x="135" y="196"/>
                  </a:lnTo>
                  <a:lnTo>
                    <a:pt x="114" y="180"/>
                  </a:lnTo>
                  <a:close/>
                  <a:moveTo>
                    <a:pt x="166" y="47"/>
                  </a:moveTo>
                  <a:lnTo>
                    <a:pt x="167" y="41"/>
                  </a:lnTo>
                  <a:lnTo>
                    <a:pt x="168" y="36"/>
                  </a:lnTo>
                  <a:lnTo>
                    <a:pt x="169" y="30"/>
                  </a:lnTo>
                  <a:lnTo>
                    <a:pt x="172" y="25"/>
                  </a:lnTo>
                  <a:lnTo>
                    <a:pt x="174" y="21"/>
                  </a:lnTo>
                  <a:lnTo>
                    <a:pt x="177" y="16"/>
                  </a:lnTo>
                  <a:lnTo>
                    <a:pt x="180" y="12"/>
                  </a:lnTo>
                  <a:lnTo>
                    <a:pt x="185" y="9"/>
                  </a:lnTo>
                  <a:lnTo>
                    <a:pt x="200" y="29"/>
                  </a:lnTo>
                  <a:lnTo>
                    <a:pt x="196" y="33"/>
                  </a:lnTo>
                  <a:lnTo>
                    <a:pt x="194" y="37"/>
                  </a:lnTo>
                  <a:lnTo>
                    <a:pt x="193" y="41"/>
                  </a:lnTo>
                  <a:lnTo>
                    <a:pt x="192" y="47"/>
                  </a:lnTo>
                  <a:lnTo>
                    <a:pt x="166" y="47"/>
                  </a:lnTo>
                  <a:close/>
                  <a:moveTo>
                    <a:pt x="185" y="9"/>
                  </a:moveTo>
                  <a:lnTo>
                    <a:pt x="189" y="6"/>
                  </a:lnTo>
                  <a:lnTo>
                    <a:pt x="194" y="3"/>
                  </a:lnTo>
                  <a:lnTo>
                    <a:pt x="200" y="1"/>
                  </a:lnTo>
                  <a:lnTo>
                    <a:pt x="206" y="0"/>
                  </a:lnTo>
                  <a:lnTo>
                    <a:pt x="208" y="26"/>
                  </a:lnTo>
                  <a:lnTo>
                    <a:pt x="204" y="27"/>
                  </a:lnTo>
                  <a:lnTo>
                    <a:pt x="200" y="29"/>
                  </a:lnTo>
                  <a:lnTo>
                    <a:pt x="185" y="9"/>
                  </a:lnTo>
                  <a:close/>
                  <a:moveTo>
                    <a:pt x="206" y="0"/>
                  </a:moveTo>
                  <a:lnTo>
                    <a:pt x="212" y="0"/>
                  </a:lnTo>
                  <a:lnTo>
                    <a:pt x="218" y="1"/>
                  </a:lnTo>
                  <a:lnTo>
                    <a:pt x="223" y="2"/>
                  </a:lnTo>
                  <a:lnTo>
                    <a:pt x="230" y="6"/>
                  </a:lnTo>
                  <a:lnTo>
                    <a:pt x="218" y="28"/>
                  </a:lnTo>
                  <a:lnTo>
                    <a:pt x="213" y="26"/>
                  </a:lnTo>
                  <a:lnTo>
                    <a:pt x="208" y="26"/>
                  </a:lnTo>
                  <a:lnTo>
                    <a:pt x="206" y="0"/>
                  </a:lnTo>
                  <a:close/>
                  <a:moveTo>
                    <a:pt x="230" y="6"/>
                  </a:moveTo>
                  <a:lnTo>
                    <a:pt x="235" y="9"/>
                  </a:lnTo>
                  <a:lnTo>
                    <a:pt x="241" y="13"/>
                  </a:lnTo>
                  <a:lnTo>
                    <a:pt x="247" y="18"/>
                  </a:lnTo>
                  <a:lnTo>
                    <a:pt x="251" y="25"/>
                  </a:lnTo>
                  <a:lnTo>
                    <a:pt x="257" y="33"/>
                  </a:lnTo>
                  <a:lnTo>
                    <a:pt x="261" y="41"/>
                  </a:lnTo>
                  <a:lnTo>
                    <a:pt x="266" y="51"/>
                  </a:lnTo>
                  <a:lnTo>
                    <a:pt x="269" y="62"/>
                  </a:lnTo>
                  <a:lnTo>
                    <a:pt x="244" y="69"/>
                  </a:lnTo>
                  <a:lnTo>
                    <a:pt x="242" y="61"/>
                  </a:lnTo>
                  <a:lnTo>
                    <a:pt x="239" y="53"/>
                  </a:lnTo>
                  <a:lnTo>
                    <a:pt x="235" y="48"/>
                  </a:lnTo>
                  <a:lnTo>
                    <a:pt x="232" y="41"/>
                  </a:lnTo>
                  <a:lnTo>
                    <a:pt x="229" y="37"/>
                  </a:lnTo>
                  <a:lnTo>
                    <a:pt x="226" y="34"/>
                  </a:lnTo>
                  <a:lnTo>
                    <a:pt x="222" y="30"/>
                  </a:lnTo>
                  <a:lnTo>
                    <a:pt x="218" y="28"/>
                  </a:lnTo>
                  <a:lnTo>
                    <a:pt x="230" y="6"/>
                  </a:lnTo>
                  <a:close/>
                  <a:moveTo>
                    <a:pt x="269" y="62"/>
                  </a:moveTo>
                  <a:lnTo>
                    <a:pt x="271" y="71"/>
                  </a:lnTo>
                  <a:lnTo>
                    <a:pt x="272" y="82"/>
                  </a:lnTo>
                  <a:lnTo>
                    <a:pt x="272" y="94"/>
                  </a:lnTo>
                  <a:lnTo>
                    <a:pt x="271" y="106"/>
                  </a:lnTo>
                  <a:lnTo>
                    <a:pt x="267" y="130"/>
                  </a:lnTo>
                  <a:lnTo>
                    <a:pt x="261" y="152"/>
                  </a:lnTo>
                  <a:lnTo>
                    <a:pt x="249" y="190"/>
                  </a:lnTo>
                  <a:lnTo>
                    <a:pt x="243" y="206"/>
                  </a:lnTo>
                  <a:lnTo>
                    <a:pt x="219" y="197"/>
                  </a:lnTo>
                  <a:lnTo>
                    <a:pt x="224" y="183"/>
                  </a:lnTo>
                  <a:lnTo>
                    <a:pt x="236" y="148"/>
                  </a:lnTo>
                  <a:lnTo>
                    <a:pt x="242" y="128"/>
                  </a:lnTo>
                  <a:lnTo>
                    <a:pt x="245" y="106"/>
                  </a:lnTo>
                  <a:lnTo>
                    <a:pt x="246" y="96"/>
                  </a:lnTo>
                  <a:lnTo>
                    <a:pt x="246" y="87"/>
                  </a:lnTo>
                  <a:lnTo>
                    <a:pt x="246" y="77"/>
                  </a:lnTo>
                  <a:lnTo>
                    <a:pt x="244" y="69"/>
                  </a:lnTo>
                  <a:lnTo>
                    <a:pt x="269" y="62"/>
                  </a:lnTo>
                  <a:close/>
                  <a:moveTo>
                    <a:pt x="243" y="206"/>
                  </a:moveTo>
                  <a:lnTo>
                    <a:pt x="240" y="211"/>
                  </a:lnTo>
                  <a:lnTo>
                    <a:pt x="235" y="213"/>
                  </a:lnTo>
                  <a:lnTo>
                    <a:pt x="231" y="214"/>
                  </a:lnTo>
                  <a:lnTo>
                    <a:pt x="226" y="213"/>
                  </a:lnTo>
                  <a:lnTo>
                    <a:pt x="221" y="211"/>
                  </a:lnTo>
                  <a:lnTo>
                    <a:pt x="219" y="206"/>
                  </a:lnTo>
                  <a:lnTo>
                    <a:pt x="218" y="201"/>
                  </a:lnTo>
                  <a:lnTo>
                    <a:pt x="219" y="197"/>
                  </a:lnTo>
                  <a:lnTo>
                    <a:pt x="243" y="206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 1583">
              <a:extLst>
                <a:ext uri="{FF2B5EF4-FFF2-40B4-BE49-F238E27FC236}">
                  <a16:creationId xmlns:a16="http://schemas.microsoft.com/office/drawing/2014/main" id="{B6C6DFC0-B778-4AB4-9FC4-91A620C986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3027363"/>
              <a:ext cx="90488" cy="9525"/>
            </a:xfrm>
            <a:custGeom>
              <a:avLst/>
              <a:gdLst>
                <a:gd name="T0" fmla="*/ 13 w 231"/>
                <a:gd name="T1" fmla="*/ 26 h 26"/>
                <a:gd name="T2" fmla="*/ 8 w 231"/>
                <a:gd name="T3" fmla="*/ 25 h 26"/>
                <a:gd name="T4" fmla="*/ 3 w 231"/>
                <a:gd name="T5" fmla="*/ 23 h 26"/>
                <a:gd name="T6" fmla="*/ 1 w 231"/>
                <a:gd name="T7" fmla="*/ 18 h 26"/>
                <a:gd name="T8" fmla="*/ 0 w 231"/>
                <a:gd name="T9" fmla="*/ 13 h 26"/>
                <a:gd name="T10" fmla="*/ 1 w 231"/>
                <a:gd name="T11" fmla="*/ 9 h 26"/>
                <a:gd name="T12" fmla="*/ 3 w 231"/>
                <a:gd name="T13" fmla="*/ 4 h 26"/>
                <a:gd name="T14" fmla="*/ 8 w 231"/>
                <a:gd name="T15" fmla="*/ 1 h 26"/>
                <a:gd name="T16" fmla="*/ 13 w 231"/>
                <a:gd name="T17" fmla="*/ 0 h 26"/>
                <a:gd name="T18" fmla="*/ 13 w 231"/>
                <a:gd name="T19" fmla="*/ 26 h 26"/>
                <a:gd name="T20" fmla="*/ 13 w 231"/>
                <a:gd name="T21" fmla="*/ 0 h 26"/>
                <a:gd name="T22" fmla="*/ 218 w 231"/>
                <a:gd name="T23" fmla="*/ 0 h 26"/>
                <a:gd name="T24" fmla="*/ 218 w 231"/>
                <a:gd name="T25" fmla="*/ 26 h 26"/>
                <a:gd name="T26" fmla="*/ 13 w 231"/>
                <a:gd name="T27" fmla="*/ 26 h 26"/>
                <a:gd name="T28" fmla="*/ 13 w 231"/>
                <a:gd name="T29" fmla="*/ 0 h 26"/>
                <a:gd name="T30" fmla="*/ 218 w 231"/>
                <a:gd name="T31" fmla="*/ 0 h 26"/>
                <a:gd name="T32" fmla="*/ 224 w 231"/>
                <a:gd name="T33" fmla="*/ 1 h 26"/>
                <a:gd name="T34" fmla="*/ 228 w 231"/>
                <a:gd name="T35" fmla="*/ 4 h 26"/>
                <a:gd name="T36" fmla="*/ 230 w 231"/>
                <a:gd name="T37" fmla="*/ 9 h 26"/>
                <a:gd name="T38" fmla="*/ 231 w 231"/>
                <a:gd name="T39" fmla="*/ 13 h 26"/>
                <a:gd name="T40" fmla="*/ 230 w 231"/>
                <a:gd name="T41" fmla="*/ 18 h 26"/>
                <a:gd name="T42" fmla="*/ 228 w 231"/>
                <a:gd name="T43" fmla="*/ 23 h 26"/>
                <a:gd name="T44" fmla="*/ 224 w 231"/>
                <a:gd name="T45" fmla="*/ 25 h 26"/>
                <a:gd name="T46" fmla="*/ 218 w 231"/>
                <a:gd name="T47" fmla="*/ 26 h 26"/>
                <a:gd name="T48" fmla="*/ 218 w 231"/>
                <a:gd name="T4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26">
                  <a:moveTo>
                    <a:pt x="13" y="26"/>
                  </a:moveTo>
                  <a:lnTo>
                    <a:pt x="8" y="25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9"/>
                  </a:lnTo>
                  <a:lnTo>
                    <a:pt x="3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26"/>
                  </a:lnTo>
                  <a:close/>
                  <a:moveTo>
                    <a:pt x="13" y="0"/>
                  </a:moveTo>
                  <a:lnTo>
                    <a:pt x="218" y="0"/>
                  </a:lnTo>
                  <a:lnTo>
                    <a:pt x="218" y="26"/>
                  </a:lnTo>
                  <a:lnTo>
                    <a:pt x="13" y="26"/>
                  </a:lnTo>
                  <a:lnTo>
                    <a:pt x="13" y="0"/>
                  </a:lnTo>
                  <a:close/>
                  <a:moveTo>
                    <a:pt x="218" y="0"/>
                  </a:moveTo>
                  <a:lnTo>
                    <a:pt x="224" y="1"/>
                  </a:lnTo>
                  <a:lnTo>
                    <a:pt x="228" y="4"/>
                  </a:lnTo>
                  <a:lnTo>
                    <a:pt x="230" y="9"/>
                  </a:lnTo>
                  <a:lnTo>
                    <a:pt x="231" y="13"/>
                  </a:lnTo>
                  <a:lnTo>
                    <a:pt x="230" y="18"/>
                  </a:lnTo>
                  <a:lnTo>
                    <a:pt x="228" y="23"/>
                  </a:lnTo>
                  <a:lnTo>
                    <a:pt x="224" y="25"/>
                  </a:lnTo>
                  <a:lnTo>
                    <a:pt x="218" y="26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reeform 1584">
              <a:extLst>
                <a:ext uri="{FF2B5EF4-FFF2-40B4-BE49-F238E27FC236}">
                  <a16:creationId xmlns:a16="http://schemas.microsoft.com/office/drawing/2014/main" id="{BE3A5D51-D523-49A8-829F-DF5ABE06B3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6101" y="3027363"/>
              <a:ext cx="25400" cy="46038"/>
            </a:xfrm>
            <a:custGeom>
              <a:avLst/>
              <a:gdLst>
                <a:gd name="T0" fmla="*/ 9 w 65"/>
                <a:gd name="T1" fmla="*/ 25 h 116"/>
                <a:gd name="T2" fmla="*/ 1 w 65"/>
                <a:gd name="T3" fmla="*/ 18 h 116"/>
                <a:gd name="T4" fmla="*/ 1 w 65"/>
                <a:gd name="T5" fmla="*/ 9 h 116"/>
                <a:gd name="T6" fmla="*/ 9 w 65"/>
                <a:gd name="T7" fmla="*/ 1 h 116"/>
                <a:gd name="T8" fmla="*/ 13 w 65"/>
                <a:gd name="T9" fmla="*/ 26 h 116"/>
                <a:gd name="T10" fmla="*/ 24 w 65"/>
                <a:gd name="T11" fmla="*/ 1 h 116"/>
                <a:gd name="T12" fmla="*/ 42 w 65"/>
                <a:gd name="T13" fmla="*/ 9 h 116"/>
                <a:gd name="T14" fmla="*/ 32 w 65"/>
                <a:gd name="T15" fmla="*/ 34 h 116"/>
                <a:gd name="T16" fmla="*/ 24 w 65"/>
                <a:gd name="T17" fmla="*/ 28 h 116"/>
                <a:gd name="T18" fmla="*/ 13 w 65"/>
                <a:gd name="T19" fmla="*/ 26 h 116"/>
                <a:gd name="T20" fmla="*/ 41 w 65"/>
                <a:gd name="T21" fmla="*/ 25 h 116"/>
                <a:gd name="T22" fmla="*/ 53 w 65"/>
                <a:gd name="T23" fmla="*/ 19 h 116"/>
                <a:gd name="T24" fmla="*/ 53 w 65"/>
                <a:gd name="T25" fmla="*/ 29 h 116"/>
                <a:gd name="T26" fmla="*/ 46 w 65"/>
                <a:gd name="T27" fmla="*/ 37 h 116"/>
                <a:gd name="T28" fmla="*/ 36 w 65"/>
                <a:gd name="T29" fmla="*/ 37 h 116"/>
                <a:gd name="T30" fmla="*/ 41 w 65"/>
                <a:gd name="T31" fmla="*/ 25 h 116"/>
                <a:gd name="T32" fmla="*/ 56 w 65"/>
                <a:gd name="T33" fmla="*/ 23 h 116"/>
                <a:gd name="T34" fmla="*/ 64 w 65"/>
                <a:gd name="T35" fmla="*/ 41 h 116"/>
                <a:gd name="T36" fmla="*/ 39 w 65"/>
                <a:gd name="T37" fmla="*/ 52 h 116"/>
                <a:gd name="T38" fmla="*/ 37 w 65"/>
                <a:gd name="T39" fmla="*/ 42 h 116"/>
                <a:gd name="T40" fmla="*/ 32 w 65"/>
                <a:gd name="T41" fmla="*/ 34 h 116"/>
                <a:gd name="T42" fmla="*/ 65 w 65"/>
                <a:gd name="T43" fmla="*/ 52 h 116"/>
                <a:gd name="T44" fmla="*/ 61 w 65"/>
                <a:gd name="T45" fmla="*/ 75 h 116"/>
                <a:gd name="T46" fmla="*/ 50 w 65"/>
                <a:gd name="T47" fmla="*/ 95 h 116"/>
                <a:gd name="T48" fmla="*/ 34 w 65"/>
                <a:gd name="T49" fmla="*/ 73 h 116"/>
                <a:gd name="T50" fmla="*/ 39 w 65"/>
                <a:gd name="T51" fmla="*/ 58 h 116"/>
                <a:gd name="T52" fmla="*/ 65 w 65"/>
                <a:gd name="T53" fmla="*/ 52 h 116"/>
                <a:gd name="T54" fmla="*/ 42 w 65"/>
                <a:gd name="T55" fmla="*/ 104 h 116"/>
                <a:gd name="T56" fmla="*/ 29 w 65"/>
                <a:gd name="T57" fmla="*/ 112 h 116"/>
                <a:gd name="T58" fmla="*/ 19 w 65"/>
                <a:gd name="T59" fmla="*/ 116 h 116"/>
                <a:gd name="T60" fmla="*/ 13 w 65"/>
                <a:gd name="T61" fmla="*/ 91 h 116"/>
                <a:gd name="T62" fmla="*/ 22 w 65"/>
                <a:gd name="T63" fmla="*/ 88 h 116"/>
                <a:gd name="T64" fmla="*/ 29 w 65"/>
                <a:gd name="T65" fmla="*/ 80 h 116"/>
                <a:gd name="T66" fmla="*/ 13 w 65"/>
                <a:gd name="T67" fmla="*/ 116 h 116"/>
                <a:gd name="T68" fmla="*/ 5 w 65"/>
                <a:gd name="T69" fmla="*/ 112 h 116"/>
                <a:gd name="T70" fmla="*/ 0 w 65"/>
                <a:gd name="T71" fmla="*/ 104 h 116"/>
                <a:gd name="T72" fmla="*/ 5 w 65"/>
                <a:gd name="T73" fmla="*/ 94 h 116"/>
                <a:gd name="T74" fmla="*/ 13 w 65"/>
                <a:gd name="T75" fmla="*/ 9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116">
                  <a:moveTo>
                    <a:pt x="13" y="26"/>
                  </a:moveTo>
                  <a:lnTo>
                    <a:pt x="9" y="25"/>
                  </a:lnTo>
                  <a:lnTo>
                    <a:pt x="5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9"/>
                  </a:lnTo>
                  <a:lnTo>
                    <a:pt x="5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26"/>
                  </a:lnTo>
                  <a:close/>
                  <a:moveTo>
                    <a:pt x="13" y="0"/>
                  </a:moveTo>
                  <a:lnTo>
                    <a:pt x="24" y="1"/>
                  </a:lnTo>
                  <a:lnTo>
                    <a:pt x="34" y="4"/>
                  </a:lnTo>
                  <a:lnTo>
                    <a:pt x="42" y="9"/>
                  </a:lnTo>
                  <a:lnTo>
                    <a:pt x="50" y="15"/>
                  </a:lnTo>
                  <a:lnTo>
                    <a:pt x="32" y="34"/>
                  </a:lnTo>
                  <a:lnTo>
                    <a:pt x="28" y="30"/>
                  </a:lnTo>
                  <a:lnTo>
                    <a:pt x="24" y="28"/>
                  </a:lnTo>
                  <a:lnTo>
                    <a:pt x="19" y="27"/>
                  </a:lnTo>
                  <a:lnTo>
                    <a:pt x="13" y="26"/>
                  </a:lnTo>
                  <a:lnTo>
                    <a:pt x="13" y="0"/>
                  </a:lnTo>
                  <a:close/>
                  <a:moveTo>
                    <a:pt x="41" y="25"/>
                  </a:moveTo>
                  <a:lnTo>
                    <a:pt x="50" y="15"/>
                  </a:lnTo>
                  <a:lnTo>
                    <a:pt x="53" y="19"/>
                  </a:lnTo>
                  <a:lnTo>
                    <a:pt x="54" y="25"/>
                  </a:lnTo>
                  <a:lnTo>
                    <a:pt x="53" y="29"/>
                  </a:lnTo>
                  <a:lnTo>
                    <a:pt x="50" y="34"/>
                  </a:lnTo>
                  <a:lnTo>
                    <a:pt x="46" y="37"/>
                  </a:lnTo>
                  <a:lnTo>
                    <a:pt x="41" y="38"/>
                  </a:lnTo>
                  <a:lnTo>
                    <a:pt x="36" y="37"/>
                  </a:lnTo>
                  <a:lnTo>
                    <a:pt x="32" y="34"/>
                  </a:lnTo>
                  <a:lnTo>
                    <a:pt x="41" y="25"/>
                  </a:lnTo>
                  <a:close/>
                  <a:moveTo>
                    <a:pt x="50" y="15"/>
                  </a:moveTo>
                  <a:lnTo>
                    <a:pt x="56" y="23"/>
                  </a:lnTo>
                  <a:lnTo>
                    <a:pt x="61" y="31"/>
                  </a:lnTo>
                  <a:lnTo>
                    <a:pt x="64" y="41"/>
                  </a:lnTo>
                  <a:lnTo>
                    <a:pt x="65" y="52"/>
                  </a:lnTo>
                  <a:lnTo>
                    <a:pt x="39" y="52"/>
                  </a:lnTo>
                  <a:lnTo>
                    <a:pt x="39" y="46"/>
                  </a:lnTo>
                  <a:lnTo>
                    <a:pt x="37" y="42"/>
                  </a:lnTo>
                  <a:lnTo>
                    <a:pt x="35" y="38"/>
                  </a:lnTo>
                  <a:lnTo>
                    <a:pt x="32" y="34"/>
                  </a:lnTo>
                  <a:lnTo>
                    <a:pt x="50" y="15"/>
                  </a:lnTo>
                  <a:close/>
                  <a:moveTo>
                    <a:pt x="65" y="52"/>
                  </a:moveTo>
                  <a:lnTo>
                    <a:pt x="64" y="63"/>
                  </a:lnTo>
                  <a:lnTo>
                    <a:pt x="61" y="75"/>
                  </a:lnTo>
                  <a:lnTo>
                    <a:pt x="56" y="85"/>
                  </a:lnTo>
                  <a:lnTo>
                    <a:pt x="50" y="95"/>
                  </a:lnTo>
                  <a:lnTo>
                    <a:pt x="29" y="80"/>
                  </a:lnTo>
                  <a:lnTo>
                    <a:pt x="34" y="73"/>
                  </a:lnTo>
                  <a:lnTo>
                    <a:pt x="37" y="66"/>
                  </a:lnTo>
                  <a:lnTo>
                    <a:pt x="39" y="58"/>
                  </a:lnTo>
                  <a:lnTo>
                    <a:pt x="39" y="52"/>
                  </a:lnTo>
                  <a:lnTo>
                    <a:pt x="65" y="52"/>
                  </a:lnTo>
                  <a:close/>
                  <a:moveTo>
                    <a:pt x="50" y="95"/>
                  </a:moveTo>
                  <a:lnTo>
                    <a:pt x="42" y="104"/>
                  </a:lnTo>
                  <a:lnTo>
                    <a:pt x="34" y="110"/>
                  </a:lnTo>
                  <a:lnTo>
                    <a:pt x="29" y="112"/>
                  </a:lnTo>
                  <a:lnTo>
                    <a:pt x="24" y="115"/>
                  </a:lnTo>
                  <a:lnTo>
                    <a:pt x="19" y="116"/>
                  </a:lnTo>
                  <a:lnTo>
                    <a:pt x="13" y="116"/>
                  </a:lnTo>
                  <a:lnTo>
                    <a:pt x="13" y="91"/>
                  </a:lnTo>
                  <a:lnTo>
                    <a:pt x="17" y="90"/>
                  </a:lnTo>
                  <a:lnTo>
                    <a:pt x="22" y="88"/>
                  </a:lnTo>
                  <a:lnTo>
                    <a:pt x="25" y="84"/>
                  </a:lnTo>
                  <a:lnTo>
                    <a:pt x="29" y="80"/>
                  </a:lnTo>
                  <a:lnTo>
                    <a:pt x="50" y="95"/>
                  </a:lnTo>
                  <a:close/>
                  <a:moveTo>
                    <a:pt x="13" y="116"/>
                  </a:moveTo>
                  <a:lnTo>
                    <a:pt x="9" y="116"/>
                  </a:lnTo>
                  <a:lnTo>
                    <a:pt x="5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98"/>
                  </a:lnTo>
                  <a:lnTo>
                    <a:pt x="5" y="94"/>
                  </a:lnTo>
                  <a:lnTo>
                    <a:pt x="9" y="92"/>
                  </a:lnTo>
                  <a:lnTo>
                    <a:pt x="13" y="91"/>
                  </a:lnTo>
                  <a:lnTo>
                    <a:pt x="13" y="116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 1585">
              <a:extLst>
                <a:ext uri="{FF2B5EF4-FFF2-40B4-BE49-F238E27FC236}">
                  <a16:creationId xmlns:a16="http://schemas.microsoft.com/office/drawing/2014/main" id="{A1ABF266-4424-4121-94AB-9C32E55883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6576" y="3063875"/>
              <a:ext cx="19050" cy="9525"/>
            </a:xfrm>
            <a:custGeom>
              <a:avLst/>
              <a:gdLst>
                <a:gd name="T0" fmla="*/ 38 w 51"/>
                <a:gd name="T1" fmla="*/ 0 h 25"/>
                <a:gd name="T2" fmla="*/ 44 w 51"/>
                <a:gd name="T3" fmla="*/ 1 h 25"/>
                <a:gd name="T4" fmla="*/ 48 w 51"/>
                <a:gd name="T5" fmla="*/ 3 h 25"/>
                <a:gd name="T6" fmla="*/ 50 w 51"/>
                <a:gd name="T7" fmla="*/ 7 h 25"/>
                <a:gd name="T8" fmla="*/ 51 w 51"/>
                <a:gd name="T9" fmla="*/ 13 h 25"/>
                <a:gd name="T10" fmla="*/ 50 w 51"/>
                <a:gd name="T11" fmla="*/ 17 h 25"/>
                <a:gd name="T12" fmla="*/ 48 w 51"/>
                <a:gd name="T13" fmla="*/ 21 h 25"/>
                <a:gd name="T14" fmla="*/ 44 w 51"/>
                <a:gd name="T15" fmla="*/ 25 h 25"/>
                <a:gd name="T16" fmla="*/ 38 w 51"/>
                <a:gd name="T17" fmla="*/ 25 h 25"/>
                <a:gd name="T18" fmla="*/ 38 w 51"/>
                <a:gd name="T19" fmla="*/ 0 h 25"/>
                <a:gd name="T20" fmla="*/ 38 w 51"/>
                <a:gd name="T21" fmla="*/ 25 h 25"/>
                <a:gd name="T22" fmla="*/ 13 w 51"/>
                <a:gd name="T23" fmla="*/ 25 h 25"/>
                <a:gd name="T24" fmla="*/ 13 w 51"/>
                <a:gd name="T25" fmla="*/ 0 h 25"/>
                <a:gd name="T26" fmla="*/ 38 w 51"/>
                <a:gd name="T27" fmla="*/ 0 h 25"/>
                <a:gd name="T28" fmla="*/ 38 w 51"/>
                <a:gd name="T29" fmla="*/ 25 h 25"/>
                <a:gd name="T30" fmla="*/ 13 w 51"/>
                <a:gd name="T31" fmla="*/ 25 h 25"/>
                <a:gd name="T32" fmla="*/ 8 w 51"/>
                <a:gd name="T33" fmla="*/ 25 h 25"/>
                <a:gd name="T34" fmla="*/ 4 w 51"/>
                <a:gd name="T35" fmla="*/ 21 h 25"/>
                <a:gd name="T36" fmla="*/ 1 w 51"/>
                <a:gd name="T37" fmla="*/ 17 h 25"/>
                <a:gd name="T38" fmla="*/ 0 w 51"/>
                <a:gd name="T39" fmla="*/ 13 h 25"/>
                <a:gd name="T40" fmla="*/ 1 w 51"/>
                <a:gd name="T41" fmla="*/ 7 h 25"/>
                <a:gd name="T42" fmla="*/ 4 w 51"/>
                <a:gd name="T43" fmla="*/ 3 h 25"/>
                <a:gd name="T44" fmla="*/ 8 w 51"/>
                <a:gd name="T45" fmla="*/ 1 h 25"/>
                <a:gd name="T46" fmla="*/ 13 w 51"/>
                <a:gd name="T47" fmla="*/ 0 h 25"/>
                <a:gd name="T48" fmla="*/ 13 w 51"/>
                <a:gd name="T4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25">
                  <a:moveTo>
                    <a:pt x="38" y="0"/>
                  </a:moveTo>
                  <a:lnTo>
                    <a:pt x="44" y="1"/>
                  </a:lnTo>
                  <a:lnTo>
                    <a:pt x="48" y="3"/>
                  </a:lnTo>
                  <a:lnTo>
                    <a:pt x="50" y="7"/>
                  </a:lnTo>
                  <a:lnTo>
                    <a:pt x="51" y="13"/>
                  </a:lnTo>
                  <a:lnTo>
                    <a:pt x="50" y="17"/>
                  </a:lnTo>
                  <a:lnTo>
                    <a:pt x="48" y="21"/>
                  </a:lnTo>
                  <a:lnTo>
                    <a:pt x="44" y="25"/>
                  </a:lnTo>
                  <a:lnTo>
                    <a:pt x="38" y="25"/>
                  </a:lnTo>
                  <a:lnTo>
                    <a:pt x="38" y="0"/>
                  </a:lnTo>
                  <a:close/>
                  <a:moveTo>
                    <a:pt x="38" y="25"/>
                  </a:moveTo>
                  <a:lnTo>
                    <a:pt x="13" y="25"/>
                  </a:lnTo>
                  <a:lnTo>
                    <a:pt x="13" y="0"/>
                  </a:lnTo>
                  <a:lnTo>
                    <a:pt x="38" y="0"/>
                  </a:lnTo>
                  <a:lnTo>
                    <a:pt x="38" y="25"/>
                  </a:lnTo>
                  <a:close/>
                  <a:moveTo>
                    <a:pt x="13" y="25"/>
                  </a:moveTo>
                  <a:lnTo>
                    <a:pt x="8" y="25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25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Freeform 1586">
              <a:extLst>
                <a:ext uri="{FF2B5EF4-FFF2-40B4-BE49-F238E27FC236}">
                  <a16:creationId xmlns:a16="http://schemas.microsoft.com/office/drawing/2014/main" id="{DDAB9013-4102-4927-AF04-E594F1FC6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6576" y="3063875"/>
              <a:ext cx="25400" cy="39688"/>
            </a:xfrm>
            <a:custGeom>
              <a:avLst/>
              <a:gdLst>
                <a:gd name="T0" fmla="*/ 8 w 64"/>
                <a:gd name="T1" fmla="*/ 25 h 102"/>
                <a:gd name="T2" fmla="*/ 1 w 64"/>
                <a:gd name="T3" fmla="*/ 17 h 102"/>
                <a:gd name="T4" fmla="*/ 1 w 64"/>
                <a:gd name="T5" fmla="*/ 7 h 102"/>
                <a:gd name="T6" fmla="*/ 8 w 64"/>
                <a:gd name="T7" fmla="*/ 1 h 102"/>
                <a:gd name="T8" fmla="*/ 13 w 64"/>
                <a:gd name="T9" fmla="*/ 25 h 102"/>
                <a:gd name="T10" fmla="*/ 23 w 64"/>
                <a:gd name="T11" fmla="*/ 1 h 102"/>
                <a:gd name="T12" fmla="*/ 41 w 64"/>
                <a:gd name="T13" fmla="*/ 8 h 102"/>
                <a:gd name="T14" fmla="*/ 31 w 64"/>
                <a:gd name="T15" fmla="*/ 32 h 102"/>
                <a:gd name="T16" fmla="*/ 23 w 64"/>
                <a:gd name="T17" fmla="*/ 27 h 102"/>
                <a:gd name="T18" fmla="*/ 13 w 64"/>
                <a:gd name="T19" fmla="*/ 25 h 102"/>
                <a:gd name="T20" fmla="*/ 40 w 64"/>
                <a:gd name="T21" fmla="*/ 24 h 102"/>
                <a:gd name="T22" fmla="*/ 52 w 64"/>
                <a:gd name="T23" fmla="*/ 19 h 102"/>
                <a:gd name="T24" fmla="*/ 52 w 64"/>
                <a:gd name="T25" fmla="*/ 29 h 102"/>
                <a:gd name="T26" fmla="*/ 45 w 64"/>
                <a:gd name="T27" fmla="*/ 35 h 102"/>
                <a:gd name="T28" fmla="*/ 35 w 64"/>
                <a:gd name="T29" fmla="*/ 35 h 102"/>
                <a:gd name="T30" fmla="*/ 40 w 64"/>
                <a:gd name="T31" fmla="*/ 24 h 102"/>
                <a:gd name="T32" fmla="*/ 55 w 64"/>
                <a:gd name="T33" fmla="*/ 22 h 102"/>
                <a:gd name="T34" fmla="*/ 63 w 64"/>
                <a:gd name="T35" fmla="*/ 41 h 102"/>
                <a:gd name="T36" fmla="*/ 38 w 64"/>
                <a:gd name="T37" fmla="*/ 51 h 102"/>
                <a:gd name="T38" fmla="*/ 37 w 64"/>
                <a:gd name="T39" fmla="*/ 41 h 102"/>
                <a:gd name="T40" fmla="*/ 31 w 64"/>
                <a:gd name="T41" fmla="*/ 32 h 102"/>
                <a:gd name="T42" fmla="*/ 64 w 64"/>
                <a:gd name="T43" fmla="*/ 51 h 102"/>
                <a:gd name="T44" fmla="*/ 60 w 64"/>
                <a:gd name="T45" fmla="*/ 71 h 102"/>
                <a:gd name="T46" fmla="*/ 49 w 64"/>
                <a:gd name="T47" fmla="*/ 87 h 102"/>
                <a:gd name="T48" fmla="*/ 34 w 64"/>
                <a:gd name="T49" fmla="*/ 66 h 102"/>
                <a:gd name="T50" fmla="*/ 38 w 64"/>
                <a:gd name="T51" fmla="*/ 56 h 102"/>
                <a:gd name="T52" fmla="*/ 64 w 64"/>
                <a:gd name="T53" fmla="*/ 51 h 102"/>
                <a:gd name="T54" fmla="*/ 49 w 64"/>
                <a:gd name="T55" fmla="*/ 87 h 102"/>
                <a:gd name="T56" fmla="*/ 40 w 64"/>
                <a:gd name="T57" fmla="*/ 90 h 102"/>
                <a:gd name="T58" fmla="*/ 31 w 64"/>
                <a:gd name="T59" fmla="*/ 87 h 102"/>
                <a:gd name="T60" fmla="*/ 27 w 64"/>
                <a:gd name="T61" fmla="*/ 78 h 102"/>
                <a:gd name="T62" fmla="*/ 31 w 64"/>
                <a:gd name="T63" fmla="*/ 69 h 102"/>
                <a:gd name="T64" fmla="*/ 49 w 64"/>
                <a:gd name="T65" fmla="*/ 87 h 102"/>
                <a:gd name="T66" fmla="*/ 33 w 64"/>
                <a:gd name="T67" fmla="*/ 98 h 102"/>
                <a:gd name="T68" fmla="*/ 13 w 64"/>
                <a:gd name="T69" fmla="*/ 102 h 102"/>
                <a:gd name="T70" fmla="*/ 18 w 64"/>
                <a:gd name="T71" fmla="*/ 76 h 102"/>
                <a:gd name="T72" fmla="*/ 27 w 64"/>
                <a:gd name="T73" fmla="*/ 72 h 102"/>
                <a:gd name="T74" fmla="*/ 49 w 64"/>
                <a:gd name="T75" fmla="*/ 87 h 102"/>
                <a:gd name="T76" fmla="*/ 8 w 64"/>
                <a:gd name="T77" fmla="*/ 101 h 102"/>
                <a:gd name="T78" fmla="*/ 1 w 64"/>
                <a:gd name="T79" fmla="*/ 95 h 102"/>
                <a:gd name="T80" fmla="*/ 1 w 64"/>
                <a:gd name="T81" fmla="*/ 84 h 102"/>
                <a:gd name="T82" fmla="*/ 8 w 64"/>
                <a:gd name="T83" fmla="*/ 78 h 102"/>
                <a:gd name="T84" fmla="*/ 13 w 64"/>
                <a:gd name="T8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102">
                  <a:moveTo>
                    <a:pt x="13" y="25"/>
                  </a:moveTo>
                  <a:lnTo>
                    <a:pt x="8" y="25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25"/>
                  </a:lnTo>
                  <a:close/>
                  <a:moveTo>
                    <a:pt x="13" y="0"/>
                  </a:moveTo>
                  <a:lnTo>
                    <a:pt x="23" y="1"/>
                  </a:lnTo>
                  <a:lnTo>
                    <a:pt x="33" y="3"/>
                  </a:lnTo>
                  <a:lnTo>
                    <a:pt x="41" y="8"/>
                  </a:lnTo>
                  <a:lnTo>
                    <a:pt x="49" y="15"/>
                  </a:lnTo>
                  <a:lnTo>
                    <a:pt x="31" y="32"/>
                  </a:lnTo>
                  <a:lnTo>
                    <a:pt x="27" y="29"/>
                  </a:lnTo>
                  <a:lnTo>
                    <a:pt x="23" y="27"/>
                  </a:lnTo>
                  <a:lnTo>
                    <a:pt x="18" y="26"/>
                  </a:lnTo>
                  <a:lnTo>
                    <a:pt x="13" y="25"/>
                  </a:lnTo>
                  <a:lnTo>
                    <a:pt x="13" y="0"/>
                  </a:lnTo>
                  <a:close/>
                  <a:moveTo>
                    <a:pt x="40" y="24"/>
                  </a:moveTo>
                  <a:lnTo>
                    <a:pt x="49" y="15"/>
                  </a:lnTo>
                  <a:lnTo>
                    <a:pt x="52" y="19"/>
                  </a:lnTo>
                  <a:lnTo>
                    <a:pt x="53" y="24"/>
                  </a:lnTo>
                  <a:lnTo>
                    <a:pt x="52" y="29"/>
                  </a:lnTo>
                  <a:lnTo>
                    <a:pt x="49" y="32"/>
                  </a:lnTo>
                  <a:lnTo>
                    <a:pt x="45" y="35"/>
                  </a:lnTo>
                  <a:lnTo>
                    <a:pt x="40" y="36"/>
                  </a:lnTo>
                  <a:lnTo>
                    <a:pt x="35" y="35"/>
                  </a:lnTo>
                  <a:lnTo>
                    <a:pt x="31" y="32"/>
                  </a:lnTo>
                  <a:lnTo>
                    <a:pt x="40" y="24"/>
                  </a:lnTo>
                  <a:close/>
                  <a:moveTo>
                    <a:pt x="49" y="15"/>
                  </a:moveTo>
                  <a:lnTo>
                    <a:pt x="55" y="22"/>
                  </a:lnTo>
                  <a:lnTo>
                    <a:pt x="60" y="31"/>
                  </a:lnTo>
                  <a:lnTo>
                    <a:pt x="63" y="41"/>
                  </a:lnTo>
                  <a:lnTo>
                    <a:pt x="64" y="51"/>
                  </a:lnTo>
                  <a:lnTo>
                    <a:pt x="38" y="51"/>
                  </a:lnTo>
                  <a:lnTo>
                    <a:pt x="38" y="45"/>
                  </a:lnTo>
                  <a:lnTo>
                    <a:pt x="37" y="41"/>
                  </a:lnTo>
                  <a:lnTo>
                    <a:pt x="34" y="36"/>
                  </a:lnTo>
                  <a:lnTo>
                    <a:pt x="31" y="32"/>
                  </a:lnTo>
                  <a:lnTo>
                    <a:pt x="49" y="15"/>
                  </a:lnTo>
                  <a:close/>
                  <a:moveTo>
                    <a:pt x="64" y="51"/>
                  </a:moveTo>
                  <a:lnTo>
                    <a:pt x="63" y="61"/>
                  </a:lnTo>
                  <a:lnTo>
                    <a:pt x="60" y="71"/>
                  </a:lnTo>
                  <a:lnTo>
                    <a:pt x="55" y="80"/>
                  </a:lnTo>
                  <a:lnTo>
                    <a:pt x="49" y="87"/>
                  </a:lnTo>
                  <a:lnTo>
                    <a:pt x="31" y="69"/>
                  </a:lnTo>
                  <a:lnTo>
                    <a:pt x="34" y="66"/>
                  </a:lnTo>
                  <a:lnTo>
                    <a:pt x="37" y="61"/>
                  </a:lnTo>
                  <a:lnTo>
                    <a:pt x="38" y="56"/>
                  </a:lnTo>
                  <a:lnTo>
                    <a:pt x="38" y="51"/>
                  </a:lnTo>
                  <a:lnTo>
                    <a:pt x="64" y="51"/>
                  </a:lnTo>
                  <a:close/>
                  <a:moveTo>
                    <a:pt x="40" y="79"/>
                  </a:moveTo>
                  <a:lnTo>
                    <a:pt x="49" y="87"/>
                  </a:lnTo>
                  <a:lnTo>
                    <a:pt x="45" y="90"/>
                  </a:lnTo>
                  <a:lnTo>
                    <a:pt x="40" y="90"/>
                  </a:lnTo>
                  <a:lnTo>
                    <a:pt x="35" y="90"/>
                  </a:lnTo>
                  <a:lnTo>
                    <a:pt x="31" y="87"/>
                  </a:lnTo>
                  <a:lnTo>
                    <a:pt x="28" y="83"/>
                  </a:lnTo>
                  <a:lnTo>
                    <a:pt x="27" y="78"/>
                  </a:lnTo>
                  <a:lnTo>
                    <a:pt x="28" y="73"/>
                  </a:lnTo>
                  <a:lnTo>
                    <a:pt x="31" y="69"/>
                  </a:lnTo>
                  <a:lnTo>
                    <a:pt x="40" y="79"/>
                  </a:lnTo>
                  <a:close/>
                  <a:moveTo>
                    <a:pt x="49" y="87"/>
                  </a:moveTo>
                  <a:lnTo>
                    <a:pt x="41" y="94"/>
                  </a:lnTo>
                  <a:lnTo>
                    <a:pt x="33" y="98"/>
                  </a:lnTo>
                  <a:lnTo>
                    <a:pt x="23" y="101"/>
                  </a:lnTo>
                  <a:lnTo>
                    <a:pt x="13" y="102"/>
                  </a:lnTo>
                  <a:lnTo>
                    <a:pt x="13" y="76"/>
                  </a:lnTo>
                  <a:lnTo>
                    <a:pt x="18" y="76"/>
                  </a:lnTo>
                  <a:lnTo>
                    <a:pt x="23" y="74"/>
                  </a:lnTo>
                  <a:lnTo>
                    <a:pt x="27" y="72"/>
                  </a:lnTo>
                  <a:lnTo>
                    <a:pt x="31" y="69"/>
                  </a:lnTo>
                  <a:lnTo>
                    <a:pt x="49" y="87"/>
                  </a:lnTo>
                  <a:close/>
                  <a:moveTo>
                    <a:pt x="13" y="102"/>
                  </a:moveTo>
                  <a:lnTo>
                    <a:pt x="8" y="101"/>
                  </a:lnTo>
                  <a:lnTo>
                    <a:pt x="4" y="98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4"/>
                  </a:lnTo>
                  <a:lnTo>
                    <a:pt x="4" y="81"/>
                  </a:lnTo>
                  <a:lnTo>
                    <a:pt x="8" y="78"/>
                  </a:lnTo>
                  <a:lnTo>
                    <a:pt x="13" y="76"/>
                  </a:lnTo>
                  <a:lnTo>
                    <a:pt x="13" y="102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1587">
              <a:extLst>
                <a:ext uri="{FF2B5EF4-FFF2-40B4-BE49-F238E27FC236}">
                  <a16:creationId xmlns:a16="http://schemas.microsoft.com/office/drawing/2014/main" id="{3E4F383B-110A-4DEA-8D4E-49A7F84543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5463" y="3094038"/>
              <a:ext cx="20638" cy="9525"/>
            </a:xfrm>
            <a:custGeom>
              <a:avLst/>
              <a:gdLst>
                <a:gd name="T0" fmla="*/ 39 w 51"/>
                <a:gd name="T1" fmla="*/ 0 h 26"/>
                <a:gd name="T2" fmla="*/ 44 w 51"/>
                <a:gd name="T3" fmla="*/ 2 h 26"/>
                <a:gd name="T4" fmla="*/ 48 w 51"/>
                <a:gd name="T5" fmla="*/ 5 h 26"/>
                <a:gd name="T6" fmla="*/ 51 w 51"/>
                <a:gd name="T7" fmla="*/ 8 h 26"/>
                <a:gd name="T8" fmla="*/ 51 w 51"/>
                <a:gd name="T9" fmla="*/ 13 h 26"/>
                <a:gd name="T10" fmla="*/ 51 w 51"/>
                <a:gd name="T11" fmla="*/ 19 h 26"/>
                <a:gd name="T12" fmla="*/ 48 w 51"/>
                <a:gd name="T13" fmla="*/ 22 h 26"/>
                <a:gd name="T14" fmla="*/ 44 w 51"/>
                <a:gd name="T15" fmla="*/ 25 h 26"/>
                <a:gd name="T16" fmla="*/ 39 w 51"/>
                <a:gd name="T17" fmla="*/ 26 h 26"/>
                <a:gd name="T18" fmla="*/ 39 w 51"/>
                <a:gd name="T19" fmla="*/ 0 h 26"/>
                <a:gd name="T20" fmla="*/ 39 w 51"/>
                <a:gd name="T21" fmla="*/ 26 h 26"/>
                <a:gd name="T22" fmla="*/ 13 w 51"/>
                <a:gd name="T23" fmla="*/ 26 h 26"/>
                <a:gd name="T24" fmla="*/ 13 w 51"/>
                <a:gd name="T25" fmla="*/ 0 h 26"/>
                <a:gd name="T26" fmla="*/ 39 w 51"/>
                <a:gd name="T27" fmla="*/ 0 h 26"/>
                <a:gd name="T28" fmla="*/ 39 w 51"/>
                <a:gd name="T29" fmla="*/ 26 h 26"/>
                <a:gd name="T30" fmla="*/ 13 w 51"/>
                <a:gd name="T31" fmla="*/ 26 h 26"/>
                <a:gd name="T32" fmla="*/ 8 w 51"/>
                <a:gd name="T33" fmla="*/ 25 h 26"/>
                <a:gd name="T34" fmla="*/ 4 w 51"/>
                <a:gd name="T35" fmla="*/ 22 h 26"/>
                <a:gd name="T36" fmla="*/ 2 w 51"/>
                <a:gd name="T37" fmla="*/ 19 h 26"/>
                <a:gd name="T38" fmla="*/ 0 w 51"/>
                <a:gd name="T39" fmla="*/ 13 h 26"/>
                <a:gd name="T40" fmla="*/ 2 w 51"/>
                <a:gd name="T41" fmla="*/ 8 h 26"/>
                <a:gd name="T42" fmla="*/ 4 w 51"/>
                <a:gd name="T43" fmla="*/ 5 h 26"/>
                <a:gd name="T44" fmla="*/ 8 w 51"/>
                <a:gd name="T45" fmla="*/ 2 h 26"/>
                <a:gd name="T46" fmla="*/ 13 w 51"/>
                <a:gd name="T47" fmla="*/ 0 h 26"/>
                <a:gd name="T48" fmla="*/ 13 w 51"/>
                <a:gd name="T4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26">
                  <a:moveTo>
                    <a:pt x="39" y="0"/>
                  </a:moveTo>
                  <a:lnTo>
                    <a:pt x="44" y="2"/>
                  </a:lnTo>
                  <a:lnTo>
                    <a:pt x="48" y="5"/>
                  </a:lnTo>
                  <a:lnTo>
                    <a:pt x="51" y="8"/>
                  </a:lnTo>
                  <a:lnTo>
                    <a:pt x="51" y="13"/>
                  </a:lnTo>
                  <a:lnTo>
                    <a:pt x="51" y="19"/>
                  </a:lnTo>
                  <a:lnTo>
                    <a:pt x="48" y="22"/>
                  </a:lnTo>
                  <a:lnTo>
                    <a:pt x="44" y="25"/>
                  </a:lnTo>
                  <a:lnTo>
                    <a:pt x="39" y="26"/>
                  </a:lnTo>
                  <a:lnTo>
                    <a:pt x="39" y="0"/>
                  </a:lnTo>
                  <a:close/>
                  <a:moveTo>
                    <a:pt x="39" y="26"/>
                  </a:moveTo>
                  <a:lnTo>
                    <a:pt x="13" y="26"/>
                  </a:lnTo>
                  <a:lnTo>
                    <a:pt x="13" y="0"/>
                  </a:lnTo>
                  <a:lnTo>
                    <a:pt x="39" y="0"/>
                  </a:lnTo>
                  <a:lnTo>
                    <a:pt x="39" y="26"/>
                  </a:lnTo>
                  <a:close/>
                  <a:moveTo>
                    <a:pt x="13" y="26"/>
                  </a:moveTo>
                  <a:lnTo>
                    <a:pt x="8" y="25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26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 1588">
              <a:extLst>
                <a:ext uri="{FF2B5EF4-FFF2-40B4-BE49-F238E27FC236}">
                  <a16:creationId xmlns:a16="http://schemas.microsoft.com/office/drawing/2014/main" id="{67435832-E81B-4315-ABCA-66E0726E4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7026" y="3036888"/>
              <a:ext cx="60325" cy="133350"/>
            </a:xfrm>
            <a:custGeom>
              <a:avLst/>
              <a:gdLst>
                <a:gd name="T0" fmla="*/ 142 w 154"/>
                <a:gd name="T1" fmla="*/ 0 h 335"/>
                <a:gd name="T2" fmla="*/ 12 w 154"/>
                <a:gd name="T3" fmla="*/ 26 h 335"/>
                <a:gd name="T4" fmla="*/ 142 w 154"/>
                <a:gd name="T5" fmla="*/ 13 h 335"/>
                <a:gd name="T6" fmla="*/ 146 w 154"/>
                <a:gd name="T7" fmla="*/ 1 h 335"/>
                <a:gd name="T8" fmla="*/ 153 w 154"/>
                <a:gd name="T9" fmla="*/ 8 h 335"/>
                <a:gd name="T10" fmla="*/ 153 w 154"/>
                <a:gd name="T11" fmla="*/ 18 h 335"/>
                <a:gd name="T12" fmla="*/ 146 w 154"/>
                <a:gd name="T13" fmla="*/ 25 h 335"/>
                <a:gd name="T14" fmla="*/ 142 w 154"/>
                <a:gd name="T15" fmla="*/ 13 h 335"/>
                <a:gd name="T16" fmla="*/ 154 w 154"/>
                <a:gd name="T17" fmla="*/ 322 h 335"/>
                <a:gd name="T18" fmla="*/ 129 w 154"/>
                <a:gd name="T19" fmla="*/ 13 h 335"/>
                <a:gd name="T20" fmla="*/ 142 w 154"/>
                <a:gd name="T21" fmla="*/ 322 h 335"/>
                <a:gd name="T22" fmla="*/ 153 w 154"/>
                <a:gd name="T23" fmla="*/ 326 h 335"/>
                <a:gd name="T24" fmla="*/ 146 w 154"/>
                <a:gd name="T25" fmla="*/ 334 h 335"/>
                <a:gd name="T26" fmla="*/ 136 w 154"/>
                <a:gd name="T27" fmla="*/ 334 h 335"/>
                <a:gd name="T28" fmla="*/ 130 w 154"/>
                <a:gd name="T29" fmla="*/ 326 h 335"/>
                <a:gd name="T30" fmla="*/ 142 w 154"/>
                <a:gd name="T31" fmla="*/ 322 h 335"/>
                <a:gd name="T32" fmla="*/ 12 w 154"/>
                <a:gd name="T33" fmla="*/ 335 h 335"/>
                <a:gd name="T34" fmla="*/ 142 w 154"/>
                <a:gd name="T35" fmla="*/ 309 h 335"/>
                <a:gd name="T36" fmla="*/ 12 w 154"/>
                <a:gd name="T37" fmla="*/ 322 h 335"/>
                <a:gd name="T38" fmla="*/ 8 w 154"/>
                <a:gd name="T39" fmla="*/ 334 h 335"/>
                <a:gd name="T40" fmla="*/ 1 w 154"/>
                <a:gd name="T41" fmla="*/ 326 h 335"/>
                <a:gd name="T42" fmla="*/ 1 w 154"/>
                <a:gd name="T43" fmla="*/ 316 h 335"/>
                <a:gd name="T44" fmla="*/ 8 w 154"/>
                <a:gd name="T45" fmla="*/ 310 h 335"/>
                <a:gd name="T46" fmla="*/ 12 w 154"/>
                <a:gd name="T47" fmla="*/ 322 h 335"/>
                <a:gd name="T48" fmla="*/ 0 w 154"/>
                <a:gd name="T49" fmla="*/ 13 h 335"/>
                <a:gd name="T50" fmla="*/ 25 w 154"/>
                <a:gd name="T51" fmla="*/ 322 h 335"/>
                <a:gd name="T52" fmla="*/ 12 w 154"/>
                <a:gd name="T53" fmla="*/ 13 h 335"/>
                <a:gd name="T54" fmla="*/ 1 w 154"/>
                <a:gd name="T55" fmla="*/ 8 h 335"/>
                <a:gd name="T56" fmla="*/ 8 w 154"/>
                <a:gd name="T57" fmla="*/ 1 h 335"/>
                <a:gd name="T58" fmla="*/ 18 w 154"/>
                <a:gd name="T59" fmla="*/ 1 h 335"/>
                <a:gd name="T60" fmla="*/ 24 w 154"/>
                <a:gd name="T61" fmla="*/ 8 h 335"/>
                <a:gd name="T62" fmla="*/ 12 w 154"/>
                <a:gd name="T63" fmla="*/ 1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335">
                  <a:moveTo>
                    <a:pt x="12" y="0"/>
                  </a:moveTo>
                  <a:lnTo>
                    <a:pt x="142" y="0"/>
                  </a:lnTo>
                  <a:lnTo>
                    <a:pt x="142" y="26"/>
                  </a:lnTo>
                  <a:lnTo>
                    <a:pt x="12" y="26"/>
                  </a:lnTo>
                  <a:lnTo>
                    <a:pt x="12" y="0"/>
                  </a:lnTo>
                  <a:close/>
                  <a:moveTo>
                    <a:pt x="142" y="13"/>
                  </a:moveTo>
                  <a:lnTo>
                    <a:pt x="142" y="0"/>
                  </a:lnTo>
                  <a:lnTo>
                    <a:pt x="146" y="1"/>
                  </a:lnTo>
                  <a:lnTo>
                    <a:pt x="150" y="4"/>
                  </a:lnTo>
                  <a:lnTo>
                    <a:pt x="153" y="8"/>
                  </a:lnTo>
                  <a:lnTo>
                    <a:pt x="154" y="13"/>
                  </a:lnTo>
                  <a:lnTo>
                    <a:pt x="153" y="18"/>
                  </a:lnTo>
                  <a:lnTo>
                    <a:pt x="150" y="22"/>
                  </a:lnTo>
                  <a:lnTo>
                    <a:pt x="146" y="25"/>
                  </a:lnTo>
                  <a:lnTo>
                    <a:pt x="142" y="26"/>
                  </a:lnTo>
                  <a:lnTo>
                    <a:pt x="142" y="13"/>
                  </a:lnTo>
                  <a:close/>
                  <a:moveTo>
                    <a:pt x="154" y="13"/>
                  </a:moveTo>
                  <a:lnTo>
                    <a:pt x="154" y="322"/>
                  </a:lnTo>
                  <a:lnTo>
                    <a:pt x="129" y="322"/>
                  </a:lnTo>
                  <a:lnTo>
                    <a:pt x="129" y="13"/>
                  </a:lnTo>
                  <a:lnTo>
                    <a:pt x="154" y="13"/>
                  </a:lnTo>
                  <a:close/>
                  <a:moveTo>
                    <a:pt x="142" y="322"/>
                  </a:moveTo>
                  <a:lnTo>
                    <a:pt x="154" y="322"/>
                  </a:lnTo>
                  <a:lnTo>
                    <a:pt x="153" y="326"/>
                  </a:lnTo>
                  <a:lnTo>
                    <a:pt x="150" y="330"/>
                  </a:lnTo>
                  <a:lnTo>
                    <a:pt x="146" y="334"/>
                  </a:lnTo>
                  <a:lnTo>
                    <a:pt x="142" y="335"/>
                  </a:lnTo>
                  <a:lnTo>
                    <a:pt x="136" y="334"/>
                  </a:lnTo>
                  <a:lnTo>
                    <a:pt x="132" y="330"/>
                  </a:lnTo>
                  <a:lnTo>
                    <a:pt x="130" y="326"/>
                  </a:lnTo>
                  <a:lnTo>
                    <a:pt x="129" y="322"/>
                  </a:lnTo>
                  <a:lnTo>
                    <a:pt x="142" y="322"/>
                  </a:lnTo>
                  <a:close/>
                  <a:moveTo>
                    <a:pt x="142" y="335"/>
                  </a:moveTo>
                  <a:lnTo>
                    <a:pt x="12" y="335"/>
                  </a:lnTo>
                  <a:lnTo>
                    <a:pt x="12" y="309"/>
                  </a:lnTo>
                  <a:lnTo>
                    <a:pt x="142" y="309"/>
                  </a:lnTo>
                  <a:lnTo>
                    <a:pt x="142" y="335"/>
                  </a:lnTo>
                  <a:close/>
                  <a:moveTo>
                    <a:pt x="12" y="322"/>
                  </a:moveTo>
                  <a:lnTo>
                    <a:pt x="12" y="335"/>
                  </a:lnTo>
                  <a:lnTo>
                    <a:pt x="8" y="334"/>
                  </a:lnTo>
                  <a:lnTo>
                    <a:pt x="4" y="330"/>
                  </a:lnTo>
                  <a:lnTo>
                    <a:pt x="1" y="326"/>
                  </a:lnTo>
                  <a:lnTo>
                    <a:pt x="0" y="322"/>
                  </a:lnTo>
                  <a:lnTo>
                    <a:pt x="1" y="316"/>
                  </a:lnTo>
                  <a:lnTo>
                    <a:pt x="4" y="312"/>
                  </a:lnTo>
                  <a:lnTo>
                    <a:pt x="8" y="310"/>
                  </a:lnTo>
                  <a:lnTo>
                    <a:pt x="12" y="309"/>
                  </a:lnTo>
                  <a:lnTo>
                    <a:pt x="12" y="322"/>
                  </a:lnTo>
                  <a:close/>
                  <a:moveTo>
                    <a:pt x="0" y="322"/>
                  </a:moveTo>
                  <a:lnTo>
                    <a:pt x="0" y="13"/>
                  </a:lnTo>
                  <a:lnTo>
                    <a:pt x="25" y="13"/>
                  </a:lnTo>
                  <a:lnTo>
                    <a:pt x="25" y="322"/>
                  </a:lnTo>
                  <a:lnTo>
                    <a:pt x="0" y="322"/>
                  </a:lnTo>
                  <a:close/>
                  <a:moveTo>
                    <a:pt x="12" y="13"/>
                  </a:move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5" y="13"/>
                  </a:lnTo>
                  <a:lnTo>
                    <a:pt x="12" y="13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Freeform 1589">
              <a:extLst>
                <a:ext uri="{FF2B5EF4-FFF2-40B4-BE49-F238E27FC236}">
                  <a16:creationId xmlns:a16="http://schemas.microsoft.com/office/drawing/2014/main" id="{DEED4454-3891-4FE8-BC7B-41F2DD9165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6" y="3135313"/>
              <a:ext cx="14288" cy="14288"/>
            </a:xfrm>
            <a:custGeom>
              <a:avLst/>
              <a:gdLst>
                <a:gd name="T0" fmla="*/ 28 w 39"/>
                <a:gd name="T1" fmla="*/ 4 h 39"/>
                <a:gd name="T2" fmla="*/ 31 w 39"/>
                <a:gd name="T3" fmla="*/ 18 h 39"/>
                <a:gd name="T4" fmla="*/ 19 w 39"/>
                <a:gd name="T5" fmla="*/ 26 h 39"/>
                <a:gd name="T6" fmla="*/ 22 w 39"/>
                <a:gd name="T7" fmla="*/ 25 h 39"/>
                <a:gd name="T8" fmla="*/ 9 w 39"/>
                <a:gd name="T9" fmla="*/ 3 h 39"/>
                <a:gd name="T10" fmla="*/ 19 w 39"/>
                <a:gd name="T11" fmla="*/ 0 h 39"/>
                <a:gd name="T12" fmla="*/ 24 w 39"/>
                <a:gd name="T13" fmla="*/ 24 h 39"/>
                <a:gd name="T14" fmla="*/ 10 w 39"/>
                <a:gd name="T15" fmla="*/ 27 h 39"/>
                <a:gd name="T16" fmla="*/ 2 w 39"/>
                <a:gd name="T17" fmla="*/ 15 h 39"/>
                <a:gd name="T18" fmla="*/ 15 w 39"/>
                <a:gd name="T19" fmla="*/ 15 h 39"/>
                <a:gd name="T20" fmla="*/ 26 w 39"/>
                <a:gd name="T21" fmla="*/ 19 h 39"/>
                <a:gd name="T22" fmla="*/ 2 w 39"/>
                <a:gd name="T23" fmla="*/ 12 h 39"/>
                <a:gd name="T24" fmla="*/ 24 w 39"/>
                <a:gd name="T25" fmla="*/ 24 h 39"/>
                <a:gd name="T26" fmla="*/ 24 w 39"/>
                <a:gd name="T27" fmla="*/ 15 h 39"/>
                <a:gd name="T28" fmla="*/ 2 w 39"/>
                <a:gd name="T29" fmla="*/ 27 h 39"/>
                <a:gd name="T30" fmla="*/ 26 w 39"/>
                <a:gd name="T31" fmla="*/ 19 h 39"/>
                <a:gd name="T32" fmla="*/ 27 w 39"/>
                <a:gd name="T33" fmla="*/ 19 h 39"/>
                <a:gd name="T34" fmla="*/ 24 w 39"/>
                <a:gd name="T35" fmla="*/ 34 h 39"/>
                <a:gd name="T36" fmla="*/ 10 w 39"/>
                <a:gd name="T37" fmla="*/ 36 h 39"/>
                <a:gd name="T38" fmla="*/ 24 w 39"/>
                <a:gd name="T39" fmla="*/ 15 h 39"/>
                <a:gd name="T40" fmla="*/ 19 w 39"/>
                <a:gd name="T41" fmla="*/ 39 h 39"/>
                <a:gd name="T42" fmla="*/ 9 w 39"/>
                <a:gd name="T43" fmla="*/ 36 h 39"/>
                <a:gd name="T44" fmla="*/ 19 w 39"/>
                <a:gd name="T45" fmla="*/ 13 h 39"/>
                <a:gd name="T46" fmla="*/ 34 w 39"/>
                <a:gd name="T47" fmla="*/ 34 h 39"/>
                <a:gd name="T48" fmla="*/ 24 w 39"/>
                <a:gd name="T49" fmla="*/ 39 h 39"/>
                <a:gd name="T50" fmla="*/ 24 w 39"/>
                <a:gd name="T51" fmla="*/ 24 h 39"/>
                <a:gd name="T52" fmla="*/ 24 w 39"/>
                <a:gd name="T53" fmla="*/ 12 h 39"/>
                <a:gd name="T54" fmla="*/ 36 w 39"/>
                <a:gd name="T55" fmla="*/ 19 h 39"/>
                <a:gd name="T56" fmla="*/ 34 w 39"/>
                <a:gd name="T57" fmla="*/ 34 h 39"/>
                <a:gd name="T58" fmla="*/ 14 w 39"/>
                <a:gd name="T59" fmla="*/ 17 h 39"/>
                <a:gd name="T60" fmla="*/ 38 w 39"/>
                <a:gd name="T61" fmla="*/ 24 h 39"/>
                <a:gd name="T62" fmla="*/ 34 w 39"/>
                <a:gd name="T63" fmla="*/ 34 h 39"/>
                <a:gd name="T64" fmla="*/ 14 w 39"/>
                <a:gd name="T65" fmla="*/ 22 h 39"/>
                <a:gd name="T66" fmla="*/ 36 w 39"/>
                <a:gd name="T67" fmla="*/ 9 h 39"/>
                <a:gd name="T68" fmla="*/ 39 w 39"/>
                <a:gd name="T69" fmla="*/ 19 h 39"/>
                <a:gd name="T70" fmla="*/ 15 w 39"/>
                <a:gd name="T71" fmla="*/ 24 h 39"/>
                <a:gd name="T72" fmla="*/ 12 w 39"/>
                <a:gd name="T73" fmla="*/ 10 h 39"/>
                <a:gd name="T74" fmla="*/ 24 w 39"/>
                <a:gd name="T75" fmla="*/ 2 h 39"/>
                <a:gd name="T76" fmla="*/ 24 w 39"/>
                <a:gd name="T77" fmla="*/ 15 h 39"/>
                <a:gd name="T78" fmla="*/ 19 w 39"/>
                <a:gd name="T79" fmla="*/ 26 h 39"/>
                <a:gd name="T80" fmla="*/ 27 w 39"/>
                <a:gd name="T81" fmla="*/ 2 h 39"/>
                <a:gd name="T82" fmla="*/ 15 w 39"/>
                <a:gd name="T83" fmla="*/ 24 h 39"/>
                <a:gd name="T84" fmla="*/ 11 w 39"/>
                <a:gd name="T85" fmla="*/ 23 h 39"/>
                <a:gd name="T86" fmla="*/ 8 w 39"/>
                <a:gd name="T87" fmla="*/ 9 h 39"/>
                <a:gd name="T88" fmla="*/ 19 w 39"/>
                <a:gd name="T8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lnTo>
                    <a:pt x="25" y="1"/>
                  </a:lnTo>
                  <a:lnTo>
                    <a:pt x="28" y="4"/>
                  </a:lnTo>
                  <a:lnTo>
                    <a:pt x="31" y="9"/>
                  </a:lnTo>
                  <a:lnTo>
                    <a:pt x="32" y="13"/>
                  </a:lnTo>
                  <a:lnTo>
                    <a:pt x="31" y="18"/>
                  </a:lnTo>
                  <a:lnTo>
                    <a:pt x="28" y="23"/>
                  </a:lnTo>
                  <a:lnTo>
                    <a:pt x="25" y="25"/>
                  </a:lnTo>
                  <a:lnTo>
                    <a:pt x="19" y="26"/>
                  </a:lnTo>
                  <a:lnTo>
                    <a:pt x="19" y="0"/>
                  </a:lnTo>
                  <a:close/>
                  <a:moveTo>
                    <a:pt x="19" y="26"/>
                  </a:moveTo>
                  <a:lnTo>
                    <a:pt x="22" y="25"/>
                  </a:lnTo>
                  <a:lnTo>
                    <a:pt x="24" y="24"/>
                  </a:lnTo>
                  <a:lnTo>
                    <a:pt x="5" y="7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19" y="26"/>
                  </a:lnTo>
                  <a:close/>
                  <a:moveTo>
                    <a:pt x="15" y="15"/>
                  </a:moveTo>
                  <a:lnTo>
                    <a:pt x="24" y="24"/>
                  </a:lnTo>
                  <a:lnTo>
                    <a:pt x="19" y="27"/>
                  </a:lnTo>
                  <a:lnTo>
                    <a:pt x="15" y="28"/>
                  </a:lnTo>
                  <a:lnTo>
                    <a:pt x="10" y="27"/>
                  </a:lnTo>
                  <a:lnTo>
                    <a:pt x="5" y="24"/>
                  </a:lnTo>
                  <a:lnTo>
                    <a:pt x="3" y="19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5" y="7"/>
                  </a:lnTo>
                  <a:lnTo>
                    <a:pt x="15" y="15"/>
                  </a:lnTo>
                  <a:close/>
                  <a:moveTo>
                    <a:pt x="24" y="24"/>
                  </a:moveTo>
                  <a:lnTo>
                    <a:pt x="25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3" y="9"/>
                  </a:lnTo>
                  <a:lnTo>
                    <a:pt x="5" y="7"/>
                  </a:lnTo>
                  <a:lnTo>
                    <a:pt x="24" y="24"/>
                  </a:lnTo>
                  <a:close/>
                  <a:moveTo>
                    <a:pt x="26" y="19"/>
                  </a:moveTo>
                  <a:lnTo>
                    <a:pt x="25" y="17"/>
                  </a:lnTo>
                  <a:lnTo>
                    <a:pt x="24" y="15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6" y="19"/>
                  </a:lnTo>
                  <a:close/>
                  <a:moveTo>
                    <a:pt x="15" y="24"/>
                  </a:moveTo>
                  <a:lnTo>
                    <a:pt x="24" y="15"/>
                  </a:lnTo>
                  <a:lnTo>
                    <a:pt x="27" y="19"/>
                  </a:lnTo>
                  <a:lnTo>
                    <a:pt x="28" y="24"/>
                  </a:lnTo>
                  <a:lnTo>
                    <a:pt x="27" y="29"/>
                  </a:lnTo>
                  <a:lnTo>
                    <a:pt x="24" y="34"/>
                  </a:lnTo>
                  <a:lnTo>
                    <a:pt x="19" y="36"/>
                  </a:lnTo>
                  <a:lnTo>
                    <a:pt x="15" y="37"/>
                  </a:lnTo>
                  <a:lnTo>
                    <a:pt x="10" y="36"/>
                  </a:lnTo>
                  <a:lnTo>
                    <a:pt x="5" y="34"/>
                  </a:lnTo>
                  <a:lnTo>
                    <a:pt x="15" y="24"/>
                  </a:lnTo>
                  <a:close/>
                  <a:moveTo>
                    <a:pt x="24" y="15"/>
                  </a:moveTo>
                  <a:lnTo>
                    <a:pt x="22" y="14"/>
                  </a:lnTo>
                  <a:lnTo>
                    <a:pt x="19" y="13"/>
                  </a:lnTo>
                  <a:lnTo>
                    <a:pt x="19" y="39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9" y="36"/>
                  </a:lnTo>
                  <a:lnTo>
                    <a:pt x="5" y="34"/>
                  </a:lnTo>
                  <a:lnTo>
                    <a:pt x="24" y="15"/>
                  </a:lnTo>
                  <a:close/>
                  <a:moveTo>
                    <a:pt x="19" y="13"/>
                  </a:moveTo>
                  <a:lnTo>
                    <a:pt x="17" y="14"/>
                  </a:lnTo>
                  <a:lnTo>
                    <a:pt x="15" y="15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7" y="38"/>
                  </a:lnTo>
                  <a:lnTo>
                    <a:pt x="24" y="39"/>
                  </a:lnTo>
                  <a:lnTo>
                    <a:pt x="19" y="39"/>
                  </a:lnTo>
                  <a:lnTo>
                    <a:pt x="19" y="13"/>
                  </a:lnTo>
                  <a:close/>
                  <a:moveTo>
                    <a:pt x="24" y="24"/>
                  </a:moveTo>
                  <a:lnTo>
                    <a:pt x="15" y="15"/>
                  </a:lnTo>
                  <a:lnTo>
                    <a:pt x="19" y="12"/>
                  </a:lnTo>
                  <a:lnTo>
                    <a:pt x="24" y="12"/>
                  </a:lnTo>
                  <a:lnTo>
                    <a:pt x="29" y="12"/>
                  </a:lnTo>
                  <a:lnTo>
                    <a:pt x="34" y="15"/>
                  </a:lnTo>
                  <a:lnTo>
                    <a:pt x="36" y="19"/>
                  </a:lnTo>
                  <a:lnTo>
                    <a:pt x="37" y="24"/>
                  </a:lnTo>
                  <a:lnTo>
                    <a:pt x="36" y="29"/>
                  </a:lnTo>
                  <a:lnTo>
                    <a:pt x="34" y="34"/>
                  </a:lnTo>
                  <a:lnTo>
                    <a:pt x="24" y="24"/>
                  </a:lnTo>
                  <a:close/>
                  <a:moveTo>
                    <a:pt x="15" y="15"/>
                  </a:moveTo>
                  <a:lnTo>
                    <a:pt x="14" y="17"/>
                  </a:lnTo>
                  <a:lnTo>
                    <a:pt x="13" y="19"/>
                  </a:lnTo>
                  <a:lnTo>
                    <a:pt x="39" y="19"/>
                  </a:lnTo>
                  <a:lnTo>
                    <a:pt x="38" y="24"/>
                  </a:lnTo>
                  <a:lnTo>
                    <a:pt x="37" y="27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15" y="15"/>
                  </a:lnTo>
                  <a:close/>
                  <a:moveTo>
                    <a:pt x="13" y="19"/>
                  </a:moveTo>
                  <a:lnTo>
                    <a:pt x="14" y="22"/>
                  </a:lnTo>
                  <a:lnTo>
                    <a:pt x="15" y="24"/>
                  </a:lnTo>
                  <a:lnTo>
                    <a:pt x="34" y="7"/>
                  </a:lnTo>
                  <a:lnTo>
                    <a:pt x="36" y="9"/>
                  </a:lnTo>
                  <a:lnTo>
                    <a:pt x="37" y="12"/>
                  </a:lnTo>
                  <a:lnTo>
                    <a:pt x="38" y="16"/>
                  </a:lnTo>
                  <a:lnTo>
                    <a:pt x="39" y="19"/>
                  </a:lnTo>
                  <a:lnTo>
                    <a:pt x="13" y="19"/>
                  </a:lnTo>
                  <a:close/>
                  <a:moveTo>
                    <a:pt x="24" y="15"/>
                  </a:moveTo>
                  <a:lnTo>
                    <a:pt x="15" y="24"/>
                  </a:lnTo>
                  <a:lnTo>
                    <a:pt x="12" y="19"/>
                  </a:lnTo>
                  <a:lnTo>
                    <a:pt x="11" y="15"/>
                  </a:lnTo>
                  <a:lnTo>
                    <a:pt x="12" y="10"/>
                  </a:lnTo>
                  <a:lnTo>
                    <a:pt x="15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4" y="7"/>
                  </a:lnTo>
                  <a:lnTo>
                    <a:pt x="24" y="15"/>
                  </a:lnTo>
                  <a:close/>
                  <a:moveTo>
                    <a:pt x="15" y="24"/>
                  </a:moveTo>
                  <a:lnTo>
                    <a:pt x="17" y="25"/>
                  </a:lnTo>
                  <a:lnTo>
                    <a:pt x="19" y="26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7"/>
                  </a:lnTo>
                  <a:lnTo>
                    <a:pt x="15" y="24"/>
                  </a:lnTo>
                  <a:close/>
                  <a:moveTo>
                    <a:pt x="19" y="26"/>
                  </a:moveTo>
                  <a:lnTo>
                    <a:pt x="14" y="25"/>
                  </a:lnTo>
                  <a:lnTo>
                    <a:pt x="11" y="23"/>
                  </a:lnTo>
                  <a:lnTo>
                    <a:pt x="8" y="18"/>
                  </a:lnTo>
                  <a:lnTo>
                    <a:pt x="7" y="13"/>
                  </a:lnTo>
                  <a:lnTo>
                    <a:pt x="8" y="9"/>
                  </a:lnTo>
                  <a:lnTo>
                    <a:pt x="11" y="4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26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2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úhlý trojúhelník 11"/>
          <p:cNvSpPr>
            <a:spLocks noChangeAspect="1"/>
          </p:cNvSpPr>
          <p:nvPr/>
        </p:nvSpPr>
        <p:spPr>
          <a:xfrm rot="16200000">
            <a:off x="758540" y="633747"/>
            <a:ext cx="460664" cy="460664"/>
          </a:xfrm>
          <a:prstGeom prst="rtTriangle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Zástupný symbol pro obsah 4">
            <a:extLst>
              <a:ext uri="{FF2B5EF4-FFF2-40B4-BE49-F238E27FC236}">
                <a16:creationId xmlns:a16="http://schemas.microsoft.com/office/drawing/2014/main" id="{22BC61F6-6D64-4310-BC54-CB6FDB6AF6F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891927" y="368476"/>
          <a:ext cx="7484534" cy="3354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Zástupný symbol pro obsah 4">
            <a:extLst>
              <a:ext uri="{FF2B5EF4-FFF2-40B4-BE49-F238E27FC236}">
                <a16:creationId xmlns:a16="http://schemas.microsoft.com/office/drawing/2014/main" id="{E4397740-7391-4972-8714-7DE530CC8F7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05145" y="3996267"/>
          <a:ext cx="7484534" cy="2630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Nadpis 7">
            <a:extLst>
              <a:ext uri="{FF2B5EF4-FFF2-40B4-BE49-F238E27FC236}">
                <a16:creationId xmlns:a16="http://schemas.microsoft.com/office/drawing/2014/main" id="{F92D4E25-C1AD-4893-93D1-D43092313721}"/>
              </a:ext>
            </a:extLst>
          </p:cNvPr>
          <p:cNvSpPr txBox="1">
            <a:spLocks/>
          </p:cNvSpPr>
          <p:nvPr/>
        </p:nvSpPr>
        <p:spPr>
          <a:xfrm>
            <a:off x="1446547" y="542929"/>
            <a:ext cx="2218037" cy="102243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Zapojení do Šablon I a II</a:t>
            </a:r>
          </a:p>
        </p:txBody>
      </p:sp>
      <p:sp>
        <p:nvSpPr>
          <p:cNvPr id="11" name="Podnadpis 9">
            <a:extLst>
              <a:ext uri="{FF2B5EF4-FFF2-40B4-BE49-F238E27FC236}">
                <a16:creationId xmlns:a16="http://schemas.microsoft.com/office/drawing/2014/main" id="{A43D2357-6757-47CB-82BA-A92E1FCA452B}"/>
              </a:ext>
            </a:extLst>
          </p:cNvPr>
          <p:cNvSpPr txBox="1">
            <a:spLocks/>
          </p:cNvSpPr>
          <p:nvPr/>
        </p:nvSpPr>
        <p:spPr>
          <a:xfrm>
            <a:off x="1612337" y="4185119"/>
            <a:ext cx="2052247" cy="566057"/>
          </a:xfrm>
          <a:prstGeom prst="rect">
            <a:avLst/>
          </a:prstGeom>
        </p:spPr>
        <p:txBody>
          <a:bodyPr anchor="t"/>
          <a:lstStyle>
            <a:lvl1pPr marL="228600" indent="-22860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Vyšší odborné školy</a:t>
            </a:r>
          </a:p>
        </p:txBody>
      </p:sp>
      <p:sp>
        <p:nvSpPr>
          <p:cNvPr id="13" name="Podnadpis 9">
            <a:extLst>
              <a:ext uri="{FF2B5EF4-FFF2-40B4-BE49-F238E27FC236}">
                <a16:creationId xmlns:a16="http://schemas.microsoft.com/office/drawing/2014/main" id="{FE414103-3360-49DB-A413-AF4C4713C1E5}"/>
              </a:ext>
            </a:extLst>
          </p:cNvPr>
          <p:cNvSpPr txBox="1">
            <a:spLocks/>
          </p:cNvSpPr>
          <p:nvPr/>
        </p:nvSpPr>
        <p:spPr>
          <a:xfrm>
            <a:off x="2144889" y="3330222"/>
            <a:ext cx="1519696" cy="392373"/>
          </a:xfrm>
          <a:prstGeom prst="rect">
            <a:avLst/>
          </a:prstGeom>
        </p:spPr>
        <p:txBody>
          <a:bodyPr anchor="t"/>
          <a:lstStyle>
            <a:lvl1pPr marL="228600" indent="-22860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Střední školy</a:t>
            </a:r>
          </a:p>
        </p:txBody>
      </p:sp>
    </p:spTree>
    <p:extLst>
      <p:ext uri="{BB962C8B-B14F-4D97-AF65-F5344CB8AC3E}">
        <p14:creationId xmlns:p14="http://schemas.microsoft.com/office/powerpoint/2010/main" val="138657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"/>
          <p:cNvGraphicFramePr/>
          <p:nvPr/>
        </p:nvGraphicFramePr>
        <p:xfrm>
          <a:off x="1707534" y="1246754"/>
          <a:ext cx="9677537" cy="5513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Nadpis 7"/>
          <p:cNvSpPr txBox="1">
            <a:spLocks/>
          </p:cNvSpPr>
          <p:nvPr/>
        </p:nvSpPr>
        <p:spPr>
          <a:xfrm>
            <a:off x="1524000" y="450507"/>
            <a:ext cx="10044607" cy="102243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Metodická podpora od P-KAP v době 2. vlny AP</a:t>
            </a:r>
          </a:p>
        </p:txBody>
      </p:sp>
      <p:sp>
        <p:nvSpPr>
          <p:cNvPr id="7" name="Podnadpis 9"/>
          <p:cNvSpPr txBox="1">
            <a:spLocks/>
          </p:cNvSpPr>
          <p:nvPr/>
        </p:nvSpPr>
        <p:spPr>
          <a:xfrm>
            <a:off x="1534386" y="1491343"/>
            <a:ext cx="10034221" cy="566057"/>
          </a:xfrm>
          <a:prstGeom prst="rect">
            <a:avLst/>
          </a:prstGeom>
        </p:spPr>
        <p:txBody>
          <a:bodyPr anchor="t"/>
          <a:lstStyle>
            <a:lvl1pPr marL="228600" indent="-22860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9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Výstupy z reflektivních zpráv (41 SŠ/VOŠ = 100%)</a:t>
            </a:r>
          </a:p>
        </p:txBody>
      </p:sp>
      <p:sp>
        <p:nvSpPr>
          <p:cNvPr id="12" name="Pravoúhlý trojúhelník 11"/>
          <p:cNvSpPr>
            <a:spLocks noChangeAspect="1"/>
          </p:cNvSpPr>
          <p:nvPr/>
        </p:nvSpPr>
        <p:spPr>
          <a:xfrm rot="16200000">
            <a:off x="758540" y="633747"/>
            <a:ext cx="460664" cy="460664"/>
          </a:xfrm>
          <a:prstGeom prst="rtTriangle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82D71CFA-68BA-4C31-BC26-C2F3AE7E7ED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12807" y="2057400"/>
          <a:ext cx="9453601" cy="447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28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118A14AA-E20F-49AF-9AD3-EB486B4F294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35952" y="2404533"/>
          <a:ext cx="3429030" cy="2464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>
        <mc:Choice xmlns:cx2="http://schemas.microsoft.com/office/drawing/2015/10/21/chartex" xmlns="" Requires="cx2">
          <p:graphicFrame>
            <p:nvGraphicFramePr>
              <p:cNvPr id="10" name="Graf 9">
                <a:extLst>
                  <a:ext uri="{FF2B5EF4-FFF2-40B4-BE49-F238E27FC236}">
                    <a16:creationId xmlns:a16="http://schemas.microsoft.com/office/drawing/2014/main" id="{ED114600-8ADA-4B86-B194-7E78D70A83A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81986230"/>
                  </p:ext>
                </p:extLst>
              </p:nvPr>
            </p:nvGraphicFramePr>
            <p:xfrm>
              <a:off x="3966300" y="387325"/>
              <a:ext cx="4170203" cy="320045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10" name="Graf 9">
                <a:extLst>
                  <a:ext uri="{FF2B5EF4-FFF2-40B4-BE49-F238E27FC236}">
                    <a16:creationId xmlns:a16="http://schemas.microsoft.com/office/drawing/2014/main" id="{ED114600-8ADA-4B86-B194-7E78D70A83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6300" y="387325"/>
                <a:ext cx="4170203" cy="3200456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EA21E80F-382F-4533-B531-F9DD6E5F8CF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54754" y="387325"/>
          <a:ext cx="3499694" cy="3208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02FC0452-B757-4446-8682-033855484A2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54754" y="3825483"/>
          <a:ext cx="3485478" cy="2713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Zástupný symbol pro text 25">
            <a:extLst>
              <a:ext uri="{FF2B5EF4-FFF2-40B4-BE49-F238E27FC236}">
                <a16:creationId xmlns:a16="http://schemas.microsoft.com/office/drawing/2014/main" id="{202564CF-D938-46D5-BD43-BD16AC433EDE}"/>
              </a:ext>
            </a:extLst>
          </p:cNvPr>
          <p:cNvSpPr txBox="1">
            <a:spLocks/>
          </p:cNvSpPr>
          <p:nvPr/>
        </p:nvSpPr>
        <p:spPr>
          <a:xfrm>
            <a:off x="213588" y="5105840"/>
            <a:ext cx="3451394" cy="14523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228600" indent="-22860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00" marR="0" lvl="1" indent="0" algn="l" defTabSz="19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</a:t>
            </a:r>
          </a:p>
          <a:p>
            <a:pPr marL="302850" marR="0" lvl="1" indent="-171450" algn="l" defTabSz="19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Ano – 31 škol (z toho duplicita s jiným plánem 9x)</a:t>
            </a:r>
          </a:p>
          <a:p>
            <a:pPr marL="302850" marR="0" lvl="1" indent="-171450" algn="l" defTabSz="19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 – 10 škol (3 školy jen dočasně a další 2 školy mají místo ŠAP jiný plán)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D531CCDA-84FF-43C5-B78C-B44B21523179}"/>
              </a:ext>
            </a:extLst>
          </p:cNvPr>
          <p:cNvGrpSpPr>
            <a:grpSpLocks noChangeAspect="1"/>
          </p:cNvGrpSpPr>
          <p:nvPr/>
        </p:nvGrpSpPr>
        <p:grpSpPr>
          <a:xfrm>
            <a:off x="1845106" y="4928144"/>
            <a:ext cx="364867" cy="364867"/>
            <a:chOff x="4872038" y="735013"/>
            <a:chExt cx="244475" cy="244475"/>
          </a:xfrm>
          <a:solidFill>
            <a:srgbClr val="FA9E0D"/>
          </a:solidFill>
        </p:grpSpPr>
        <p:sp>
          <p:nvSpPr>
            <p:cNvPr id="18" name="Freeform 109">
              <a:extLst>
                <a:ext uri="{FF2B5EF4-FFF2-40B4-BE49-F238E27FC236}">
                  <a16:creationId xmlns:a16="http://schemas.microsoft.com/office/drawing/2014/main" id="{2C268D38-C5BE-4638-97FE-FF17B6B2C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2038" y="873125"/>
              <a:ext cx="106363" cy="106363"/>
            </a:xfrm>
            <a:custGeom>
              <a:avLst/>
              <a:gdLst>
                <a:gd name="T0" fmla="*/ 246 w 268"/>
                <a:gd name="T1" fmla="*/ 3 h 268"/>
                <a:gd name="T2" fmla="*/ 250 w 268"/>
                <a:gd name="T3" fmla="*/ 1 h 268"/>
                <a:gd name="T4" fmla="*/ 255 w 268"/>
                <a:gd name="T5" fmla="*/ 0 h 268"/>
                <a:gd name="T6" fmla="*/ 260 w 268"/>
                <a:gd name="T7" fmla="*/ 1 h 268"/>
                <a:gd name="T8" fmla="*/ 264 w 268"/>
                <a:gd name="T9" fmla="*/ 3 h 268"/>
                <a:gd name="T10" fmla="*/ 267 w 268"/>
                <a:gd name="T11" fmla="*/ 8 h 268"/>
                <a:gd name="T12" fmla="*/ 268 w 268"/>
                <a:gd name="T13" fmla="*/ 13 h 268"/>
                <a:gd name="T14" fmla="*/ 267 w 268"/>
                <a:gd name="T15" fmla="*/ 17 h 268"/>
                <a:gd name="T16" fmla="*/ 264 w 268"/>
                <a:gd name="T17" fmla="*/ 22 h 268"/>
                <a:gd name="T18" fmla="*/ 246 w 268"/>
                <a:gd name="T19" fmla="*/ 3 h 268"/>
                <a:gd name="T20" fmla="*/ 264 w 268"/>
                <a:gd name="T21" fmla="*/ 22 h 268"/>
                <a:gd name="T22" fmla="*/ 22 w 268"/>
                <a:gd name="T23" fmla="*/ 264 h 268"/>
                <a:gd name="T24" fmla="*/ 4 w 268"/>
                <a:gd name="T25" fmla="*/ 245 h 268"/>
                <a:gd name="T26" fmla="*/ 246 w 268"/>
                <a:gd name="T27" fmla="*/ 3 h 268"/>
                <a:gd name="T28" fmla="*/ 264 w 268"/>
                <a:gd name="T29" fmla="*/ 22 h 268"/>
                <a:gd name="T30" fmla="*/ 22 w 268"/>
                <a:gd name="T31" fmla="*/ 264 h 268"/>
                <a:gd name="T32" fmla="*/ 18 w 268"/>
                <a:gd name="T33" fmla="*/ 267 h 268"/>
                <a:gd name="T34" fmla="*/ 13 w 268"/>
                <a:gd name="T35" fmla="*/ 268 h 268"/>
                <a:gd name="T36" fmla="*/ 8 w 268"/>
                <a:gd name="T37" fmla="*/ 267 h 268"/>
                <a:gd name="T38" fmla="*/ 4 w 268"/>
                <a:gd name="T39" fmla="*/ 264 h 268"/>
                <a:gd name="T40" fmla="*/ 2 w 268"/>
                <a:gd name="T41" fmla="*/ 259 h 268"/>
                <a:gd name="T42" fmla="*/ 0 w 268"/>
                <a:gd name="T43" fmla="*/ 255 h 268"/>
                <a:gd name="T44" fmla="*/ 2 w 268"/>
                <a:gd name="T45" fmla="*/ 250 h 268"/>
                <a:gd name="T46" fmla="*/ 4 w 268"/>
                <a:gd name="T47" fmla="*/ 245 h 268"/>
                <a:gd name="T48" fmla="*/ 22 w 268"/>
                <a:gd name="T49" fmla="*/ 2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268">
                  <a:moveTo>
                    <a:pt x="246" y="3"/>
                  </a:moveTo>
                  <a:lnTo>
                    <a:pt x="250" y="1"/>
                  </a:lnTo>
                  <a:lnTo>
                    <a:pt x="255" y="0"/>
                  </a:lnTo>
                  <a:lnTo>
                    <a:pt x="260" y="1"/>
                  </a:lnTo>
                  <a:lnTo>
                    <a:pt x="264" y="3"/>
                  </a:lnTo>
                  <a:lnTo>
                    <a:pt x="267" y="8"/>
                  </a:lnTo>
                  <a:lnTo>
                    <a:pt x="268" y="13"/>
                  </a:lnTo>
                  <a:lnTo>
                    <a:pt x="267" y="17"/>
                  </a:lnTo>
                  <a:lnTo>
                    <a:pt x="264" y="22"/>
                  </a:lnTo>
                  <a:lnTo>
                    <a:pt x="246" y="3"/>
                  </a:lnTo>
                  <a:close/>
                  <a:moveTo>
                    <a:pt x="264" y="22"/>
                  </a:moveTo>
                  <a:lnTo>
                    <a:pt x="22" y="264"/>
                  </a:lnTo>
                  <a:lnTo>
                    <a:pt x="4" y="245"/>
                  </a:lnTo>
                  <a:lnTo>
                    <a:pt x="246" y="3"/>
                  </a:lnTo>
                  <a:lnTo>
                    <a:pt x="264" y="22"/>
                  </a:lnTo>
                  <a:close/>
                  <a:moveTo>
                    <a:pt x="22" y="264"/>
                  </a:moveTo>
                  <a:lnTo>
                    <a:pt x="18" y="267"/>
                  </a:lnTo>
                  <a:lnTo>
                    <a:pt x="13" y="268"/>
                  </a:lnTo>
                  <a:lnTo>
                    <a:pt x="8" y="267"/>
                  </a:lnTo>
                  <a:lnTo>
                    <a:pt x="4" y="264"/>
                  </a:lnTo>
                  <a:lnTo>
                    <a:pt x="2" y="259"/>
                  </a:lnTo>
                  <a:lnTo>
                    <a:pt x="0" y="255"/>
                  </a:lnTo>
                  <a:lnTo>
                    <a:pt x="2" y="250"/>
                  </a:lnTo>
                  <a:lnTo>
                    <a:pt x="4" y="245"/>
                  </a:lnTo>
                  <a:lnTo>
                    <a:pt x="22" y="264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Freeform 110">
              <a:extLst>
                <a:ext uri="{FF2B5EF4-FFF2-40B4-BE49-F238E27FC236}">
                  <a16:creationId xmlns:a16="http://schemas.microsoft.com/office/drawing/2014/main" id="{3E33B3F5-3D33-4505-B7B9-6F0E5AC24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763" y="817563"/>
              <a:ext cx="20638" cy="12700"/>
            </a:xfrm>
            <a:custGeom>
              <a:avLst/>
              <a:gdLst>
                <a:gd name="T0" fmla="*/ 4 w 51"/>
                <a:gd name="T1" fmla="*/ 21 h 31"/>
                <a:gd name="T2" fmla="*/ 1 w 51"/>
                <a:gd name="T3" fmla="*/ 17 h 31"/>
                <a:gd name="T4" fmla="*/ 0 w 51"/>
                <a:gd name="T5" fmla="*/ 13 h 31"/>
                <a:gd name="T6" fmla="*/ 1 w 51"/>
                <a:gd name="T7" fmla="*/ 7 h 31"/>
                <a:gd name="T8" fmla="*/ 4 w 51"/>
                <a:gd name="T9" fmla="*/ 3 h 31"/>
                <a:gd name="T10" fmla="*/ 8 w 51"/>
                <a:gd name="T11" fmla="*/ 1 h 31"/>
                <a:gd name="T12" fmla="*/ 13 w 51"/>
                <a:gd name="T13" fmla="*/ 0 h 31"/>
                <a:gd name="T14" fmla="*/ 18 w 51"/>
                <a:gd name="T15" fmla="*/ 1 h 31"/>
                <a:gd name="T16" fmla="*/ 22 w 51"/>
                <a:gd name="T17" fmla="*/ 3 h 31"/>
                <a:gd name="T18" fmla="*/ 4 w 51"/>
                <a:gd name="T19" fmla="*/ 21 h 31"/>
                <a:gd name="T20" fmla="*/ 22 w 51"/>
                <a:gd name="T21" fmla="*/ 3 h 31"/>
                <a:gd name="T22" fmla="*/ 24 w 51"/>
                <a:gd name="T23" fmla="*/ 4 h 31"/>
                <a:gd name="T24" fmla="*/ 26 w 51"/>
                <a:gd name="T25" fmla="*/ 5 h 31"/>
                <a:gd name="T26" fmla="*/ 26 w 51"/>
                <a:gd name="T27" fmla="*/ 31 h 31"/>
                <a:gd name="T28" fmla="*/ 20 w 51"/>
                <a:gd name="T29" fmla="*/ 30 h 31"/>
                <a:gd name="T30" fmla="*/ 14 w 51"/>
                <a:gd name="T31" fmla="*/ 28 h 31"/>
                <a:gd name="T32" fmla="*/ 9 w 51"/>
                <a:gd name="T33" fmla="*/ 25 h 31"/>
                <a:gd name="T34" fmla="*/ 4 w 51"/>
                <a:gd name="T35" fmla="*/ 21 h 31"/>
                <a:gd name="T36" fmla="*/ 22 w 51"/>
                <a:gd name="T37" fmla="*/ 3 h 31"/>
                <a:gd name="T38" fmla="*/ 26 w 51"/>
                <a:gd name="T39" fmla="*/ 5 h 31"/>
                <a:gd name="T40" fmla="*/ 27 w 51"/>
                <a:gd name="T41" fmla="*/ 4 h 31"/>
                <a:gd name="T42" fmla="*/ 29 w 51"/>
                <a:gd name="T43" fmla="*/ 3 h 31"/>
                <a:gd name="T44" fmla="*/ 48 w 51"/>
                <a:gd name="T45" fmla="*/ 21 h 31"/>
                <a:gd name="T46" fmla="*/ 42 w 51"/>
                <a:gd name="T47" fmla="*/ 25 h 31"/>
                <a:gd name="T48" fmla="*/ 37 w 51"/>
                <a:gd name="T49" fmla="*/ 28 h 31"/>
                <a:gd name="T50" fmla="*/ 32 w 51"/>
                <a:gd name="T51" fmla="*/ 30 h 31"/>
                <a:gd name="T52" fmla="*/ 26 w 51"/>
                <a:gd name="T53" fmla="*/ 31 h 31"/>
                <a:gd name="T54" fmla="*/ 26 w 51"/>
                <a:gd name="T55" fmla="*/ 5 h 31"/>
                <a:gd name="T56" fmla="*/ 29 w 51"/>
                <a:gd name="T57" fmla="*/ 3 h 31"/>
                <a:gd name="T58" fmla="*/ 34 w 51"/>
                <a:gd name="T59" fmla="*/ 1 h 31"/>
                <a:gd name="T60" fmla="*/ 39 w 51"/>
                <a:gd name="T61" fmla="*/ 0 h 31"/>
                <a:gd name="T62" fmla="*/ 43 w 51"/>
                <a:gd name="T63" fmla="*/ 1 h 31"/>
                <a:gd name="T64" fmla="*/ 48 w 51"/>
                <a:gd name="T65" fmla="*/ 3 h 31"/>
                <a:gd name="T66" fmla="*/ 51 w 51"/>
                <a:gd name="T67" fmla="*/ 7 h 31"/>
                <a:gd name="T68" fmla="*/ 51 w 51"/>
                <a:gd name="T69" fmla="*/ 13 h 31"/>
                <a:gd name="T70" fmla="*/ 51 w 51"/>
                <a:gd name="T71" fmla="*/ 17 h 31"/>
                <a:gd name="T72" fmla="*/ 48 w 51"/>
                <a:gd name="T73" fmla="*/ 21 h 31"/>
                <a:gd name="T74" fmla="*/ 29 w 51"/>
                <a:gd name="T7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31">
                  <a:moveTo>
                    <a:pt x="4" y="21"/>
                  </a:moveTo>
                  <a:lnTo>
                    <a:pt x="1" y="17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2" y="3"/>
                  </a:lnTo>
                  <a:lnTo>
                    <a:pt x="4" y="21"/>
                  </a:lnTo>
                  <a:close/>
                  <a:moveTo>
                    <a:pt x="22" y="3"/>
                  </a:moveTo>
                  <a:lnTo>
                    <a:pt x="24" y="4"/>
                  </a:lnTo>
                  <a:lnTo>
                    <a:pt x="26" y="5"/>
                  </a:lnTo>
                  <a:lnTo>
                    <a:pt x="26" y="31"/>
                  </a:lnTo>
                  <a:lnTo>
                    <a:pt x="20" y="30"/>
                  </a:lnTo>
                  <a:lnTo>
                    <a:pt x="14" y="28"/>
                  </a:lnTo>
                  <a:lnTo>
                    <a:pt x="9" y="25"/>
                  </a:lnTo>
                  <a:lnTo>
                    <a:pt x="4" y="21"/>
                  </a:lnTo>
                  <a:lnTo>
                    <a:pt x="22" y="3"/>
                  </a:lnTo>
                  <a:close/>
                  <a:moveTo>
                    <a:pt x="26" y="5"/>
                  </a:moveTo>
                  <a:lnTo>
                    <a:pt x="27" y="4"/>
                  </a:lnTo>
                  <a:lnTo>
                    <a:pt x="29" y="3"/>
                  </a:lnTo>
                  <a:lnTo>
                    <a:pt x="48" y="21"/>
                  </a:lnTo>
                  <a:lnTo>
                    <a:pt x="42" y="25"/>
                  </a:lnTo>
                  <a:lnTo>
                    <a:pt x="37" y="28"/>
                  </a:lnTo>
                  <a:lnTo>
                    <a:pt x="32" y="30"/>
                  </a:lnTo>
                  <a:lnTo>
                    <a:pt x="26" y="31"/>
                  </a:lnTo>
                  <a:lnTo>
                    <a:pt x="26" y="5"/>
                  </a:lnTo>
                  <a:close/>
                  <a:moveTo>
                    <a:pt x="29" y="3"/>
                  </a:moveTo>
                  <a:lnTo>
                    <a:pt x="34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8" y="3"/>
                  </a:lnTo>
                  <a:lnTo>
                    <a:pt x="51" y="7"/>
                  </a:lnTo>
                  <a:lnTo>
                    <a:pt x="51" y="13"/>
                  </a:lnTo>
                  <a:lnTo>
                    <a:pt x="51" y="17"/>
                  </a:lnTo>
                  <a:lnTo>
                    <a:pt x="48" y="21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111">
              <a:extLst>
                <a:ext uri="{FF2B5EF4-FFF2-40B4-BE49-F238E27FC236}">
                  <a16:creationId xmlns:a16="http://schemas.microsoft.com/office/drawing/2014/main" id="{B060E99A-9181-4684-836B-88FA7B1A95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5875" y="809625"/>
              <a:ext cx="17463" cy="17463"/>
            </a:xfrm>
            <a:custGeom>
              <a:avLst/>
              <a:gdLst>
                <a:gd name="T0" fmla="*/ 22 w 46"/>
                <a:gd name="T1" fmla="*/ 42 h 46"/>
                <a:gd name="T2" fmla="*/ 17 w 46"/>
                <a:gd name="T3" fmla="*/ 45 h 46"/>
                <a:gd name="T4" fmla="*/ 13 w 46"/>
                <a:gd name="T5" fmla="*/ 46 h 46"/>
                <a:gd name="T6" fmla="*/ 8 w 46"/>
                <a:gd name="T7" fmla="*/ 45 h 46"/>
                <a:gd name="T8" fmla="*/ 3 w 46"/>
                <a:gd name="T9" fmla="*/ 42 h 46"/>
                <a:gd name="T10" fmla="*/ 1 w 46"/>
                <a:gd name="T11" fmla="*/ 38 h 46"/>
                <a:gd name="T12" fmla="*/ 0 w 46"/>
                <a:gd name="T13" fmla="*/ 34 h 46"/>
                <a:gd name="T14" fmla="*/ 1 w 46"/>
                <a:gd name="T15" fmla="*/ 28 h 46"/>
                <a:gd name="T16" fmla="*/ 3 w 46"/>
                <a:gd name="T17" fmla="*/ 24 h 46"/>
                <a:gd name="T18" fmla="*/ 22 w 46"/>
                <a:gd name="T19" fmla="*/ 42 h 46"/>
                <a:gd name="T20" fmla="*/ 3 w 46"/>
                <a:gd name="T21" fmla="*/ 24 h 46"/>
                <a:gd name="T22" fmla="*/ 24 w 46"/>
                <a:gd name="T23" fmla="*/ 3 h 46"/>
                <a:gd name="T24" fmla="*/ 42 w 46"/>
                <a:gd name="T25" fmla="*/ 22 h 46"/>
                <a:gd name="T26" fmla="*/ 22 w 46"/>
                <a:gd name="T27" fmla="*/ 42 h 46"/>
                <a:gd name="T28" fmla="*/ 3 w 46"/>
                <a:gd name="T29" fmla="*/ 24 h 46"/>
                <a:gd name="T30" fmla="*/ 24 w 46"/>
                <a:gd name="T31" fmla="*/ 3 h 46"/>
                <a:gd name="T32" fmla="*/ 28 w 46"/>
                <a:gd name="T33" fmla="*/ 1 h 46"/>
                <a:gd name="T34" fmla="*/ 33 w 46"/>
                <a:gd name="T35" fmla="*/ 0 h 46"/>
                <a:gd name="T36" fmla="*/ 38 w 46"/>
                <a:gd name="T37" fmla="*/ 1 h 46"/>
                <a:gd name="T38" fmla="*/ 42 w 46"/>
                <a:gd name="T39" fmla="*/ 3 h 46"/>
                <a:gd name="T40" fmla="*/ 44 w 46"/>
                <a:gd name="T41" fmla="*/ 8 h 46"/>
                <a:gd name="T42" fmla="*/ 46 w 46"/>
                <a:gd name="T43" fmla="*/ 13 h 46"/>
                <a:gd name="T44" fmla="*/ 44 w 46"/>
                <a:gd name="T45" fmla="*/ 17 h 46"/>
                <a:gd name="T46" fmla="*/ 42 w 46"/>
                <a:gd name="T47" fmla="*/ 22 h 46"/>
                <a:gd name="T48" fmla="*/ 24 w 46"/>
                <a:gd name="T4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46">
                  <a:moveTo>
                    <a:pt x="22" y="42"/>
                  </a:moveTo>
                  <a:lnTo>
                    <a:pt x="17" y="45"/>
                  </a:lnTo>
                  <a:lnTo>
                    <a:pt x="13" y="46"/>
                  </a:lnTo>
                  <a:lnTo>
                    <a:pt x="8" y="45"/>
                  </a:lnTo>
                  <a:lnTo>
                    <a:pt x="3" y="42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3" y="24"/>
                  </a:lnTo>
                  <a:lnTo>
                    <a:pt x="22" y="42"/>
                  </a:lnTo>
                  <a:close/>
                  <a:moveTo>
                    <a:pt x="3" y="24"/>
                  </a:moveTo>
                  <a:lnTo>
                    <a:pt x="24" y="3"/>
                  </a:lnTo>
                  <a:lnTo>
                    <a:pt x="42" y="22"/>
                  </a:lnTo>
                  <a:lnTo>
                    <a:pt x="22" y="42"/>
                  </a:lnTo>
                  <a:lnTo>
                    <a:pt x="3" y="24"/>
                  </a:lnTo>
                  <a:close/>
                  <a:moveTo>
                    <a:pt x="24" y="3"/>
                  </a:moveTo>
                  <a:lnTo>
                    <a:pt x="28" y="1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4" y="8"/>
                  </a:lnTo>
                  <a:lnTo>
                    <a:pt x="46" y="13"/>
                  </a:lnTo>
                  <a:lnTo>
                    <a:pt x="44" y="17"/>
                  </a:lnTo>
                  <a:lnTo>
                    <a:pt x="42" y="22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 112">
              <a:extLst>
                <a:ext uri="{FF2B5EF4-FFF2-40B4-BE49-F238E27FC236}">
                  <a16:creationId xmlns:a16="http://schemas.microsoft.com/office/drawing/2014/main" id="{4CBA7FCD-E2B9-4754-8234-26138CBB4C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3813" y="795338"/>
              <a:ext cx="12700" cy="23813"/>
            </a:xfrm>
            <a:custGeom>
              <a:avLst/>
              <a:gdLst>
                <a:gd name="T0" fmla="*/ 21 w 32"/>
                <a:gd name="T1" fmla="*/ 59 h 63"/>
                <a:gd name="T2" fmla="*/ 17 w 32"/>
                <a:gd name="T3" fmla="*/ 62 h 63"/>
                <a:gd name="T4" fmla="*/ 12 w 32"/>
                <a:gd name="T5" fmla="*/ 63 h 63"/>
                <a:gd name="T6" fmla="*/ 7 w 32"/>
                <a:gd name="T7" fmla="*/ 62 h 63"/>
                <a:gd name="T8" fmla="*/ 3 w 32"/>
                <a:gd name="T9" fmla="*/ 59 h 63"/>
                <a:gd name="T10" fmla="*/ 0 w 32"/>
                <a:gd name="T11" fmla="*/ 54 h 63"/>
                <a:gd name="T12" fmla="*/ 0 w 32"/>
                <a:gd name="T13" fmla="*/ 50 h 63"/>
                <a:gd name="T14" fmla="*/ 0 w 32"/>
                <a:gd name="T15" fmla="*/ 45 h 63"/>
                <a:gd name="T16" fmla="*/ 3 w 32"/>
                <a:gd name="T17" fmla="*/ 40 h 63"/>
                <a:gd name="T18" fmla="*/ 21 w 32"/>
                <a:gd name="T19" fmla="*/ 59 h 63"/>
                <a:gd name="T20" fmla="*/ 3 w 32"/>
                <a:gd name="T21" fmla="*/ 40 h 63"/>
                <a:gd name="T22" fmla="*/ 6 w 32"/>
                <a:gd name="T23" fmla="*/ 37 h 63"/>
                <a:gd name="T24" fmla="*/ 6 w 32"/>
                <a:gd name="T25" fmla="*/ 32 h 63"/>
                <a:gd name="T26" fmla="*/ 32 w 32"/>
                <a:gd name="T27" fmla="*/ 32 h 63"/>
                <a:gd name="T28" fmla="*/ 32 w 32"/>
                <a:gd name="T29" fmla="*/ 39 h 63"/>
                <a:gd name="T30" fmla="*/ 30 w 32"/>
                <a:gd name="T31" fmla="*/ 46 h 63"/>
                <a:gd name="T32" fmla="*/ 26 w 32"/>
                <a:gd name="T33" fmla="*/ 53 h 63"/>
                <a:gd name="T34" fmla="*/ 21 w 32"/>
                <a:gd name="T35" fmla="*/ 59 h 63"/>
                <a:gd name="T36" fmla="*/ 3 w 32"/>
                <a:gd name="T37" fmla="*/ 40 h 63"/>
                <a:gd name="T38" fmla="*/ 6 w 32"/>
                <a:gd name="T39" fmla="*/ 32 h 63"/>
                <a:gd name="T40" fmla="*/ 6 w 32"/>
                <a:gd name="T41" fmla="*/ 27 h 63"/>
                <a:gd name="T42" fmla="*/ 3 w 32"/>
                <a:gd name="T43" fmla="*/ 23 h 63"/>
                <a:gd name="T44" fmla="*/ 21 w 32"/>
                <a:gd name="T45" fmla="*/ 5 h 63"/>
                <a:gd name="T46" fmla="*/ 26 w 32"/>
                <a:gd name="T47" fmla="*/ 10 h 63"/>
                <a:gd name="T48" fmla="*/ 30 w 32"/>
                <a:gd name="T49" fmla="*/ 18 h 63"/>
                <a:gd name="T50" fmla="*/ 32 w 32"/>
                <a:gd name="T51" fmla="*/ 24 h 63"/>
                <a:gd name="T52" fmla="*/ 32 w 32"/>
                <a:gd name="T53" fmla="*/ 32 h 63"/>
                <a:gd name="T54" fmla="*/ 6 w 32"/>
                <a:gd name="T55" fmla="*/ 32 h 63"/>
                <a:gd name="T56" fmla="*/ 3 w 32"/>
                <a:gd name="T57" fmla="*/ 23 h 63"/>
                <a:gd name="T58" fmla="*/ 0 w 32"/>
                <a:gd name="T59" fmla="*/ 19 h 63"/>
                <a:gd name="T60" fmla="*/ 0 w 32"/>
                <a:gd name="T61" fmla="*/ 13 h 63"/>
                <a:gd name="T62" fmla="*/ 0 w 32"/>
                <a:gd name="T63" fmla="*/ 9 h 63"/>
                <a:gd name="T64" fmla="*/ 3 w 32"/>
                <a:gd name="T65" fmla="*/ 5 h 63"/>
                <a:gd name="T66" fmla="*/ 7 w 32"/>
                <a:gd name="T67" fmla="*/ 1 h 63"/>
                <a:gd name="T68" fmla="*/ 12 w 32"/>
                <a:gd name="T69" fmla="*/ 0 h 63"/>
                <a:gd name="T70" fmla="*/ 17 w 32"/>
                <a:gd name="T71" fmla="*/ 1 h 63"/>
                <a:gd name="T72" fmla="*/ 21 w 32"/>
                <a:gd name="T73" fmla="*/ 5 h 63"/>
                <a:gd name="T74" fmla="*/ 3 w 32"/>
                <a:gd name="T75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63">
                  <a:moveTo>
                    <a:pt x="21" y="59"/>
                  </a:moveTo>
                  <a:lnTo>
                    <a:pt x="17" y="62"/>
                  </a:lnTo>
                  <a:lnTo>
                    <a:pt x="12" y="63"/>
                  </a:lnTo>
                  <a:lnTo>
                    <a:pt x="7" y="62"/>
                  </a:lnTo>
                  <a:lnTo>
                    <a:pt x="3" y="59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3" y="40"/>
                  </a:lnTo>
                  <a:lnTo>
                    <a:pt x="21" y="59"/>
                  </a:lnTo>
                  <a:close/>
                  <a:moveTo>
                    <a:pt x="3" y="40"/>
                  </a:moveTo>
                  <a:lnTo>
                    <a:pt x="6" y="37"/>
                  </a:lnTo>
                  <a:lnTo>
                    <a:pt x="6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0" y="46"/>
                  </a:lnTo>
                  <a:lnTo>
                    <a:pt x="26" y="53"/>
                  </a:lnTo>
                  <a:lnTo>
                    <a:pt x="21" y="59"/>
                  </a:lnTo>
                  <a:lnTo>
                    <a:pt x="3" y="40"/>
                  </a:lnTo>
                  <a:close/>
                  <a:moveTo>
                    <a:pt x="6" y="32"/>
                  </a:moveTo>
                  <a:lnTo>
                    <a:pt x="6" y="27"/>
                  </a:lnTo>
                  <a:lnTo>
                    <a:pt x="3" y="23"/>
                  </a:lnTo>
                  <a:lnTo>
                    <a:pt x="21" y="5"/>
                  </a:lnTo>
                  <a:lnTo>
                    <a:pt x="26" y="10"/>
                  </a:lnTo>
                  <a:lnTo>
                    <a:pt x="30" y="1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6" y="32"/>
                  </a:lnTo>
                  <a:close/>
                  <a:moveTo>
                    <a:pt x="3" y="23"/>
                  </a:move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5"/>
                  </a:lnTo>
                  <a:lnTo>
                    <a:pt x="3" y="2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Freeform 113">
              <a:extLst>
                <a:ext uri="{FF2B5EF4-FFF2-40B4-BE49-F238E27FC236}">
                  <a16:creationId xmlns:a16="http://schemas.microsoft.com/office/drawing/2014/main" id="{C2D35AEE-6338-4545-B24A-988368D0A5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6663" y="738188"/>
              <a:ext cx="66675" cy="66675"/>
            </a:xfrm>
            <a:custGeom>
              <a:avLst/>
              <a:gdLst>
                <a:gd name="T0" fmla="*/ 165 w 169"/>
                <a:gd name="T1" fmla="*/ 148 h 169"/>
                <a:gd name="T2" fmla="*/ 167 w 169"/>
                <a:gd name="T3" fmla="*/ 152 h 169"/>
                <a:gd name="T4" fmla="*/ 169 w 169"/>
                <a:gd name="T5" fmla="*/ 156 h 169"/>
                <a:gd name="T6" fmla="*/ 167 w 169"/>
                <a:gd name="T7" fmla="*/ 162 h 169"/>
                <a:gd name="T8" fmla="*/ 165 w 169"/>
                <a:gd name="T9" fmla="*/ 166 h 169"/>
                <a:gd name="T10" fmla="*/ 161 w 169"/>
                <a:gd name="T11" fmla="*/ 168 h 169"/>
                <a:gd name="T12" fmla="*/ 156 w 169"/>
                <a:gd name="T13" fmla="*/ 169 h 169"/>
                <a:gd name="T14" fmla="*/ 151 w 169"/>
                <a:gd name="T15" fmla="*/ 168 h 169"/>
                <a:gd name="T16" fmla="*/ 147 w 169"/>
                <a:gd name="T17" fmla="*/ 166 h 169"/>
                <a:gd name="T18" fmla="*/ 165 w 169"/>
                <a:gd name="T19" fmla="*/ 148 h 169"/>
                <a:gd name="T20" fmla="*/ 147 w 169"/>
                <a:gd name="T21" fmla="*/ 166 h 169"/>
                <a:gd name="T22" fmla="*/ 3 w 169"/>
                <a:gd name="T23" fmla="*/ 22 h 169"/>
                <a:gd name="T24" fmla="*/ 22 w 169"/>
                <a:gd name="T25" fmla="*/ 4 h 169"/>
                <a:gd name="T26" fmla="*/ 165 w 169"/>
                <a:gd name="T27" fmla="*/ 148 h 169"/>
                <a:gd name="T28" fmla="*/ 147 w 169"/>
                <a:gd name="T29" fmla="*/ 166 h 169"/>
                <a:gd name="T30" fmla="*/ 3 w 169"/>
                <a:gd name="T31" fmla="*/ 22 h 169"/>
                <a:gd name="T32" fmla="*/ 0 w 169"/>
                <a:gd name="T33" fmla="*/ 18 h 169"/>
                <a:gd name="T34" fmla="*/ 0 w 169"/>
                <a:gd name="T35" fmla="*/ 13 h 169"/>
                <a:gd name="T36" fmla="*/ 0 w 169"/>
                <a:gd name="T37" fmla="*/ 8 h 169"/>
                <a:gd name="T38" fmla="*/ 3 w 169"/>
                <a:gd name="T39" fmla="*/ 4 h 169"/>
                <a:gd name="T40" fmla="*/ 8 w 169"/>
                <a:gd name="T41" fmla="*/ 1 h 169"/>
                <a:gd name="T42" fmla="*/ 12 w 169"/>
                <a:gd name="T43" fmla="*/ 0 h 169"/>
                <a:gd name="T44" fmla="*/ 17 w 169"/>
                <a:gd name="T45" fmla="*/ 1 h 169"/>
                <a:gd name="T46" fmla="*/ 22 w 169"/>
                <a:gd name="T47" fmla="*/ 4 h 169"/>
                <a:gd name="T48" fmla="*/ 3 w 169"/>
                <a:gd name="T49" fmla="*/ 2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169">
                  <a:moveTo>
                    <a:pt x="165" y="148"/>
                  </a:moveTo>
                  <a:lnTo>
                    <a:pt x="167" y="152"/>
                  </a:lnTo>
                  <a:lnTo>
                    <a:pt x="169" y="156"/>
                  </a:lnTo>
                  <a:lnTo>
                    <a:pt x="167" y="162"/>
                  </a:lnTo>
                  <a:lnTo>
                    <a:pt x="165" y="166"/>
                  </a:lnTo>
                  <a:lnTo>
                    <a:pt x="161" y="168"/>
                  </a:lnTo>
                  <a:lnTo>
                    <a:pt x="156" y="169"/>
                  </a:lnTo>
                  <a:lnTo>
                    <a:pt x="151" y="168"/>
                  </a:lnTo>
                  <a:lnTo>
                    <a:pt x="147" y="166"/>
                  </a:lnTo>
                  <a:lnTo>
                    <a:pt x="165" y="148"/>
                  </a:lnTo>
                  <a:close/>
                  <a:moveTo>
                    <a:pt x="147" y="166"/>
                  </a:moveTo>
                  <a:lnTo>
                    <a:pt x="3" y="22"/>
                  </a:lnTo>
                  <a:lnTo>
                    <a:pt x="22" y="4"/>
                  </a:lnTo>
                  <a:lnTo>
                    <a:pt x="165" y="148"/>
                  </a:lnTo>
                  <a:lnTo>
                    <a:pt x="147" y="166"/>
                  </a:lnTo>
                  <a:close/>
                  <a:moveTo>
                    <a:pt x="3" y="22"/>
                  </a:move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3" y="22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Freeform 114">
              <a:extLst>
                <a:ext uri="{FF2B5EF4-FFF2-40B4-BE49-F238E27FC236}">
                  <a16:creationId xmlns:a16="http://schemas.microsoft.com/office/drawing/2014/main" id="{D2E93541-F2FD-46FC-9EAA-9E2B22E499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375" y="735013"/>
              <a:ext cx="23813" cy="12700"/>
            </a:xfrm>
            <a:custGeom>
              <a:avLst/>
              <a:gdLst>
                <a:gd name="T0" fmla="*/ 59 w 62"/>
                <a:gd name="T1" fmla="*/ 12 h 34"/>
                <a:gd name="T2" fmla="*/ 61 w 62"/>
                <a:gd name="T3" fmla="*/ 16 h 34"/>
                <a:gd name="T4" fmla="*/ 62 w 62"/>
                <a:gd name="T5" fmla="*/ 21 h 34"/>
                <a:gd name="T6" fmla="*/ 61 w 62"/>
                <a:gd name="T7" fmla="*/ 26 h 34"/>
                <a:gd name="T8" fmla="*/ 59 w 62"/>
                <a:gd name="T9" fmla="*/ 30 h 34"/>
                <a:gd name="T10" fmla="*/ 54 w 62"/>
                <a:gd name="T11" fmla="*/ 33 h 34"/>
                <a:gd name="T12" fmla="*/ 49 w 62"/>
                <a:gd name="T13" fmla="*/ 34 h 34"/>
                <a:gd name="T14" fmla="*/ 45 w 62"/>
                <a:gd name="T15" fmla="*/ 33 h 34"/>
                <a:gd name="T16" fmla="*/ 40 w 62"/>
                <a:gd name="T17" fmla="*/ 30 h 34"/>
                <a:gd name="T18" fmla="*/ 59 w 62"/>
                <a:gd name="T19" fmla="*/ 12 h 34"/>
                <a:gd name="T20" fmla="*/ 40 w 62"/>
                <a:gd name="T21" fmla="*/ 30 h 34"/>
                <a:gd name="T22" fmla="*/ 36 w 62"/>
                <a:gd name="T23" fmla="*/ 27 h 34"/>
                <a:gd name="T24" fmla="*/ 32 w 62"/>
                <a:gd name="T25" fmla="*/ 26 h 34"/>
                <a:gd name="T26" fmla="*/ 32 w 62"/>
                <a:gd name="T27" fmla="*/ 0 h 34"/>
                <a:gd name="T28" fmla="*/ 38 w 62"/>
                <a:gd name="T29" fmla="*/ 1 h 34"/>
                <a:gd name="T30" fmla="*/ 46 w 62"/>
                <a:gd name="T31" fmla="*/ 3 h 34"/>
                <a:gd name="T32" fmla="*/ 52 w 62"/>
                <a:gd name="T33" fmla="*/ 7 h 34"/>
                <a:gd name="T34" fmla="*/ 59 w 62"/>
                <a:gd name="T35" fmla="*/ 12 h 34"/>
                <a:gd name="T36" fmla="*/ 40 w 62"/>
                <a:gd name="T37" fmla="*/ 30 h 34"/>
                <a:gd name="T38" fmla="*/ 32 w 62"/>
                <a:gd name="T39" fmla="*/ 26 h 34"/>
                <a:gd name="T40" fmla="*/ 26 w 62"/>
                <a:gd name="T41" fmla="*/ 27 h 34"/>
                <a:gd name="T42" fmla="*/ 22 w 62"/>
                <a:gd name="T43" fmla="*/ 30 h 34"/>
                <a:gd name="T44" fmla="*/ 4 w 62"/>
                <a:gd name="T45" fmla="*/ 12 h 34"/>
                <a:gd name="T46" fmla="*/ 10 w 62"/>
                <a:gd name="T47" fmla="*/ 7 h 34"/>
                <a:gd name="T48" fmla="*/ 17 w 62"/>
                <a:gd name="T49" fmla="*/ 3 h 34"/>
                <a:gd name="T50" fmla="*/ 24 w 62"/>
                <a:gd name="T51" fmla="*/ 1 h 34"/>
                <a:gd name="T52" fmla="*/ 32 w 62"/>
                <a:gd name="T53" fmla="*/ 0 h 34"/>
                <a:gd name="T54" fmla="*/ 32 w 62"/>
                <a:gd name="T55" fmla="*/ 26 h 34"/>
                <a:gd name="T56" fmla="*/ 22 w 62"/>
                <a:gd name="T57" fmla="*/ 30 h 34"/>
                <a:gd name="T58" fmla="*/ 18 w 62"/>
                <a:gd name="T59" fmla="*/ 33 h 34"/>
                <a:gd name="T60" fmla="*/ 13 w 62"/>
                <a:gd name="T61" fmla="*/ 34 h 34"/>
                <a:gd name="T62" fmla="*/ 8 w 62"/>
                <a:gd name="T63" fmla="*/ 33 h 34"/>
                <a:gd name="T64" fmla="*/ 4 w 62"/>
                <a:gd name="T65" fmla="*/ 30 h 34"/>
                <a:gd name="T66" fmla="*/ 1 w 62"/>
                <a:gd name="T67" fmla="*/ 26 h 34"/>
                <a:gd name="T68" fmla="*/ 0 w 62"/>
                <a:gd name="T69" fmla="*/ 21 h 34"/>
                <a:gd name="T70" fmla="*/ 1 w 62"/>
                <a:gd name="T71" fmla="*/ 16 h 34"/>
                <a:gd name="T72" fmla="*/ 4 w 62"/>
                <a:gd name="T73" fmla="*/ 12 h 34"/>
                <a:gd name="T74" fmla="*/ 22 w 62"/>
                <a:gd name="T75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34">
                  <a:moveTo>
                    <a:pt x="59" y="12"/>
                  </a:moveTo>
                  <a:lnTo>
                    <a:pt x="61" y="16"/>
                  </a:lnTo>
                  <a:lnTo>
                    <a:pt x="62" y="21"/>
                  </a:lnTo>
                  <a:lnTo>
                    <a:pt x="61" y="26"/>
                  </a:lnTo>
                  <a:lnTo>
                    <a:pt x="59" y="30"/>
                  </a:lnTo>
                  <a:lnTo>
                    <a:pt x="54" y="33"/>
                  </a:lnTo>
                  <a:lnTo>
                    <a:pt x="49" y="34"/>
                  </a:lnTo>
                  <a:lnTo>
                    <a:pt x="45" y="33"/>
                  </a:lnTo>
                  <a:lnTo>
                    <a:pt x="40" y="30"/>
                  </a:lnTo>
                  <a:lnTo>
                    <a:pt x="59" y="12"/>
                  </a:lnTo>
                  <a:close/>
                  <a:moveTo>
                    <a:pt x="40" y="30"/>
                  </a:moveTo>
                  <a:lnTo>
                    <a:pt x="36" y="27"/>
                  </a:lnTo>
                  <a:lnTo>
                    <a:pt x="32" y="26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6" y="3"/>
                  </a:lnTo>
                  <a:lnTo>
                    <a:pt x="52" y="7"/>
                  </a:lnTo>
                  <a:lnTo>
                    <a:pt x="59" y="12"/>
                  </a:lnTo>
                  <a:lnTo>
                    <a:pt x="40" y="30"/>
                  </a:lnTo>
                  <a:close/>
                  <a:moveTo>
                    <a:pt x="32" y="26"/>
                  </a:moveTo>
                  <a:lnTo>
                    <a:pt x="26" y="27"/>
                  </a:lnTo>
                  <a:lnTo>
                    <a:pt x="22" y="30"/>
                  </a:lnTo>
                  <a:lnTo>
                    <a:pt x="4" y="12"/>
                  </a:lnTo>
                  <a:lnTo>
                    <a:pt x="10" y="7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32" y="26"/>
                  </a:lnTo>
                  <a:close/>
                  <a:moveTo>
                    <a:pt x="22" y="30"/>
                  </a:moveTo>
                  <a:lnTo>
                    <a:pt x="18" y="33"/>
                  </a:lnTo>
                  <a:lnTo>
                    <a:pt x="13" y="34"/>
                  </a:lnTo>
                  <a:lnTo>
                    <a:pt x="8" y="33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4" y="12"/>
                  </a:lnTo>
                  <a:lnTo>
                    <a:pt x="22" y="3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Freeform 115">
              <a:extLst>
                <a:ext uri="{FF2B5EF4-FFF2-40B4-BE49-F238E27FC236}">
                  <a16:creationId xmlns:a16="http://schemas.microsoft.com/office/drawing/2014/main" id="{00E87E1B-31F1-4B96-9AF2-D3C7E3F0B0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2850" y="738188"/>
              <a:ext cx="19050" cy="17463"/>
            </a:xfrm>
            <a:custGeom>
              <a:avLst/>
              <a:gdLst>
                <a:gd name="T0" fmla="*/ 24 w 46"/>
                <a:gd name="T1" fmla="*/ 4 h 46"/>
                <a:gd name="T2" fmla="*/ 28 w 46"/>
                <a:gd name="T3" fmla="*/ 1 h 46"/>
                <a:gd name="T4" fmla="*/ 33 w 46"/>
                <a:gd name="T5" fmla="*/ 0 h 46"/>
                <a:gd name="T6" fmla="*/ 38 w 46"/>
                <a:gd name="T7" fmla="*/ 1 h 46"/>
                <a:gd name="T8" fmla="*/ 42 w 46"/>
                <a:gd name="T9" fmla="*/ 4 h 46"/>
                <a:gd name="T10" fmla="*/ 45 w 46"/>
                <a:gd name="T11" fmla="*/ 8 h 46"/>
                <a:gd name="T12" fmla="*/ 46 w 46"/>
                <a:gd name="T13" fmla="*/ 13 h 46"/>
                <a:gd name="T14" fmla="*/ 45 w 46"/>
                <a:gd name="T15" fmla="*/ 18 h 46"/>
                <a:gd name="T16" fmla="*/ 42 w 46"/>
                <a:gd name="T17" fmla="*/ 22 h 46"/>
                <a:gd name="T18" fmla="*/ 24 w 46"/>
                <a:gd name="T19" fmla="*/ 4 h 46"/>
                <a:gd name="T20" fmla="*/ 42 w 46"/>
                <a:gd name="T21" fmla="*/ 22 h 46"/>
                <a:gd name="T22" fmla="*/ 21 w 46"/>
                <a:gd name="T23" fmla="*/ 42 h 46"/>
                <a:gd name="T24" fmla="*/ 3 w 46"/>
                <a:gd name="T25" fmla="*/ 25 h 46"/>
                <a:gd name="T26" fmla="*/ 24 w 46"/>
                <a:gd name="T27" fmla="*/ 4 h 46"/>
                <a:gd name="T28" fmla="*/ 42 w 46"/>
                <a:gd name="T29" fmla="*/ 22 h 46"/>
                <a:gd name="T30" fmla="*/ 21 w 46"/>
                <a:gd name="T31" fmla="*/ 42 h 46"/>
                <a:gd name="T32" fmla="*/ 17 w 46"/>
                <a:gd name="T33" fmla="*/ 45 h 46"/>
                <a:gd name="T34" fmla="*/ 13 w 46"/>
                <a:gd name="T35" fmla="*/ 46 h 46"/>
                <a:gd name="T36" fmla="*/ 7 w 46"/>
                <a:gd name="T37" fmla="*/ 45 h 46"/>
                <a:gd name="T38" fmla="*/ 3 w 46"/>
                <a:gd name="T39" fmla="*/ 42 h 46"/>
                <a:gd name="T40" fmla="*/ 1 w 46"/>
                <a:gd name="T41" fmla="*/ 39 h 46"/>
                <a:gd name="T42" fmla="*/ 0 w 46"/>
                <a:gd name="T43" fmla="*/ 33 h 46"/>
                <a:gd name="T44" fmla="*/ 1 w 46"/>
                <a:gd name="T45" fmla="*/ 29 h 46"/>
                <a:gd name="T46" fmla="*/ 3 w 46"/>
                <a:gd name="T47" fmla="*/ 25 h 46"/>
                <a:gd name="T48" fmla="*/ 21 w 46"/>
                <a:gd name="T4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46">
                  <a:moveTo>
                    <a:pt x="24" y="4"/>
                  </a:moveTo>
                  <a:lnTo>
                    <a:pt x="28" y="1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4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5" y="18"/>
                  </a:lnTo>
                  <a:lnTo>
                    <a:pt x="42" y="22"/>
                  </a:lnTo>
                  <a:lnTo>
                    <a:pt x="24" y="4"/>
                  </a:lnTo>
                  <a:close/>
                  <a:moveTo>
                    <a:pt x="42" y="22"/>
                  </a:moveTo>
                  <a:lnTo>
                    <a:pt x="21" y="42"/>
                  </a:lnTo>
                  <a:lnTo>
                    <a:pt x="3" y="25"/>
                  </a:lnTo>
                  <a:lnTo>
                    <a:pt x="24" y="4"/>
                  </a:lnTo>
                  <a:lnTo>
                    <a:pt x="42" y="22"/>
                  </a:lnTo>
                  <a:close/>
                  <a:moveTo>
                    <a:pt x="21" y="42"/>
                  </a:moveTo>
                  <a:lnTo>
                    <a:pt x="17" y="45"/>
                  </a:lnTo>
                  <a:lnTo>
                    <a:pt x="13" y="46"/>
                  </a:lnTo>
                  <a:lnTo>
                    <a:pt x="7" y="45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5"/>
                  </a:lnTo>
                  <a:lnTo>
                    <a:pt x="21" y="42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Freeform 116">
              <a:extLst>
                <a:ext uri="{FF2B5EF4-FFF2-40B4-BE49-F238E27FC236}">
                  <a16:creationId xmlns:a16="http://schemas.microsoft.com/office/drawing/2014/main" id="{FA20860D-3AD1-402B-A1C9-A974FE8D60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746125"/>
              <a:ext cx="14288" cy="30163"/>
            </a:xfrm>
            <a:custGeom>
              <a:avLst/>
              <a:gdLst>
                <a:gd name="T0" fmla="*/ 13 w 37"/>
                <a:gd name="T1" fmla="*/ 1 h 78"/>
                <a:gd name="T2" fmla="*/ 23 w 37"/>
                <a:gd name="T3" fmla="*/ 1 h 78"/>
                <a:gd name="T4" fmla="*/ 31 w 37"/>
                <a:gd name="T5" fmla="*/ 9 h 78"/>
                <a:gd name="T6" fmla="*/ 31 w 37"/>
                <a:gd name="T7" fmla="*/ 19 h 78"/>
                <a:gd name="T8" fmla="*/ 9 w 37"/>
                <a:gd name="T9" fmla="*/ 5 h 78"/>
                <a:gd name="T10" fmla="*/ 26 w 37"/>
                <a:gd name="T11" fmla="*/ 24 h 78"/>
                <a:gd name="T12" fmla="*/ 0 w 37"/>
                <a:gd name="T13" fmla="*/ 26 h 78"/>
                <a:gd name="T14" fmla="*/ 3 w 37"/>
                <a:gd name="T15" fmla="*/ 14 h 78"/>
                <a:gd name="T16" fmla="*/ 9 w 37"/>
                <a:gd name="T17" fmla="*/ 5 h 78"/>
                <a:gd name="T18" fmla="*/ 26 w 37"/>
                <a:gd name="T19" fmla="*/ 26 h 78"/>
                <a:gd name="T20" fmla="*/ 27 w 37"/>
                <a:gd name="T21" fmla="*/ 29 h 78"/>
                <a:gd name="T22" fmla="*/ 6 w 37"/>
                <a:gd name="T23" fmla="*/ 43 h 78"/>
                <a:gd name="T24" fmla="*/ 2 w 37"/>
                <a:gd name="T25" fmla="*/ 32 h 78"/>
                <a:gd name="T26" fmla="*/ 26 w 37"/>
                <a:gd name="T27" fmla="*/ 26 h 78"/>
                <a:gd name="T28" fmla="*/ 27 w 37"/>
                <a:gd name="T29" fmla="*/ 29 h 78"/>
                <a:gd name="T30" fmla="*/ 9 w 37"/>
                <a:gd name="T31" fmla="*/ 48 h 78"/>
                <a:gd name="T32" fmla="*/ 19 w 37"/>
                <a:gd name="T33" fmla="*/ 39 h 78"/>
                <a:gd name="T34" fmla="*/ 31 w 37"/>
                <a:gd name="T35" fmla="*/ 34 h 78"/>
                <a:gd name="T36" fmla="*/ 31 w 37"/>
                <a:gd name="T37" fmla="*/ 43 h 78"/>
                <a:gd name="T38" fmla="*/ 23 w 37"/>
                <a:gd name="T39" fmla="*/ 51 h 78"/>
                <a:gd name="T40" fmla="*/ 13 w 37"/>
                <a:gd name="T41" fmla="*/ 51 h 78"/>
                <a:gd name="T42" fmla="*/ 19 w 37"/>
                <a:gd name="T43" fmla="*/ 39 h 78"/>
                <a:gd name="T44" fmla="*/ 32 w 37"/>
                <a:gd name="T45" fmla="*/ 35 h 78"/>
                <a:gd name="T46" fmla="*/ 36 w 37"/>
                <a:gd name="T47" fmla="*/ 46 h 78"/>
                <a:gd name="T48" fmla="*/ 11 w 37"/>
                <a:gd name="T49" fmla="*/ 52 h 78"/>
                <a:gd name="T50" fmla="*/ 9 w 37"/>
                <a:gd name="T51" fmla="*/ 48 h 78"/>
                <a:gd name="T52" fmla="*/ 37 w 37"/>
                <a:gd name="T53" fmla="*/ 52 h 78"/>
                <a:gd name="T54" fmla="*/ 35 w 37"/>
                <a:gd name="T55" fmla="*/ 64 h 78"/>
                <a:gd name="T56" fmla="*/ 27 w 37"/>
                <a:gd name="T57" fmla="*/ 74 h 78"/>
                <a:gd name="T58" fmla="*/ 11 w 37"/>
                <a:gd name="T59" fmla="*/ 54 h 78"/>
                <a:gd name="T60" fmla="*/ 37 w 37"/>
                <a:gd name="T61" fmla="*/ 52 h 78"/>
                <a:gd name="T62" fmla="*/ 27 w 37"/>
                <a:gd name="T63" fmla="*/ 74 h 78"/>
                <a:gd name="T64" fmla="*/ 19 w 37"/>
                <a:gd name="T65" fmla="*/ 78 h 78"/>
                <a:gd name="T66" fmla="*/ 10 w 37"/>
                <a:gd name="T67" fmla="*/ 74 h 78"/>
                <a:gd name="T68" fmla="*/ 6 w 37"/>
                <a:gd name="T69" fmla="*/ 65 h 78"/>
                <a:gd name="T70" fmla="*/ 9 w 37"/>
                <a:gd name="T71" fmla="*/ 55 h 78"/>
                <a:gd name="T72" fmla="*/ 27 w 37"/>
                <a:gd name="T73" fmla="*/ 74 h 78"/>
                <a:gd name="T74" fmla="*/ 9 w 37"/>
                <a:gd name="T75" fmla="*/ 55 h 78"/>
                <a:gd name="T76" fmla="*/ 27 w 37"/>
                <a:gd name="T77" fmla="*/ 74 h 78"/>
                <a:gd name="T78" fmla="*/ 23 w 37"/>
                <a:gd name="T79" fmla="*/ 77 h 78"/>
                <a:gd name="T80" fmla="*/ 13 w 37"/>
                <a:gd name="T81" fmla="*/ 77 h 78"/>
                <a:gd name="T82" fmla="*/ 7 w 37"/>
                <a:gd name="T83" fmla="*/ 69 h 78"/>
                <a:gd name="T84" fmla="*/ 7 w 37"/>
                <a:gd name="T85" fmla="*/ 60 h 78"/>
                <a:gd name="T86" fmla="*/ 27 w 37"/>
                <a:gd name="T87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78">
                  <a:moveTo>
                    <a:pt x="9" y="5"/>
                  </a:moveTo>
                  <a:lnTo>
                    <a:pt x="13" y="1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3"/>
                  </a:lnTo>
                  <a:lnTo>
                    <a:pt x="31" y="19"/>
                  </a:lnTo>
                  <a:lnTo>
                    <a:pt x="27" y="22"/>
                  </a:lnTo>
                  <a:lnTo>
                    <a:pt x="9" y="5"/>
                  </a:lnTo>
                  <a:close/>
                  <a:moveTo>
                    <a:pt x="27" y="22"/>
                  </a:moveTo>
                  <a:lnTo>
                    <a:pt x="26" y="24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3" y="14"/>
                  </a:lnTo>
                  <a:lnTo>
                    <a:pt x="6" y="9"/>
                  </a:lnTo>
                  <a:lnTo>
                    <a:pt x="9" y="5"/>
                  </a:lnTo>
                  <a:lnTo>
                    <a:pt x="27" y="22"/>
                  </a:lnTo>
                  <a:close/>
                  <a:moveTo>
                    <a:pt x="26" y="26"/>
                  </a:moveTo>
                  <a:lnTo>
                    <a:pt x="26" y="28"/>
                  </a:lnTo>
                  <a:lnTo>
                    <a:pt x="27" y="29"/>
                  </a:lnTo>
                  <a:lnTo>
                    <a:pt x="9" y="48"/>
                  </a:lnTo>
                  <a:lnTo>
                    <a:pt x="6" y="43"/>
                  </a:lnTo>
                  <a:lnTo>
                    <a:pt x="3" y="38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26" y="26"/>
                  </a:lnTo>
                  <a:close/>
                  <a:moveTo>
                    <a:pt x="27" y="29"/>
                  </a:moveTo>
                  <a:lnTo>
                    <a:pt x="27" y="29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27" y="29"/>
                  </a:lnTo>
                  <a:close/>
                  <a:moveTo>
                    <a:pt x="19" y="39"/>
                  </a:moveTo>
                  <a:lnTo>
                    <a:pt x="27" y="29"/>
                  </a:lnTo>
                  <a:lnTo>
                    <a:pt x="31" y="34"/>
                  </a:lnTo>
                  <a:lnTo>
                    <a:pt x="32" y="39"/>
                  </a:lnTo>
                  <a:lnTo>
                    <a:pt x="31" y="43"/>
                  </a:lnTo>
                  <a:lnTo>
                    <a:pt x="27" y="48"/>
                  </a:lnTo>
                  <a:lnTo>
                    <a:pt x="23" y="51"/>
                  </a:lnTo>
                  <a:lnTo>
                    <a:pt x="19" y="52"/>
                  </a:lnTo>
                  <a:lnTo>
                    <a:pt x="13" y="51"/>
                  </a:lnTo>
                  <a:lnTo>
                    <a:pt x="9" y="48"/>
                  </a:lnTo>
                  <a:lnTo>
                    <a:pt x="19" y="39"/>
                  </a:lnTo>
                  <a:close/>
                  <a:moveTo>
                    <a:pt x="27" y="30"/>
                  </a:moveTo>
                  <a:lnTo>
                    <a:pt x="32" y="35"/>
                  </a:lnTo>
                  <a:lnTo>
                    <a:pt x="35" y="40"/>
                  </a:lnTo>
                  <a:lnTo>
                    <a:pt x="36" y="46"/>
                  </a:lnTo>
                  <a:lnTo>
                    <a:pt x="37" y="52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9" y="48"/>
                  </a:lnTo>
                  <a:lnTo>
                    <a:pt x="27" y="30"/>
                  </a:lnTo>
                  <a:close/>
                  <a:moveTo>
                    <a:pt x="37" y="52"/>
                  </a:moveTo>
                  <a:lnTo>
                    <a:pt x="36" y="57"/>
                  </a:lnTo>
                  <a:lnTo>
                    <a:pt x="35" y="64"/>
                  </a:lnTo>
                  <a:lnTo>
                    <a:pt x="32" y="69"/>
                  </a:lnTo>
                  <a:lnTo>
                    <a:pt x="27" y="74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37" y="52"/>
                  </a:lnTo>
                  <a:close/>
                  <a:moveTo>
                    <a:pt x="19" y="65"/>
                  </a:moveTo>
                  <a:lnTo>
                    <a:pt x="27" y="74"/>
                  </a:lnTo>
                  <a:lnTo>
                    <a:pt x="23" y="77"/>
                  </a:lnTo>
                  <a:lnTo>
                    <a:pt x="19" y="78"/>
                  </a:lnTo>
                  <a:lnTo>
                    <a:pt x="13" y="77"/>
                  </a:lnTo>
                  <a:lnTo>
                    <a:pt x="10" y="74"/>
                  </a:lnTo>
                  <a:lnTo>
                    <a:pt x="7" y="69"/>
                  </a:lnTo>
                  <a:lnTo>
                    <a:pt x="6" y="65"/>
                  </a:lnTo>
                  <a:lnTo>
                    <a:pt x="7" y="60"/>
                  </a:lnTo>
                  <a:lnTo>
                    <a:pt x="9" y="55"/>
                  </a:lnTo>
                  <a:lnTo>
                    <a:pt x="19" y="65"/>
                  </a:lnTo>
                  <a:close/>
                  <a:moveTo>
                    <a:pt x="27" y="74"/>
                  </a:moveTo>
                  <a:lnTo>
                    <a:pt x="27" y="74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27" y="74"/>
                  </a:lnTo>
                  <a:close/>
                  <a:moveTo>
                    <a:pt x="27" y="74"/>
                  </a:moveTo>
                  <a:lnTo>
                    <a:pt x="23" y="77"/>
                  </a:lnTo>
                  <a:lnTo>
                    <a:pt x="19" y="78"/>
                  </a:lnTo>
                  <a:lnTo>
                    <a:pt x="13" y="77"/>
                  </a:lnTo>
                  <a:lnTo>
                    <a:pt x="9" y="74"/>
                  </a:lnTo>
                  <a:lnTo>
                    <a:pt x="7" y="69"/>
                  </a:lnTo>
                  <a:lnTo>
                    <a:pt x="6" y="65"/>
                  </a:lnTo>
                  <a:lnTo>
                    <a:pt x="7" y="60"/>
                  </a:lnTo>
                  <a:lnTo>
                    <a:pt x="9" y="55"/>
                  </a:lnTo>
                  <a:lnTo>
                    <a:pt x="27" y="74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Freeform 117">
              <a:extLst>
                <a:ext uri="{FF2B5EF4-FFF2-40B4-BE49-F238E27FC236}">
                  <a16:creationId xmlns:a16="http://schemas.microsoft.com/office/drawing/2014/main" id="{5A89A6AC-B20F-47BB-AD02-957748176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766763"/>
              <a:ext cx="53975" cy="52388"/>
            </a:xfrm>
            <a:custGeom>
              <a:avLst/>
              <a:gdLst>
                <a:gd name="T0" fmla="*/ 111 w 134"/>
                <a:gd name="T1" fmla="*/ 3 h 134"/>
                <a:gd name="T2" fmla="*/ 115 w 134"/>
                <a:gd name="T3" fmla="*/ 1 h 134"/>
                <a:gd name="T4" fmla="*/ 121 w 134"/>
                <a:gd name="T5" fmla="*/ 0 h 134"/>
                <a:gd name="T6" fmla="*/ 125 w 134"/>
                <a:gd name="T7" fmla="*/ 1 h 134"/>
                <a:gd name="T8" fmla="*/ 129 w 134"/>
                <a:gd name="T9" fmla="*/ 3 h 134"/>
                <a:gd name="T10" fmla="*/ 133 w 134"/>
                <a:gd name="T11" fmla="*/ 8 h 134"/>
                <a:gd name="T12" fmla="*/ 134 w 134"/>
                <a:gd name="T13" fmla="*/ 13 h 134"/>
                <a:gd name="T14" fmla="*/ 133 w 134"/>
                <a:gd name="T15" fmla="*/ 17 h 134"/>
                <a:gd name="T16" fmla="*/ 129 w 134"/>
                <a:gd name="T17" fmla="*/ 22 h 134"/>
                <a:gd name="T18" fmla="*/ 111 w 134"/>
                <a:gd name="T19" fmla="*/ 3 h 134"/>
                <a:gd name="T20" fmla="*/ 129 w 134"/>
                <a:gd name="T21" fmla="*/ 22 h 134"/>
                <a:gd name="T22" fmla="*/ 21 w 134"/>
                <a:gd name="T23" fmla="*/ 130 h 134"/>
                <a:gd name="T24" fmla="*/ 3 w 134"/>
                <a:gd name="T25" fmla="*/ 111 h 134"/>
                <a:gd name="T26" fmla="*/ 111 w 134"/>
                <a:gd name="T27" fmla="*/ 3 h 134"/>
                <a:gd name="T28" fmla="*/ 129 w 134"/>
                <a:gd name="T29" fmla="*/ 22 h 134"/>
                <a:gd name="T30" fmla="*/ 21 w 134"/>
                <a:gd name="T31" fmla="*/ 130 h 134"/>
                <a:gd name="T32" fmla="*/ 17 w 134"/>
                <a:gd name="T33" fmla="*/ 133 h 134"/>
                <a:gd name="T34" fmla="*/ 13 w 134"/>
                <a:gd name="T35" fmla="*/ 134 h 134"/>
                <a:gd name="T36" fmla="*/ 7 w 134"/>
                <a:gd name="T37" fmla="*/ 133 h 134"/>
                <a:gd name="T38" fmla="*/ 3 w 134"/>
                <a:gd name="T39" fmla="*/ 130 h 134"/>
                <a:gd name="T40" fmla="*/ 1 w 134"/>
                <a:gd name="T41" fmla="*/ 125 h 134"/>
                <a:gd name="T42" fmla="*/ 0 w 134"/>
                <a:gd name="T43" fmla="*/ 121 h 134"/>
                <a:gd name="T44" fmla="*/ 1 w 134"/>
                <a:gd name="T45" fmla="*/ 116 h 134"/>
                <a:gd name="T46" fmla="*/ 3 w 134"/>
                <a:gd name="T47" fmla="*/ 111 h 134"/>
                <a:gd name="T48" fmla="*/ 21 w 134"/>
                <a:gd name="T49" fmla="*/ 1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134">
                  <a:moveTo>
                    <a:pt x="111" y="3"/>
                  </a:moveTo>
                  <a:lnTo>
                    <a:pt x="115" y="1"/>
                  </a:lnTo>
                  <a:lnTo>
                    <a:pt x="121" y="0"/>
                  </a:lnTo>
                  <a:lnTo>
                    <a:pt x="125" y="1"/>
                  </a:lnTo>
                  <a:lnTo>
                    <a:pt x="129" y="3"/>
                  </a:lnTo>
                  <a:lnTo>
                    <a:pt x="133" y="8"/>
                  </a:lnTo>
                  <a:lnTo>
                    <a:pt x="134" y="13"/>
                  </a:lnTo>
                  <a:lnTo>
                    <a:pt x="133" y="17"/>
                  </a:lnTo>
                  <a:lnTo>
                    <a:pt x="129" y="22"/>
                  </a:lnTo>
                  <a:lnTo>
                    <a:pt x="111" y="3"/>
                  </a:lnTo>
                  <a:close/>
                  <a:moveTo>
                    <a:pt x="129" y="22"/>
                  </a:moveTo>
                  <a:lnTo>
                    <a:pt x="21" y="130"/>
                  </a:lnTo>
                  <a:lnTo>
                    <a:pt x="3" y="111"/>
                  </a:lnTo>
                  <a:lnTo>
                    <a:pt x="111" y="3"/>
                  </a:lnTo>
                  <a:lnTo>
                    <a:pt x="129" y="22"/>
                  </a:lnTo>
                  <a:close/>
                  <a:moveTo>
                    <a:pt x="21" y="130"/>
                  </a:moveTo>
                  <a:lnTo>
                    <a:pt x="17" y="133"/>
                  </a:lnTo>
                  <a:lnTo>
                    <a:pt x="13" y="134"/>
                  </a:lnTo>
                  <a:lnTo>
                    <a:pt x="7" y="133"/>
                  </a:lnTo>
                  <a:lnTo>
                    <a:pt x="3" y="130"/>
                  </a:lnTo>
                  <a:lnTo>
                    <a:pt x="1" y="125"/>
                  </a:lnTo>
                  <a:lnTo>
                    <a:pt x="0" y="121"/>
                  </a:lnTo>
                  <a:lnTo>
                    <a:pt x="1" y="116"/>
                  </a:lnTo>
                  <a:lnTo>
                    <a:pt x="3" y="111"/>
                  </a:lnTo>
                  <a:lnTo>
                    <a:pt x="21" y="13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Freeform 118">
              <a:extLst>
                <a:ext uri="{FF2B5EF4-FFF2-40B4-BE49-F238E27FC236}">
                  <a16:creationId xmlns:a16="http://schemas.microsoft.com/office/drawing/2014/main" id="{78DE8F8D-F857-4015-A7AD-BD582E27E3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3638" y="809625"/>
              <a:ext cx="17463" cy="12700"/>
            </a:xfrm>
            <a:custGeom>
              <a:avLst/>
              <a:gdLst>
                <a:gd name="T0" fmla="*/ 22 w 45"/>
                <a:gd name="T1" fmla="*/ 3 h 34"/>
                <a:gd name="T2" fmla="*/ 26 w 45"/>
                <a:gd name="T3" fmla="*/ 1 h 34"/>
                <a:gd name="T4" fmla="*/ 32 w 45"/>
                <a:gd name="T5" fmla="*/ 0 h 34"/>
                <a:gd name="T6" fmla="*/ 36 w 45"/>
                <a:gd name="T7" fmla="*/ 1 h 34"/>
                <a:gd name="T8" fmla="*/ 40 w 45"/>
                <a:gd name="T9" fmla="*/ 3 h 34"/>
                <a:gd name="T10" fmla="*/ 44 w 45"/>
                <a:gd name="T11" fmla="*/ 8 h 34"/>
                <a:gd name="T12" fmla="*/ 45 w 45"/>
                <a:gd name="T13" fmla="*/ 13 h 34"/>
                <a:gd name="T14" fmla="*/ 44 w 45"/>
                <a:gd name="T15" fmla="*/ 17 h 34"/>
                <a:gd name="T16" fmla="*/ 40 w 45"/>
                <a:gd name="T17" fmla="*/ 22 h 34"/>
                <a:gd name="T18" fmla="*/ 22 w 45"/>
                <a:gd name="T19" fmla="*/ 3 h 34"/>
                <a:gd name="T20" fmla="*/ 40 w 45"/>
                <a:gd name="T21" fmla="*/ 22 h 34"/>
                <a:gd name="T22" fmla="*/ 35 w 45"/>
                <a:gd name="T23" fmla="*/ 27 h 34"/>
                <a:gd name="T24" fmla="*/ 29 w 45"/>
                <a:gd name="T25" fmla="*/ 30 h 34"/>
                <a:gd name="T26" fmla="*/ 18 w 45"/>
                <a:gd name="T27" fmla="*/ 7 h 34"/>
                <a:gd name="T28" fmla="*/ 20 w 45"/>
                <a:gd name="T29" fmla="*/ 5 h 34"/>
                <a:gd name="T30" fmla="*/ 22 w 45"/>
                <a:gd name="T31" fmla="*/ 3 h 34"/>
                <a:gd name="T32" fmla="*/ 40 w 45"/>
                <a:gd name="T33" fmla="*/ 22 h 34"/>
                <a:gd name="T34" fmla="*/ 23 w 45"/>
                <a:gd name="T35" fmla="*/ 18 h 34"/>
                <a:gd name="T36" fmla="*/ 29 w 45"/>
                <a:gd name="T37" fmla="*/ 30 h 34"/>
                <a:gd name="T38" fmla="*/ 23 w 45"/>
                <a:gd name="T39" fmla="*/ 31 h 34"/>
                <a:gd name="T40" fmla="*/ 18 w 45"/>
                <a:gd name="T41" fmla="*/ 30 h 34"/>
                <a:gd name="T42" fmla="*/ 15 w 45"/>
                <a:gd name="T43" fmla="*/ 27 h 34"/>
                <a:gd name="T44" fmla="*/ 11 w 45"/>
                <a:gd name="T45" fmla="*/ 24 h 34"/>
                <a:gd name="T46" fmla="*/ 10 w 45"/>
                <a:gd name="T47" fmla="*/ 18 h 34"/>
                <a:gd name="T48" fmla="*/ 11 w 45"/>
                <a:gd name="T49" fmla="*/ 13 h 34"/>
                <a:gd name="T50" fmla="*/ 15 w 45"/>
                <a:gd name="T51" fmla="*/ 10 h 34"/>
                <a:gd name="T52" fmla="*/ 18 w 45"/>
                <a:gd name="T53" fmla="*/ 7 h 34"/>
                <a:gd name="T54" fmla="*/ 23 w 45"/>
                <a:gd name="T55" fmla="*/ 18 h 34"/>
                <a:gd name="T56" fmla="*/ 27 w 45"/>
                <a:gd name="T57" fmla="*/ 30 h 34"/>
                <a:gd name="T58" fmla="*/ 21 w 45"/>
                <a:gd name="T59" fmla="*/ 32 h 34"/>
                <a:gd name="T60" fmla="*/ 13 w 45"/>
                <a:gd name="T61" fmla="*/ 34 h 34"/>
                <a:gd name="T62" fmla="*/ 13 w 45"/>
                <a:gd name="T63" fmla="*/ 8 h 34"/>
                <a:gd name="T64" fmla="*/ 16 w 45"/>
                <a:gd name="T65" fmla="*/ 8 h 34"/>
                <a:gd name="T66" fmla="*/ 18 w 45"/>
                <a:gd name="T67" fmla="*/ 7 h 34"/>
                <a:gd name="T68" fmla="*/ 27 w 45"/>
                <a:gd name="T69" fmla="*/ 30 h 34"/>
                <a:gd name="T70" fmla="*/ 13 w 45"/>
                <a:gd name="T71" fmla="*/ 34 h 34"/>
                <a:gd name="T72" fmla="*/ 8 w 45"/>
                <a:gd name="T73" fmla="*/ 32 h 34"/>
                <a:gd name="T74" fmla="*/ 4 w 45"/>
                <a:gd name="T75" fmla="*/ 29 h 34"/>
                <a:gd name="T76" fmla="*/ 2 w 45"/>
                <a:gd name="T77" fmla="*/ 25 h 34"/>
                <a:gd name="T78" fmla="*/ 0 w 45"/>
                <a:gd name="T79" fmla="*/ 21 h 34"/>
                <a:gd name="T80" fmla="*/ 2 w 45"/>
                <a:gd name="T81" fmla="*/ 15 h 34"/>
                <a:gd name="T82" fmla="*/ 4 w 45"/>
                <a:gd name="T83" fmla="*/ 11 h 34"/>
                <a:gd name="T84" fmla="*/ 8 w 45"/>
                <a:gd name="T85" fmla="*/ 9 h 34"/>
                <a:gd name="T86" fmla="*/ 13 w 45"/>
                <a:gd name="T87" fmla="*/ 8 h 34"/>
                <a:gd name="T88" fmla="*/ 13 w 45"/>
                <a:gd name="T8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34">
                  <a:moveTo>
                    <a:pt x="22" y="3"/>
                  </a:moveTo>
                  <a:lnTo>
                    <a:pt x="26" y="1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40" y="3"/>
                  </a:lnTo>
                  <a:lnTo>
                    <a:pt x="44" y="8"/>
                  </a:lnTo>
                  <a:lnTo>
                    <a:pt x="45" y="13"/>
                  </a:lnTo>
                  <a:lnTo>
                    <a:pt x="44" y="17"/>
                  </a:lnTo>
                  <a:lnTo>
                    <a:pt x="40" y="22"/>
                  </a:lnTo>
                  <a:lnTo>
                    <a:pt x="22" y="3"/>
                  </a:lnTo>
                  <a:close/>
                  <a:moveTo>
                    <a:pt x="40" y="22"/>
                  </a:moveTo>
                  <a:lnTo>
                    <a:pt x="35" y="27"/>
                  </a:lnTo>
                  <a:lnTo>
                    <a:pt x="29" y="30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40" y="22"/>
                  </a:lnTo>
                  <a:close/>
                  <a:moveTo>
                    <a:pt x="23" y="18"/>
                  </a:moveTo>
                  <a:lnTo>
                    <a:pt x="29" y="30"/>
                  </a:lnTo>
                  <a:lnTo>
                    <a:pt x="23" y="31"/>
                  </a:lnTo>
                  <a:lnTo>
                    <a:pt x="18" y="30"/>
                  </a:lnTo>
                  <a:lnTo>
                    <a:pt x="15" y="27"/>
                  </a:lnTo>
                  <a:lnTo>
                    <a:pt x="11" y="24"/>
                  </a:lnTo>
                  <a:lnTo>
                    <a:pt x="10" y="18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8" y="7"/>
                  </a:lnTo>
                  <a:lnTo>
                    <a:pt x="23" y="18"/>
                  </a:lnTo>
                  <a:close/>
                  <a:moveTo>
                    <a:pt x="27" y="30"/>
                  </a:moveTo>
                  <a:lnTo>
                    <a:pt x="21" y="32"/>
                  </a:lnTo>
                  <a:lnTo>
                    <a:pt x="13" y="34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8" y="7"/>
                  </a:lnTo>
                  <a:lnTo>
                    <a:pt x="27" y="30"/>
                  </a:lnTo>
                  <a:close/>
                  <a:moveTo>
                    <a:pt x="13" y="34"/>
                  </a:moveTo>
                  <a:lnTo>
                    <a:pt x="8" y="32"/>
                  </a:lnTo>
                  <a:lnTo>
                    <a:pt x="4" y="29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9"/>
                  </a:lnTo>
                  <a:lnTo>
                    <a:pt x="13" y="8"/>
                  </a:lnTo>
                  <a:lnTo>
                    <a:pt x="13" y="34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Freeform 119">
              <a:extLst>
                <a:ext uri="{FF2B5EF4-FFF2-40B4-BE49-F238E27FC236}">
                  <a16:creationId xmlns:a16="http://schemas.microsoft.com/office/drawing/2014/main" id="{1DE192E8-3A0A-41E6-9AF3-68B9F071A7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0300" y="812800"/>
              <a:ext cx="42863" cy="9525"/>
            </a:xfrm>
            <a:custGeom>
              <a:avLst/>
              <a:gdLst>
                <a:gd name="T0" fmla="*/ 95 w 108"/>
                <a:gd name="T1" fmla="*/ 0 h 26"/>
                <a:gd name="T2" fmla="*/ 101 w 108"/>
                <a:gd name="T3" fmla="*/ 1 h 26"/>
                <a:gd name="T4" fmla="*/ 104 w 108"/>
                <a:gd name="T5" fmla="*/ 3 h 26"/>
                <a:gd name="T6" fmla="*/ 107 w 108"/>
                <a:gd name="T7" fmla="*/ 7 h 26"/>
                <a:gd name="T8" fmla="*/ 108 w 108"/>
                <a:gd name="T9" fmla="*/ 13 h 26"/>
                <a:gd name="T10" fmla="*/ 107 w 108"/>
                <a:gd name="T11" fmla="*/ 17 h 26"/>
                <a:gd name="T12" fmla="*/ 104 w 108"/>
                <a:gd name="T13" fmla="*/ 21 h 26"/>
                <a:gd name="T14" fmla="*/ 101 w 108"/>
                <a:gd name="T15" fmla="*/ 24 h 26"/>
                <a:gd name="T16" fmla="*/ 95 w 108"/>
                <a:gd name="T17" fmla="*/ 26 h 26"/>
                <a:gd name="T18" fmla="*/ 95 w 108"/>
                <a:gd name="T19" fmla="*/ 0 h 26"/>
                <a:gd name="T20" fmla="*/ 95 w 108"/>
                <a:gd name="T21" fmla="*/ 26 h 26"/>
                <a:gd name="T22" fmla="*/ 13 w 108"/>
                <a:gd name="T23" fmla="*/ 26 h 26"/>
                <a:gd name="T24" fmla="*/ 13 w 108"/>
                <a:gd name="T25" fmla="*/ 0 h 26"/>
                <a:gd name="T26" fmla="*/ 95 w 108"/>
                <a:gd name="T27" fmla="*/ 0 h 26"/>
                <a:gd name="T28" fmla="*/ 95 w 108"/>
                <a:gd name="T29" fmla="*/ 26 h 26"/>
                <a:gd name="T30" fmla="*/ 13 w 108"/>
                <a:gd name="T31" fmla="*/ 26 h 26"/>
                <a:gd name="T32" fmla="*/ 9 w 108"/>
                <a:gd name="T33" fmla="*/ 24 h 26"/>
                <a:gd name="T34" fmla="*/ 5 w 108"/>
                <a:gd name="T35" fmla="*/ 21 h 26"/>
                <a:gd name="T36" fmla="*/ 1 w 108"/>
                <a:gd name="T37" fmla="*/ 17 h 26"/>
                <a:gd name="T38" fmla="*/ 0 w 108"/>
                <a:gd name="T39" fmla="*/ 13 h 26"/>
                <a:gd name="T40" fmla="*/ 1 w 108"/>
                <a:gd name="T41" fmla="*/ 7 h 26"/>
                <a:gd name="T42" fmla="*/ 5 w 108"/>
                <a:gd name="T43" fmla="*/ 3 h 26"/>
                <a:gd name="T44" fmla="*/ 9 w 108"/>
                <a:gd name="T45" fmla="*/ 1 h 26"/>
                <a:gd name="T46" fmla="*/ 13 w 108"/>
                <a:gd name="T47" fmla="*/ 0 h 26"/>
                <a:gd name="T48" fmla="*/ 13 w 108"/>
                <a:gd name="T4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26">
                  <a:moveTo>
                    <a:pt x="95" y="0"/>
                  </a:moveTo>
                  <a:lnTo>
                    <a:pt x="101" y="1"/>
                  </a:lnTo>
                  <a:lnTo>
                    <a:pt x="104" y="3"/>
                  </a:lnTo>
                  <a:lnTo>
                    <a:pt x="107" y="7"/>
                  </a:lnTo>
                  <a:lnTo>
                    <a:pt x="108" y="13"/>
                  </a:lnTo>
                  <a:lnTo>
                    <a:pt x="107" y="17"/>
                  </a:lnTo>
                  <a:lnTo>
                    <a:pt x="104" y="21"/>
                  </a:lnTo>
                  <a:lnTo>
                    <a:pt x="101" y="24"/>
                  </a:lnTo>
                  <a:lnTo>
                    <a:pt x="95" y="26"/>
                  </a:lnTo>
                  <a:lnTo>
                    <a:pt x="95" y="0"/>
                  </a:lnTo>
                  <a:close/>
                  <a:moveTo>
                    <a:pt x="95" y="26"/>
                  </a:moveTo>
                  <a:lnTo>
                    <a:pt x="13" y="26"/>
                  </a:lnTo>
                  <a:lnTo>
                    <a:pt x="13" y="0"/>
                  </a:lnTo>
                  <a:lnTo>
                    <a:pt x="95" y="0"/>
                  </a:lnTo>
                  <a:lnTo>
                    <a:pt x="95" y="26"/>
                  </a:lnTo>
                  <a:close/>
                  <a:moveTo>
                    <a:pt x="13" y="26"/>
                  </a:moveTo>
                  <a:lnTo>
                    <a:pt x="9" y="24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7"/>
                  </a:lnTo>
                  <a:lnTo>
                    <a:pt x="5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26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Freeform 120">
              <a:extLst>
                <a:ext uri="{FF2B5EF4-FFF2-40B4-BE49-F238E27FC236}">
                  <a16:creationId xmlns:a16="http://schemas.microsoft.com/office/drawing/2014/main" id="{0D1DE5B4-AB7A-4D71-8920-C740D444C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3950" y="812800"/>
              <a:ext cx="17463" cy="12700"/>
            </a:xfrm>
            <a:custGeom>
              <a:avLst/>
              <a:gdLst>
                <a:gd name="T0" fmla="*/ 30 w 43"/>
                <a:gd name="T1" fmla="*/ 0 h 33"/>
                <a:gd name="T2" fmla="*/ 36 w 43"/>
                <a:gd name="T3" fmla="*/ 1 h 33"/>
                <a:gd name="T4" fmla="*/ 40 w 43"/>
                <a:gd name="T5" fmla="*/ 3 h 33"/>
                <a:gd name="T6" fmla="*/ 42 w 43"/>
                <a:gd name="T7" fmla="*/ 7 h 33"/>
                <a:gd name="T8" fmla="*/ 43 w 43"/>
                <a:gd name="T9" fmla="*/ 13 h 33"/>
                <a:gd name="T10" fmla="*/ 42 w 43"/>
                <a:gd name="T11" fmla="*/ 17 h 33"/>
                <a:gd name="T12" fmla="*/ 40 w 43"/>
                <a:gd name="T13" fmla="*/ 21 h 33"/>
                <a:gd name="T14" fmla="*/ 36 w 43"/>
                <a:gd name="T15" fmla="*/ 24 h 33"/>
                <a:gd name="T16" fmla="*/ 30 w 43"/>
                <a:gd name="T17" fmla="*/ 26 h 33"/>
                <a:gd name="T18" fmla="*/ 30 w 43"/>
                <a:gd name="T19" fmla="*/ 0 h 33"/>
                <a:gd name="T20" fmla="*/ 30 w 43"/>
                <a:gd name="T21" fmla="*/ 26 h 33"/>
                <a:gd name="T22" fmla="*/ 28 w 43"/>
                <a:gd name="T23" fmla="*/ 26 h 33"/>
                <a:gd name="T24" fmla="*/ 26 w 43"/>
                <a:gd name="T25" fmla="*/ 27 h 33"/>
                <a:gd name="T26" fmla="*/ 16 w 43"/>
                <a:gd name="T27" fmla="*/ 3 h 33"/>
                <a:gd name="T28" fmla="*/ 23 w 43"/>
                <a:gd name="T29" fmla="*/ 1 h 33"/>
                <a:gd name="T30" fmla="*/ 30 w 43"/>
                <a:gd name="T31" fmla="*/ 0 h 33"/>
                <a:gd name="T32" fmla="*/ 30 w 43"/>
                <a:gd name="T33" fmla="*/ 26 h 33"/>
                <a:gd name="T34" fmla="*/ 21 w 43"/>
                <a:gd name="T35" fmla="*/ 15 h 33"/>
                <a:gd name="T36" fmla="*/ 26 w 43"/>
                <a:gd name="T37" fmla="*/ 27 h 33"/>
                <a:gd name="T38" fmla="*/ 21 w 43"/>
                <a:gd name="T39" fmla="*/ 27 h 33"/>
                <a:gd name="T40" fmla="*/ 16 w 43"/>
                <a:gd name="T41" fmla="*/ 27 h 33"/>
                <a:gd name="T42" fmla="*/ 12 w 43"/>
                <a:gd name="T43" fmla="*/ 23 h 33"/>
                <a:gd name="T44" fmla="*/ 9 w 43"/>
                <a:gd name="T45" fmla="*/ 19 h 33"/>
                <a:gd name="T46" fmla="*/ 8 w 43"/>
                <a:gd name="T47" fmla="*/ 14 h 33"/>
                <a:gd name="T48" fmla="*/ 9 w 43"/>
                <a:gd name="T49" fmla="*/ 9 h 33"/>
                <a:gd name="T50" fmla="*/ 12 w 43"/>
                <a:gd name="T51" fmla="*/ 5 h 33"/>
                <a:gd name="T52" fmla="*/ 16 w 43"/>
                <a:gd name="T53" fmla="*/ 3 h 33"/>
                <a:gd name="T54" fmla="*/ 21 w 43"/>
                <a:gd name="T55" fmla="*/ 15 h 33"/>
                <a:gd name="T56" fmla="*/ 26 w 43"/>
                <a:gd name="T57" fmla="*/ 27 h 33"/>
                <a:gd name="T58" fmla="*/ 24 w 43"/>
                <a:gd name="T59" fmla="*/ 28 h 33"/>
                <a:gd name="T60" fmla="*/ 22 w 43"/>
                <a:gd name="T61" fmla="*/ 29 h 33"/>
                <a:gd name="T62" fmla="*/ 3 w 43"/>
                <a:gd name="T63" fmla="*/ 10 h 33"/>
                <a:gd name="T64" fmla="*/ 10 w 43"/>
                <a:gd name="T65" fmla="*/ 6 h 33"/>
                <a:gd name="T66" fmla="*/ 16 w 43"/>
                <a:gd name="T67" fmla="*/ 3 h 33"/>
                <a:gd name="T68" fmla="*/ 26 w 43"/>
                <a:gd name="T69" fmla="*/ 27 h 33"/>
                <a:gd name="T70" fmla="*/ 22 w 43"/>
                <a:gd name="T71" fmla="*/ 29 h 33"/>
                <a:gd name="T72" fmla="*/ 17 w 43"/>
                <a:gd name="T73" fmla="*/ 32 h 33"/>
                <a:gd name="T74" fmla="*/ 13 w 43"/>
                <a:gd name="T75" fmla="*/ 33 h 33"/>
                <a:gd name="T76" fmla="*/ 8 w 43"/>
                <a:gd name="T77" fmla="*/ 32 h 33"/>
                <a:gd name="T78" fmla="*/ 3 w 43"/>
                <a:gd name="T79" fmla="*/ 29 h 33"/>
                <a:gd name="T80" fmla="*/ 0 w 43"/>
                <a:gd name="T81" fmla="*/ 24 h 33"/>
                <a:gd name="T82" fmla="*/ 0 w 43"/>
                <a:gd name="T83" fmla="*/ 20 h 33"/>
                <a:gd name="T84" fmla="*/ 0 w 43"/>
                <a:gd name="T85" fmla="*/ 15 h 33"/>
                <a:gd name="T86" fmla="*/ 3 w 43"/>
                <a:gd name="T87" fmla="*/ 10 h 33"/>
                <a:gd name="T88" fmla="*/ 22 w 43"/>
                <a:gd name="T8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" h="33">
                  <a:moveTo>
                    <a:pt x="30" y="0"/>
                  </a:moveTo>
                  <a:lnTo>
                    <a:pt x="36" y="1"/>
                  </a:lnTo>
                  <a:lnTo>
                    <a:pt x="40" y="3"/>
                  </a:lnTo>
                  <a:lnTo>
                    <a:pt x="42" y="7"/>
                  </a:lnTo>
                  <a:lnTo>
                    <a:pt x="43" y="13"/>
                  </a:lnTo>
                  <a:lnTo>
                    <a:pt x="42" y="17"/>
                  </a:lnTo>
                  <a:lnTo>
                    <a:pt x="40" y="21"/>
                  </a:lnTo>
                  <a:lnTo>
                    <a:pt x="36" y="24"/>
                  </a:lnTo>
                  <a:lnTo>
                    <a:pt x="30" y="26"/>
                  </a:lnTo>
                  <a:lnTo>
                    <a:pt x="30" y="0"/>
                  </a:lnTo>
                  <a:close/>
                  <a:moveTo>
                    <a:pt x="30" y="26"/>
                  </a:moveTo>
                  <a:lnTo>
                    <a:pt x="28" y="26"/>
                  </a:lnTo>
                  <a:lnTo>
                    <a:pt x="26" y="27"/>
                  </a:lnTo>
                  <a:lnTo>
                    <a:pt x="16" y="3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0" y="26"/>
                  </a:lnTo>
                  <a:close/>
                  <a:moveTo>
                    <a:pt x="21" y="15"/>
                  </a:moveTo>
                  <a:lnTo>
                    <a:pt x="26" y="27"/>
                  </a:lnTo>
                  <a:lnTo>
                    <a:pt x="21" y="27"/>
                  </a:lnTo>
                  <a:lnTo>
                    <a:pt x="16" y="27"/>
                  </a:lnTo>
                  <a:lnTo>
                    <a:pt x="12" y="23"/>
                  </a:lnTo>
                  <a:lnTo>
                    <a:pt x="9" y="19"/>
                  </a:lnTo>
                  <a:lnTo>
                    <a:pt x="8" y="14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21" y="15"/>
                  </a:lnTo>
                  <a:close/>
                  <a:moveTo>
                    <a:pt x="26" y="27"/>
                  </a:moveTo>
                  <a:lnTo>
                    <a:pt x="24" y="28"/>
                  </a:lnTo>
                  <a:lnTo>
                    <a:pt x="22" y="29"/>
                  </a:lnTo>
                  <a:lnTo>
                    <a:pt x="3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6" y="27"/>
                  </a:lnTo>
                  <a:close/>
                  <a:moveTo>
                    <a:pt x="22" y="29"/>
                  </a:moveTo>
                  <a:lnTo>
                    <a:pt x="17" y="32"/>
                  </a:lnTo>
                  <a:lnTo>
                    <a:pt x="13" y="33"/>
                  </a:lnTo>
                  <a:lnTo>
                    <a:pt x="8" y="32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22" y="29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Freeform 121">
              <a:extLst>
                <a:ext uri="{FF2B5EF4-FFF2-40B4-BE49-F238E27FC236}">
                  <a16:creationId xmlns:a16="http://schemas.microsoft.com/office/drawing/2014/main" id="{46AA99EA-5E67-4C2E-8273-1CA38B0EC7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9188" y="815975"/>
              <a:ext cx="14288" cy="14288"/>
            </a:xfrm>
            <a:custGeom>
              <a:avLst/>
              <a:gdLst>
                <a:gd name="T0" fmla="*/ 16 w 38"/>
                <a:gd name="T1" fmla="*/ 3 h 39"/>
                <a:gd name="T2" fmla="*/ 21 w 38"/>
                <a:gd name="T3" fmla="*/ 1 h 39"/>
                <a:gd name="T4" fmla="*/ 26 w 38"/>
                <a:gd name="T5" fmla="*/ 0 h 39"/>
                <a:gd name="T6" fmla="*/ 30 w 38"/>
                <a:gd name="T7" fmla="*/ 1 h 39"/>
                <a:gd name="T8" fmla="*/ 35 w 38"/>
                <a:gd name="T9" fmla="*/ 3 h 39"/>
                <a:gd name="T10" fmla="*/ 38 w 38"/>
                <a:gd name="T11" fmla="*/ 8 h 39"/>
                <a:gd name="T12" fmla="*/ 38 w 38"/>
                <a:gd name="T13" fmla="*/ 13 h 39"/>
                <a:gd name="T14" fmla="*/ 38 w 38"/>
                <a:gd name="T15" fmla="*/ 17 h 39"/>
                <a:gd name="T16" fmla="*/ 35 w 38"/>
                <a:gd name="T17" fmla="*/ 22 h 39"/>
                <a:gd name="T18" fmla="*/ 16 w 38"/>
                <a:gd name="T19" fmla="*/ 3 h 39"/>
                <a:gd name="T20" fmla="*/ 35 w 38"/>
                <a:gd name="T21" fmla="*/ 22 h 39"/>
                <a:gd name="T22" fmla="*/ 22 w 38"/>
                <a:gd name="T23" fmla="*/ 35 h 39"/>
                <a:gd name="T24" fmla="*/ 3 w 38"/>
                <a:gd name="T25" fmla="*/ 16 h 39"/>
                <a:gd name="T26" fmla="*/ 16 w 38"/>
                <a:gd name="T27" fmla="*/ 3 h 39"/>
                <a:gd name="T28" fmla="*/ 35 w 38"/>
                <a:gd name="T29" fmla="*/ 22 h 39"/>
                <a:gd name="T30" fmla="*/ 22 w 38"/>
                <a:gd name="T31" fmla="*/ 35 h 39"/>
                <a:gd name="T32" fmla="*/ 17 w 38"/>
                <a:gd name="T33" fmla="*/ 38 h 39"/>
                <a:gd name="T34" fmla="*/ 13 w 38"/>
                <a:gd name="T35" fmla="*/ 39 h 39"/>
                <a:gd name="T36" fmla="*/ 8 w 38"/>
                <a:gd name="T37" fmla="*/ 38 h 39"/>
                <a:gd name="T38" fmla="*/ 3 w 38"/>
                <a:gd name="T39" fmla="*/ 35 h 39"/>
                <a:gd name="T40" fmla="*/ 1 w 38"/>
                <a:gd name="T41" fmla="*/ 30 h 39"/>
                <a:gd name="T42" fmla="*/ 0 w 38"/>
                <a:gd name="T43" fmla="*/ 26 h 39"/>
                <a:gd name="T44" fmla="*/ 1 w 38"/>
                <a:gd name="T45" fmla="*/ 21 h 39"/>
                <a:gd name="T46" fmla="*/ 3 w 38"/>
                <a:gd name="T47" fmla="*/ 16 h 39"/>
                <a:gd name="T48" fmla="*/ 22 w 38"/>
                <a:gd name="T4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9">
                  <a:moveTo>
                    <a:pt x="16" y="3"/>
                  </a:moveTo>
                  <a:lnTo>
                    <a:pt x="21" y="1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38" y="8"/>
                  </a:lnTo>
                  <a:lnTo>
                    <a:pt x="38" y="13"/>
                  </a:lnTo>
                  <a:lnTo>
                    <a:pt x="38" y="17"/>
                  </a:lnTo>
                  <a:lnTo>
                    <a:pt x="35" y="22"/>
                  </a:lnTo>
                  <a:lnTo>
                    <a:pt x="16" y="3"/>
                  </a:lnTo>
                  <a:close/>
                  <a:moveTo>
                    <a:pt x="35" y="22"/>
                  </a:moveTo>
                  <a:lnTo>
                    <a:pt x="22" y="35"/>
                  </a:lnTo>
                  <a:lnTo>
                    <a:pt x="3" y="16"/>
                  </a:lnTo>
                  <a:lnTo>
                    <a:pt x="16" y="3"/>
                  </a:lnTo>
                  <a:lnTo>
                    <a:pt x="35" y="22"/>
                  </a:lnTo>
                  <a:close/>
                  <a:moveTo>
                    <a:pt x="22" y="35"/>
                  </a:moveTo>
                  <a:lnTo>
                    <a:pt x="17" y="38"/>
                  </a:lnTo>
                  <a:lnTo>
                    <a:pt x="13" y="39"/>
                  </a:lnTo>
                  <a:lnTo>
                    <a:pt x="8" y="38"/>
                  </a:lnTo>
                  <a:lnTo>
                    <a:pt x="3" y="35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3" y="16"/>
                  </a:lnTo>
                  <a:lnTo>
                    <a:pt x="22" y="3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Freeform 122">
              <a:extLst>
                <a:ext uri="{FF2B5EF4-FFF2-40B4-BE49-F238E27FC236}">
                  <a16:creationId xmlns:a16="http://schemas.microsoft.com/office/drawing/2014/main" id="{AE96327F-4B68-46EC-9C88-D20A6A7F6A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820738"/>
              <a:ext cx="12700" cy="23813"/>
            </a:xfrm>
            <a:custGeom>
              <a:avLst/>
              <a:gdLst>
                <a:gd name="T0" fmla="*/ 15 w 33"/>
                <a:gd name="T1" fmla="*/ 1 h 62"/>
                <a:gd name="T2" fmla="*/ 24 w 33"/>
                <a:gd name="T3" fmla="*/ 1 h 62"/>
                <a:gd name="T4" fmla="*/ 32 w 33"/>
                <a:gd name="T5" fmla="*/ 8 h 62"/>
                <a:gd name="T6" fmla="*/ 32 w 33"/>
                <a:gd name="T7" fmla="*/ 17 h 62"/>
                <a:gd name="T8" fmla="*/ 10 w 33"/>
                <a:gd name="T9" fmla="*/ 3 h 62"/>
                <a:gd name="T10" fmla="*/ 29 w 33"/>
                <a:gd name="T11" fmla="*/ 22 h 62"/>
                <a:gd name="T12" fmla="*/ 10 w 33"/>
                <a:gd name="T13" fmla="*/ 3 h 62"/>
                <a:gd name="T14" fmla="*/ 20 w 33"/>
                <a:gd name="T15" fmla="*/ 13 h 62"/>
                <a:gd name="T16" fmla="*/ 24 w 33"/>
                <a:gd name="T17" fmla="*/ 25 h 62"/>
                <a:gd name="T18" fmla="*/ 15 w 33"/>
                <a:gd name="T19" fmla="*/ 25 h 62"/>
                <a:gd name="T20" fmla="*/ 8 w 33"/>
                <a:gd name="T21" fmla="*/ 17 h 62"/>
                <a:gd name="T22" fmla="*/ 8 w 33"/>
                <a:gd name="T23" fmla="*/ 8 h 62"/>
                <a:gd name="T24" fmla="*/ 20 w 33"/>
                <a:gd name="T25" fmla="*/ 13 h 62"/>
                <a:gd name="T26" fmla="*/ 26 w 33"/>
                <a:gd name="T27" fmla="*/ 26 h 62"/>
                <a:gd name="T28" fmla="*/ 0 w 33"/>
                <a:gd name="T29" fmla="*/ 31 h 62"/>
                <a:gd name="T30" fmla="*/ 2 w 33"/>
                <a:gd name="T31" fmla="*/ 16 h 62"/>
                <a:gd name="T32" fmla="*/ 10 w 33"/>
                <a:gd name="T33" fmla="*/ 3 h 62"/>
                <a:gd name="T34" fmla="*/ 26 w 33"/>
                <a:gd name="T35" fmla="*/ 31 h 62"/>
                <a:gd name="T36" fmla="*/ 29 w 33"/>
                <a:gd name="T37" fmla="*/ 40 h 62"/>
                <a:gd name="T38" fmla="*/ 6 w 33"/>
                <a:gd name="T39" fmla="*/ 52 h 62"/>
                <a:gd name="T40" fmla="*/ 0 w 33"/>
                <a:gd name="T41" fmla="*/ 38 h 62"/>
                <a:gd name="T42" fmla="*/ 26 w 33"/>
                <a:gd name="T43" fmla="*/ 31 h 62"/>
                <a:gd name="T44" fmla="*/ 29 w 33"/>
                <a:gd name="T45" fmla="*/ 40 h 62"/>
                <a:gd name="T46" fmla="*/ 32 w 33"/>
                <a:gd name="T47" fmla="*/ 49 h 62"/>
                <a:gd name="T48" fmla="*/ 29 w 33"/>
                <a:gd name="T49" fmla="*/ 58 h 62"/>
                <a:gd name="T50" fmla="*/ 20 w 33"/>
                <a:gd name="T51" fmla="*/ 62 h 62"/>
                <a:gd name="T52" fmla="*/ 10 w 33"/>
                <a:gd name="T53" fmla="*/ 58 h 62"/>
                <a:gd name="T54" fmla="*/ 29 w 33"/>
                <a:gd name="T55" fmla="*/ 40 h 62"/>
                <a:gd name="T56" fmla="*/ 10 w 33"/>
                <a:gd name="T57" fmla="*/ 58 h 62"/>
                <a:gd name="T58" fmla="*/ 29 w 33"/>
                <a:gd name="T59" fmla="*/ 40 h 62"/>
                <a:gd name="T60" fmla="*/ 32 w 33"/>
                <a:gd name="T61" fmla="*/ 44 h 62"/>
                <a:gd name="T62" fmla="*/ 32 w 33"/>
                <a:gd name="T63" fmla="*/ 54 h 62"/>
                <a:gd name="T64" fmla="*/ 24 w 33"/>
                <a:gd name="T65" fmla="*/ 61 h 62"/>
                <a:gd name="T66" fmla="*/ 15 w 33"/>
                <a:gd name="T67" fmla="*/ 61 h 62"/>
                <a:gd name="T68" fmla="*/ 29 w 33"/>
                <a:gd name="T69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62">
                  <a:moveTo>
                    <a:pt x="10" y="3"/>
                  </a:moveTo>
                  <a:lnTo>
                    <a:pt x="15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2" y="8"/>
                  </a:lnTo>
                  <a:lnTo>
                    <a:pt x="33" y="13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10" y="3"/>
                  </a:lnTo>
                  <a:close/>
                  <a:moveTo>
                    <a:pt x="29" y="22"/>
                  </a:moveTo>
                  <a:lnTo>
                    <a:pt x="29" y="2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29" y="22"/>
                  </a:lnTo>
                  <a:close/>
                  <a:moveTo>
                    <a:pt x="20" y="13"/>
                  </a:moveTo>
                  <a:lnTo>
                    <a:pt x="29" y="22"/>
                  </a:lnTo>
                  <a:lnTo>
                    <a:pt x="24" y="25"/>
                  </a:lnTo>
                  <a:lnTo>
                    <a:pt x="20" y="26"/>
                  </a:lnTo>
                  <a:lnTo>
                    <a:pt x="15" y="25"/>
                  </a:lnTo>
                  <a:lnTo>
                    <a:pt x="10" y="22"/>
                  </a:lnTo>
                  <a:lnTo>
                    <a:pt x="8" y="17"/>
                  </a:lnTo>
                  <a:lnTo>
                    <a:pt x="7" y="13"/>
                  </a:lnTo>
                  <a:lnTo>
                    <a:pt x="8" y="8"/>
                  </a:lnTo>
                  <a:lnTo>
                    <a:pt x="10" y="3"/>
                  </a:lnTo>
                  <a:lnTo>
                    <a:pt x="20" y="13"/>
                  </a:lnTo>
                  <a:close/>
                  <a:moveTo>
                    <a:pt x="29" y="22"/>
                  </a:moveTo>
                  <a:lnTo>
                    <a:pt x="26" y="26"/>
                  </a:lnTo>
                  <a:lnTo>
                    <a:pt x="26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3"/>
                  </a:lnTo>
                  <a:lnTo>
                    <a:pt x="29" y="22"/>
                  </a:lnTo>
                  <a:close/>
                  <a:moveTo>
                    <a:pt x="26" y="31"/>
                  </a:moveTo>
                  <a:lnTo>
                    <a:pt x="26" y="36"/>
                  </a:lnTo>
                  <a:lnTo>
                    <a:pt x="29" y="40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6" y="31"/>
                  </a:lnTo>
                  <a:close/>
                  <a:moveTo>
                    <a:pt x="20" y="49"/>
                  </a:moveTo>
                  <a:lnTo>
                    <a:pt x="29" y="40"/>
                  </a:lnTo>
                  <a:lnTo>
                    <a:pt x="32" y="44"/>
                  </a:lnTo>
                  <a:lnTo>
                    <a:pt x="32" y="49"/>
                  </a:lnTo>
                  <a:lnTo>
                    <a:pt x="32" y="54"/>
                  </a:lnTo>
                  <a:lnTo>
                    <a:pt x="29" y="58"/>
                  </a:lnTo>
                  <a:lnTo>
                    <a:pt x="24" y="61"/>
                  </a:lnTo>
                  <a:lnTo>
                    <a:pt x="20" y="62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20" y="49"/>
                  </a:lnTo>
                  <a:close/>
                  <a:moveTo>
                    <a:pt x="29" y="40"/>
                  </a:moveTo>
                  <a:lnTo>
                    <a:pt x="29" y="40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29" y="40"/>
                  </a:lnTo>
                  <a:close/>
                  <a:moveTo>
                    <a:pt x="29" y="40"/>
                  </a:moveTo>
                  <a:lnTo>
                    <a:pt x="32" y="44"/>
                  </a:lnTo>
                  <a:lnTo>
                    <a:pt x="33" y="49"/>
                  </a:lnTo>
                  <a:lnTo>
                    <a:pt x="32" y="54"/>
                  </a:lnTo>
                  <a:lnTo>
                    <a:pt x="29" y="58"/>
                  </a:lnTo>
                  <a:lnTo>
                    <a:pt x="24" y="61"/>
                  </a:lnTo>
                  <a:lnTo>
                    <a:pt x="20" y="62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29" y="4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Freeform 123">
              <a:extLst>
                <a:ext uri="{FF2B5EF4-FFF2-40B4-BE49-F238E27FC236}">
                  <a16:creationId xmlns:a16="http://schemas.microsoft.com/office/drawing/2014/main" id="{C200E31E-DE9B-4C1C-A059-E949D8DC45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9188" y="835025"/>
              <a:ext cx="87313" cy="87313"/>
            </a:xfrm>
            <a:custGeom>
              <a:avLst/>
              <a:gdLst>
                <a:gd name="T0" fmla="*/ 3 w 220"/>
                <a:gd name="T1" fmla="*/ 22 h 221"/>
                <a:gd name="T2" fmla="*/ 1 w 220"/>
                <a:gd name="T3" fmla="*/ 18 h 221"/>
                <a:gd name="T4" fmla="*/ 0 w 220"/>
                <a:gd name="T5" fmla="*/ 13 h 221"/>
                <a:gd name="T6" fmla="*/ 1 w 220"/>
                <a:gd name="T7" fmla="*/ 8 h 221"/>
                <a:gd name="T8" fmla="*/ 3 w 220"/>
                <a:gd name="T9" fmla="*/ 4 h 221"/>
                <a:gd name="T10" fmla="*/ 8 w 220"/>
                <a:gd name="T11" fmla="*/ 1 h 221"/>
                <a:gd name="T12" fmla="*/ 13 w 220"/>
                <a:gd name="T13" fmla="*/ 0 h 221"/>
                <a:gd name="T14" fmla="*/ 17 w 220"/>
                <a:gd name="T15" fmla="*/ 1 h 221"/>
                <a:gd name="T16" fmla="*/ 22 w 220"/>
                <a:gd name="T17" fmla="*/ 4 h 221"/>
                <a:gd name="T18" fmla="*/ 3 w 220"/>
                <a:gd name="T19" fmla="*/ 22 h 221"/>
                <a:gd name="T20" fmla="*/ 22 w 220"/>
                <a:gd name="T21" fmla="*/ 4 h 221"/>
                <a:gd name="T22" fmla="*/ 217 w 220"/>
                <a:gd name="T23" fmla="*/ 200 h 221"/>
                <a:gd name="T24" fmla="*/ 199 w 220"/>
                <a:gd name="T25" fmla="*/ 217 h 221"/>
                <a:gd name="T26" fmla="*/ 3 w 220"/>
                <a:gd name="T27" fmla="*/ 22 h 221"/>
                <a:gd name="T28" fmla="*/ 22 w 220"/>
                <a:gd name="T29" fmla="*/ 4 h 221"/>
                <a:gd name="T30" fmla="*/ 217 w 220"/>
                <a:gd name="T31" fmla="*/ 200 h 221"/>
                <a:gd name="T32" fmla="*/ 219 w 220"/>
                <a:gd name="T33" fmla="*/ 203 h 221"/>
                <a:gd name="T34" fmla="*/ 220 w 220"/>
                <a:gd name="T35" fmla="*/ 208 h 221"/>
                <a:gd name="T36" fmla="*/ 219 w 220"/>
                <a:gd name="T37" fmla="*/ 213 h 221"/>
                <a:gd name="T38" fmla="*/ 217 w 220"/>
                <a:gd name="T39" fmla="*/ 217 h 221"/>
                <a:gd name="T40" fmla="*/ 213 w 220"/>
                <a:gd name="T41" fmla="*/ 220 h 221"/>
                <a:gd name="T42" fmla="*/ 208 w 220"/>
                <a:gd name="T43" fmla="*/ 221 h 221"/>
                <a:gd name="T44" fmla="*/ 203 w 220"/>
                <a:gd name="T45" fmla="*/ 220 h 221"/>
                <a:gd name="T46" fmla="*/ 199 w 220"/>
                <a:gd name="T47" fmla="*/ 217 h 221"/>
                <a:gd name="T48" fmla="*/ 217 w 220"/>
                <a:gd name="T49" fmla="*/ 20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221">
                  <a:moveTo>
                    <a:pt x="3" y="22"/>
                  </a:move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3" y="22"/>
                  </a:lnTo>
                  <a:close/>
                  <a:moveTo>
                    <a:pt x="22" y="4"/>
                  </a:moveTo>
                  <a:lnTo>
                    <a:pt x="217" y="200"/>
                  </a:lnTo>
                  <a:lnTo>
                    <a:pt x="199" y="217"/>
                  </a:lnTo>
                  <a:lnTo>
                    <a:pt x="3" y="22"/>
                  </a:lnTo>
                  <a:lnTo>
                    <a:pt x="22" y="4"/>
                  </a:lnTo>
                  <a:close/>
                  <a:moveTo>
                    <a:pt x="217" y="200"/>
                  </a:moveTo>
                  <a:lnTo>
                    <a:pt x="219" y="203"/>
                  </a:lnTo>
                  <a:lnTo>
                    <a:pt x="220" y="208"/>
                  </a:lnTo>
                  <a:lnTo>
                    <a:pt x="219" y="213"/>
                  </a:lnTo>
                  <a:lnTo>
                    <a:pt x="217" y="217"/>
                  </a:lnTo>
                  <a:lnTo>
                    <a:pt x="213" y="220"/>
                  </a:lnTo>
                  <a:lnTo>
                    <a:pt x="208" y="221"/>
                  </a:lnTo>
                  <a:lnTo>
                    <a:pt x="203" y="220"/>
                  </a:lnTo>
                  <a:lnTo>
                    <a:pt x="199" y="217"/>
                  </a:lnTo>
                  <a:lnTo>
                    <a:pt x="217" y="20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Freeform 124">
              <a:extLst>
                <a:ext uri="{FF2B5EF4-FFF2-40B4-BE49-F238E27FC236}">
                  <a16:creationId xmlns:a16="http://schemas.microsoft.com/office/drawing/2014/main" id="{BE579BDA-E9AF-47E1-B6D4-B09C9ABA58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5388" y="912813"/>
              <a:ext cx="25400" cy="12700"/>
            </a:xfrm>
            <a:custGeom>
              <a:avLst/>
              <a:gdLst>
                <a:gd name="T0" fmla="*/ 4 w 62"/>
                <a:gd name="T1" fmla="*/ 22 h 34"/>
                <a:gd name="T2" fmla="*/ 1 w 62"/>
                <a:gd name="T3" fmla="*/ 18 h 34"/>
                <a:gd name="T4" fmla="*/ 0 w 62"/>
                <a:gd name="T5" fmla="*/ 13 h 34"/>
                <a:gd name="T6" fmla="*/ 1 w 62"/>
                <a:gd name="T7" fmla="*/ 8 h 34"/>
                <a:gd name="T8" fmla="*/ 4 w 62"/>
                <a:gd name="T9" fmla="*/ 5 h 34"/>
                <a:gd name="T10" fmla="*/ 8 w 62"/>
                <a:gd name="T11" fmla="*/ 1 h 34"/>
                <a:gd name="T12" fmla="*/ 13 w 62"/>
                <a:gd name="T13" fmla="*/ 0 h 34"/>
                <a:gd name="T14" fmla="*/ 18 w 62"/>
                <a:gd name="T15" fmla="*/ 1 h 34"/>
                <a:gd name="T16" fmla="*/ 22 w 62"/>
                <a:gd name="T17" fmla="*/ 5 h 34"/>
                <a:gd name="T18" fmla="*/ 4 w 62"/>
                <a:gd name="T19" fmla="*/ 22 h 34"/>
                <a:gd name="T20" fmla="*/ 22 w 62"/>
                <a:gd name="T21" fmla="*/ 5 h 34"/>
                <a:gd name="T22" fmla="*/ 22 w 62"/>
                <a:gd name="T23" fmla="*/ 5 h 34"/>
                <a:gd name="T24" fmla="*/ 4 w 62"/>
                <a:gd name="T25" fmla="*/ 22 h 34"/>
                <a:gd name="T26" fmla="*/ 4 w 62"/>
                <a:gd name="T27" fmla="*/ 22 h 34"/>
                <a:gd name="T28" fmla="*/ 22 w 62"/>
                <a:gd name="T29" fmla="*/ 5 h 34"/>
                <a:gd name="T30" fmla="*/ 22 w 62"/>
                <a:gd name="T31" fmla="*/ 5 h 34"/>
                <a:gd name="T32" fmla="*/ 27 w 62"/>
                <a:gd name="T33" fmla="*/ 7 h 34"/>
                <a:gd name="T34" fmla="*/ 31 w 62"/>
                <a:gd name="T35" fmla="*/ 8 h 34"/>
                <a:gd name="T36" fmla="*/ 31 w 62"/>
                <a:gd name="T37" fmla="*/ 34 h 34"/>
                <a:gd name="T38" fmla="*/ 23 w 62"/>
                <a:gd name="T39" fmla="*/ 33 h 34"/>
                <a:gd name="T40" fmla="*/ 17 w 62"/>
                <a:gd name="T41" fmla="*/ 30 h 34"/>
                <a:gd name="T42" fmla="*/ 9 w 62"/>
                <a:gd name="T43" fmla="*/ 27 h 34"/>
                <a:gd name="T44" fmla="*/ 4 w 62"/>
                <a:gd name="T45" fmla="*/ 22 h 34"/>
                <a:gd name="T46" fmla="*/ 22 w 62"/>
                <a:gd name="T47" fmla="*/ 5 h 34"/>
                <a:gd name="T48" fmla="*/ 31 w 62"/>
                <a:gd name="T49" fmla="*/ 8 h 34"/>
                <a:gd name="T50" fmla="*/ 36 w 62"/>
                <a:gd name="T51" fmla="*/ 7 h 34"/>
                <a:gd name="T52" fmla="*/ 41 w 62"/>
                <a:gd name="T53" fmla="*/ 5 h 34"/>
                <a:gd name="T54" fmla="*/ 58 w 62"/>
                <a:gd name="T55" fmla="*/ 22 h 34"/>
                <a:gd name="T56" fmla="*/ 52 w 62"/>
                <a:gd name="T57" fmla="*/ 27 h 34"/>
                <a:gd name="T58" fmla="*/ 45 w 62"/>
                <a:gd name="T59" fmla="*/ 30 h 34"/>
                <a:gd name="T60" fmla="*/ 38 w 62"/>
                <a:gd name="T61" fmla="*/ 33 h 34"/>
                <a:gd name="T62" fmla="*/ 31 w 62"/>
                <a:gd name="T63" fmla="*/ 34 h 34"/>
                <a:gd name="T64" fmla="*/ 31 w 62"/>
                <a:gd name="T65" fmla="*/ 8 h 34"/>
                <a:gd name="T66" fmla="*/ 49 w 62"/>
                <a:gd name="T67" fmla="*/ 13 h 34"/>
                <a:gd name="T68" fmla="*/ 41 w 62"/>
                <a:gd name="T69" fmla="*/ 5 h 34"/>
                <a:gd name="T70" fmla="*/ 44 w 62"/>
                <a:gd name="T71" fmla="*/ 1 h 34"/>
                <a:gd name="T72" fmla="*/ 49 w 62"/>
                <a:gd name="T73" fmla="*/ 0 h 34"/>
                <a:gd name="T74" fmla="*/ 54 w 62"/>
                <a:gd name="T75" fmla="*/ 1 h 34"/>
                <a:gd name="T76" fmla="*/ 58 w 62"/>
                <a:gd name="T77" fmla="*/ 5 h 34"/>
                <a:gd name="T78" fmla="*/ 61 w 62"/>
                <a:gd name="T79" fmla="*/ 9 h 34"/>
                <a:gd name="T80" fmla="*/ 62 w 62"/>
                <a:gd name="T81" fmla="*/ 13 h 34"/>
                <a:gd name="T82" fmla="*/ 61 w 62"/>
                <a:gd name="T83" fmla="*/ 18 h 34"/>
                <a:gd name="T84" fmla="*/ 58 w 62"/>
                <a:gd name="T85" fmla="*/ 22 h 34"/>
                <a:gd name="T86" fmla="*/ 49 w 62"/>
                <a:gd name="T87" fmla="*/ 13 h 34"/>
                <a:gd name="T88" fmla="*/ 40 w 62"/>
                <a:gd name="T89" fmla="*/ 5 h 34"/>
                <a:gd name="T90" fmla="*/ 40 w 62"/>
                <a:gd name="T91" fmla="*/ 5 h 34"/>
                <a:gd name="T92" fmla="*/ 58 w 62"/>
                <a:gd name="T93" fmla="*/ 22 h 34"/>
                <a:gd name="T94" fmla="*/ 58 w 62"/>
                <a:gd name="T95" fmla="*/ 22 h 34"/>
                <a:gd name="T96" fmla="*/ 40 w 62"/>
                <a:gd name="T97" fmla="*/ 5 h 34"/>
                <a:gd name="T98" fmla="*/ 40 w 62"/>
                <a:gd name="T99" fmla="*/ 5 h 34"/>
                <a:gd name="T100" fmla="*/ 44 w 62"/>
                <a:gd name="T101" fmla="*/ 1 h 34"/>
                <a:gd name="T102" fmla="*/ 49 w 62"/>
                <a:gd name="T103" fmla="*/ 0 h 34"/>
                <a:gd name="T104" fmla="*/ 54 w 62"/>
                <a:gd name="T105" fmla="*/ 1 h 34"/>
                <a:gd name="T106" fmla="*/ 58 w 62"/>
                <a:gd name="T107" fmla="*/ 5 h 34"/>
                <a:gd name="T108" fmla="*/ 61 w 62"/>
                <a:gd name="T109" fmla="*/ 8 h 34"/>
                <a:gd name="T110" fmla="*/ 62 w 62"/>
                <a:gd name="T111" fmla="*/ 13 h 34"/>
                <a:gd name="T112" fmla="*/ 61 w 62"/>
                <a:gd name="T113" fmla="*/ 18 h 34"/>
                <a:gd name="T114" fmla="*/ 58 w 62"/>
                <a:gd name="T115" fmla="*/ 22 h 34"/>
                <a:gd name="T116" fmla="*/ 40 w 62"/>
                <a:gd name="T11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" h="34">
                  <a:moveTo>
                    <a:pt x="4" y="22"/>
                  </a:move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2" y="5"/>
                  </a:lnTo>
                  <a:lnTo>
                    <a:pt x="4" y="22"/>
                  </a:lnTo>
                  <a:close/>
                  <a:moveTo>
                    <a:pt x="22" y="5"/>
                  </a:moveTo>
                  <a:lnTo>
                    <a:pt x="22" y="5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2" y="5"/>
                  </a:lnTo>
                  <a:close/>
                  <a:moveTo>
                    <a:pt x="22" y="5"/>
                  </a:moveTo>
                  <a:lnTo>
                    <a:pt x="27" y="7"/>
                  </a:lnTo>
                  <a:lnTo>
                    <a:pt x="31" y="8"/>
                  </a:lnTo>
                  <a:lnTo>
                    <a:pt x="31" y="34"/>
                  </a:lnTo>
                  <a:lnTo>
                    <a:pt x="23" y="33"/>
                  </a:lnTo>
                  <a:lnTo>
                    <a:pt x="17" y="30"/>
                  </a:lnTo>
                  <a:lnTo>
                    <a:pt x="9" y="27"/>
                  </a:lnTo>
                  <a:lnTo>
                    <a:pt x="4" y="22"/>
                  </a:lnTo>
                  <a:lnTo>
                    <a:pt x="22" y="5"/>
                  </a:lnTo>
                  <a:close/>
                  <a:moveTo>
                    <a:pt x="31" y="8"/>
                  </a:moveTo>
                  <a:lnTo>
                    <a:pt x="36" y="7"/>
                  </a:lnTo>
                  <a:lnTo>
                    <a:pt x="41" y="5"/>
                  </a:lnTo>
                  <a:lnTo>
                    <a:pt x="58" y="22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31" y="34"/>
                  </a:lnTo>
                  <a:lnTo>
                    <a:pt x="31" y="8"/>
                  </a:lnTo>
                  <a:close/>
                  <a:moveTo>
                    <a:pt x="49" y="13"/>
                  </a:moveTo>
                  <a:lnTo>
                    <a:pt x="41" y="5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8" y="5"/>
                  </a:lnTo>
                  <a:lnTo>
                    <a:pt x="61" y="9"/>
                  </a:lnTo>
                  <a:lnTo>
                    <a:pt x="62" y="13"/>
                  </a:lnTo>
                  <a:lnTo>
                    <a:pt x="61" y="18"/>
                  </a:lnTo>
                  <a:lnTo>
                    <a:pt x="58" y="22"/>
                  </a:lnTo>
                  <a:lnTo>
                    <a:pt x="49" y="13"/>
                  </a:lnTo>
                  <a:close/>
                  <a:moveTo>
                    <a:pt x="40" y="5"/>
                  </a:moveTo>
                  <a:lnTo>
                    <a:pt x="40" y="5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40" y="5"/>
                  </a:lnTo>
                  <a:close/>
                  <a:moveTo>
                    <a:pt x="40" y="5"/>
                  </a:moveTo>
                  <a:lnTo>
                    <a:pt x="44" y="1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8" y="5"/>
                  </a:lnTo>
                  <a:lnTo>
                    <a:pt x="61" y="8"/>
                  </a:lnTo>
                  <a:lnTo>
                    <a:pt x="62" y="13"/>
                  </a:lnTo>
                  <a:lnTo>
                    <a:pt x="61" y="18"/>
                  </a:lnTo>
                  <a:lnTo>
                    <a:pt x="58" y="22"/>
                  </a:lnTo>
                  <a:lnTo>
                    <a:pt x="40" y="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Freeform 125">
              <a:extLst>
                <a:ext uri="{FF2B5EF4-FFF2-40B4-BE49-F238E27FC236}">
                  <a16:creationId xmlns:a16="http://schemas.microsoft.com/office/drawing/2014/main" id="{EA0DE841-5341-4C52-B166-B699CDB44F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906463"/>
              <a:ext cx="14288" cy="15875"/>
            </a:xfrm>
            <a:custGeom>
              <a:avLst/>
              <a:gdLst>
                <a:gd name="T0" fmla="*/ 22 w 39"/>
                <a:gd name="T1" fmla="*/ 35 h 39"/>
                <a:gd name="T2" fmla="*/ 18 w 39"/>
                <a:gd name="T3" fmla="*/ 38 h 39"/>
                <a:gd name="T4" fmla="*/ 13 w 39"/>
                <a:gd name="T5" fmla="*/ 39 h 39"/>
                <a:gd name="T6" fmla="*/ 8 w 39"/>
                <a:gd name="T7" fmla="*/ 38 h 39"/>
                <a:gd name="T8" fmla="*/ 4 w 39"/>
                <a:gd name="T9" fmla="*/ 35 h 39"/>
                <a:gd name="T10" fmla="*/ 1 w 39"/>
                <a:gd name="T11" fmla="*/ 31 h 39"/>
                <a:gd name="T12" fmla="*/ 0 w 39"/>
                <a:gd name="T13" fmla="*/ 26 h 39"/>
                <a:gd name="T14" fmla="*/ 1 w 39"/>
                <a:gd name="T15" fmla="*/ 21 h 39"/>
                <a:gd name="T16" fmla="*/ 4 w 39"/>
                <a:gd name="T17" fmla="*/ 18 h 39"/>
                <a:gd name="T18" fmla="*/ 22 w 39"/>
                <a:gd name="T19" fmla="*/ 35 h 39"/>
                <a:gd name="T20" fmla="*/ 4 w 39"/>
                <a:gd name="T21" fmla="*/ 18 h 39"/>
                <a:gd name="T22" fmla="*/ 16 w 39"/>
                <a:gd name="T23" fmla="*/ 5 h 39"/>
                <a:gd name="T24" fmla="*/ 35 w 39"/>
                <a:gd name="T25" fmla="*/ 22 h 39"/>
                <a:gd name="T26" fmla="*/ 22 w 39"/>
                <a:gd name="T27" fmla="*/ 35 h 39"/>
                <a:gd name="T28" fmla="*/ 4 w 39"/>
                <a:gd name="T29" fmla="*/ 18 h 39"/>
                <a:gd name="T30" fmla="*/ 16 w 39"/>
                <a:gd name="T31" fmla="*/ 5 h 39"/>
                <a:gd name="T32" fmla="*/ 21 w 39"/>
                <a:gd name="T33" fmla="*/ 1 h 39"/>
                <a:gd name="T34" fmla="*/ 26 w 39"/>
                <a:gd name="T35" fmla="*/ 0 h 39"/>
                <a:gd name="T36" fmla="*/ 31 w 39"/>
                <a:gd name="T37" fmla="*/ 1 h 39"/>
                <a:gd name="T38" fmla="*/ 35 w 39"/>
                <a:gd name="T39" fmla="*/ 5 h 39"/>
                <a:gd name="T40" fmla="*/ 38 w 39"/>
                <a:gd name="T41" fmla="*/ 9 h 39"/>
                <a:gd name="T42" fmla="*/ 39 w 39"/>
                <a:gd name="T43" fmla="*/ 13 h 39"/>
                <a:gd name="T44" fmla="*/ 38 w 39"/>
                <a:gd name="T45" fmla="*/ 19 h 39"/>
                <a:gd name="T46" fmla="*/ 35 w 39"/>
                <a:gd name="T47" fmla="*/ 22 h 39"/>
                <a:gd name="T48" fmla="*/ 16 w 39"/>
                <a:gd name="T49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9">
                  <a:moveTo>
                    <a:pt x="22" y="35"/>
                  </a:moveTo>
                  <a:lnTo>
                    <a:pt x="18" y="38"/>
                  </a:lnTo>
                  <a:lnTo>
                    <a:pt x="13" y="39"/>
                  </a:lnTo>
                  <a:lnTo>
                    <a:pt x="8" y="38"/>
                  </a:lnTo>
                  <a:lnTo>
                    <a:pt x="4" y="35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4" y="18"/>
                  </a:lnTo>
                  <a:lnTo>
                    <a:pt x="22" y="35"/>
                  </a:lnTo>
                  <a:close/>
                  <a:moveTo>
                    <a:pt x="4" y="18"/>
                  </a:moveTo>
                  <a:lnTo>
                    <a:pt x="16" y="5"/>
                  </a:lnTo>
                  <a:lnTo>
                    <a:pt x="35" y="22"/>
                  </a:lnTo>
                  <a:lnTo>
                    <a:pt x="22" y="35"/>
                  </a:lnTo>
                  <a:lnTo>
                    <a:pt x="4" y="18"/>
                  </a:lnTo>
                  <a:close/>
                  <a:moveTo>
                    <a:pt x="16" y="5"/>
                  </a:moveTo>
                  <a:lnTo>
                    <a:pt x="21" y="1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39" y="13"/>
                  </a:lnTo>
                  <a:lnTo>
                    <a:pt x="38" y="19"/>
                  </a:lnTo>
                  <a:lnTo>
                    <a:pt x="35" y="22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Freeform 126">
              <a:extLst>
                <a:ext uri="{FF2B5EF4-FFF2-40B4-BE49-F238E27FC236}">
                  <a16:creationId xmlns:a16="http://schemas.microsoft.com/office/drawing/2014/main" id="{4DA73FF1-7A13-40DD-8BD0-377A2C93F8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6025" y="900113"/>
              <a:ext cx="12700" cy="17463"/>
            </a:xfrm>
            <a:custGeom>
              <a:avLst/>
              <a:gdLst>
                <a:gd name="T0" fmla="*/ 22 w 34"/>
                <a:gd name="T1" fmla="*/ 40 h 44"/>
                <a:gd name="T2" fmla="*/ 18 w 34"/>
                <a:gd name="T3" fmla="*/ 43 h 44"/>
                <a:gd name="T4" fmla="*/ 13 w 34"/>
                <a:gd name="T5" fmla="*/ 44 h 44"/>
                <a:gd name="T6" fmla="*/ 8 w 34"/>
                <a:gd name="T7" fmla="*/ 43 h 44"/>
                <a:gd name="T8" fmla="*/ 3 w 34"/>
                <a:gd name="T9" fmla="*/ 40 h 44"/>
                <a:gd name="T10" fmla="*/ 1 w 34"/>
                <a:gd name="T11" fmla="*/ 37 h 44"/>
                <a:gd name="T12" fmla="*/ 0 w 34"/>
                <a:gd name="T13" fmla="*/ 31 h 44"/>
                <a:gd name="T14" fmla="*/ 1 w 34"/>
                <a:gd name="T15" fmla="*/ 27 h 44"/>
                <a:gd name="T16" fmla="*/ 3 w 34"/>
                <a:gd name="T17" fmla="*/ 23 h 44"/>
                <a:gd name="T18" fmla="*/ 22 w 34"/>
                <a:gd name="T19" fmla="*/ 40 h 44"/>
                <a:gd name="T20" fmla="*/ 3 w 34"/>
                <a:gd name="T21" fmla="*/ 23 h 44"/>
                <a:gd name="T22" fmla="*/ 6 w 34"/>
                <a:gd name="T23" fmla="*/ 20 h 44"/>
                <a:gd name="T24" fmla="*/ 7 w 34"/>
                <a:gd name="T25" fmla="*/ 18 h 44"/>
                <a:gd name="T26" fmla="*/ 30 w 34"/>
                <a:gd name="T27" fmla="*/ 28 h 44"/>
                <a:gd name="T28" fmla="*/ 27 w 34"/>
                <a:gd name="T29" fmla="*/ 34 h 44"/>
                <a:gd name="T30" fmla="*/ 22 w 34"/>
                <a:gd name="T31" fmla="*/ 40 h 44"/>
                <a:gd name="T32" fmla="*/ 3 w 34"/>
                <a:gd name="T33" fmla="*/ 23 h 44"/>
                <a:gd name="T34" fmla="*/ 7 w 34"/>
                <a:gd name="T35" fmla="*/ 18 h 44"/>
                <a:gd name="T36" fmla="*/ 8 w 34"/>
                <a:gd name="T37" fmla="*/ 16 h 44"/>
                <a:gd name="T38" fmla="*/ 8 w 34"/>
                <a:gd name="T39" fmla="*/ 13 h 44"/>
                <a:gd name="T40" fmla="*/ 34 w 34"/>
                <a:gd name="T41" fmla="*/ 13 h 44"/>
                <a:gd name="T42" fmla="*/ 33 w 34"/>
                <a:gd name="T43" fmla="*/ 20 h 44"/>
                <a:gd name="T44" fmla="*/ 30 w 34"/>
                <a:gd name="T45" fmla="*/ 28 h 44"/>
                <a:gd name="T46" fmla="*/ 7 w 34"/>
                <a:gd name="T47" fmla="*/ 18 h 44"/>
                <a:gd name="T48" fmla="*/ 8 w 34"/>
                <a:gd name="T49" fmla="*/ 13 h 44"/>
                <a:gd name="T50" fmla="*/ 9 w 34"/>
                <a:gd name="T51" fmla="*/ 9 h 44"/>
                <a:gd name="T52" fmla="*/ 11 w 34"/>
                <a:gd name="T53" fmla="*/ 4 h 44"/>
                <a:gd name="T54" fmla="*/ 15 w 34"/>
                <a:gd name="T55" fmla="*/ 1 h 44"/>
                <a:gd name="T56" fmla="*/ 21 w 34"/>
                <a:gd name="T57" fmla="*/ 0 h 44"/>
                <a:gd name="T58" fmla="*/ 25 w 34"/>
                <a:gd name="T59" fmla="*/ 1 h 44"/>
                <a:gd name="T60" fmla="*/ 29 w 34"/>
                <a:gd name="T61" fmla="*/ 4 h 44"/>
                <a:gd name="T62" fmla="*/ 33 w 34"/>
                <a:gd name="T63" fmla="*/ 9 h 44"/>
                <a:gd name="T64" fmla="*/ 34 w 34"/>
                <a:gd name="T65" fmla="*/ 13 h 44"/>
                <a:gd name="T66" fmla="*/ 8 w 34"/>
                <a:gd name="T67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4">
                  <a:moveTo>
                    <a:pt x="22" y="40"/>
                  </a:moveTo>
                  <a:lnTo>
                    <a:pt x="18" y="43"/>
                  </a:lnTo>
                  <a:lnTo>
                    <a:pt x="13" y="44"/>
                  </a:lnTo>
                  <a:lnTo>
                    <a:pt x="8" y="43"/>
                  </a:lnTo>
                  <a:lnTo>
                    <a:pt x="3" y="40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3" y="23"/>
                  </a:lnTo>
                  <a:lnTo>
                    <a:pt x="22" y="40"/>
                  </a:lnTo>
                  <a:close/>
                  <a:moveTo>
                    <a:pt x="3" y="23"/>
                  </a:moveTo>
                  <a:lnTo>
                    <a:pt x="6" y="20"/>
                  </a:lnTo>
                  <a:lnTo>
                    <a:pt x="7" y="18"/>
                  </a:lnTo>
                  <a:lnTo>
                    <a:pt x="30" y="28"/>
                  </a:lnTo>
                  <a:lnTo>
                    <a:pt x="27" y="34"/>
                  </a:lnTo>
                  <a:lnTo>
                    <a:pt x="22" y="40"/>
                  </a:lnTo>
                  <a:lnTo>
                    <a:pt x="3" y="23"/>
                  </a:lnTo>
                  <a:close/>
                  <a:moveTo>
                    <a:pt x="7" y="18"/>
                  </a:moveTo>
                  <a:lnTo>
                    <a:pt x="8" y="16"/>
                  </a:lnTo>
                  <a:lnTo>
                    <a:pt x="8" y="13"/>
                  </a:lnTo>
                  <a:lnTo>
                    <a:pt x="34" y="13"/>
                  </a:lnTo>
                  <a:lnTo>
                    <a:pt x="33" y="20"/>
                  </a:lnTo>
                  <a:lnTo>
                    <a:pt x="30" y="28"/>
                  </a:lnTo>
                  <a:lnTo>
                    <a:pt x="7" y="18"/>
                  </a:lnTo>
                  <a:close/>
                  <a:moveTo>
                    <a:pt x="8" y="13"/>
                  </a:moveTo>
                  <a:lnTo>
                    <a:pt x="9" y="9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9" y="4"/>
                  </a:lnTo>
                  <a:lnTo>
                    <a:pt x="33" y="9"/>
                  </a:lnTo>
                  <a:lnTo>
                    <a:pt x="34" y="13"/>
                  </a:lnTo>
                  <a:lnTo>
                    <a:pt x="8" y="1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Freeform 127">
              <a:extLst>
                <a:ext uri="{FF2B5EF4-FFF2-40B4-BE49-F238E27FC236}">
                  <a16:creationId xmlns:a16="http://schemas.microsoft.com/office/drawing/2014/main" id="{7C5BC370-4EE7-41E4-81F2-162387F9E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9200" y="866775"/>
              <a:ext cx="9525" cy="42863"/>
            </a:xfrm>
            <a:custGeom>
              <a:avLst/>
              <a:gdLst>
                <a:gd name="T0" fmla="*/ 26 w 26"/>
                <a:gd name="T1" fmla="*/ 94 h 107"/>
                <a:gd name="T2" fmla="*/ 25 w 26"/>
                <a:gd name="T3" fmla="*/ 99 h 107"/>
                <a:gd name="T4" fmla="*/ 21 w 26"/>
                <a:gd name="T5" fmla="*/ 104 h 107"/>
                <a:gd name="T6" fmla="*/ 17 w 26"/>
                <a:gd name="T7" fmla="*/ 106 h 107"/>
                <a:gd name="T8" fmla="*/ 13 w 26"/>
                <a:gd name="T9" fmla="*/ 107 h 107"/>
                <a:gd name="T10" fmla="*/ 7 w 26"/>
                <a:gd name="T11" fmla="*/ 106 h 107"/>
                <a:gd name="T12" fmla="*/ 3 w 26"/>
                <a:gd name="T13" fmla="*/ 104 h 107"/>
                <a:gd name="T14" fmla="*/ 1 w 26"/>
                <a:gd name="T15" fmla="*/ 99 h 107"/>
                <a:gd name="T16" fmla="*/ 0 w 26"/>
                <a:gd name="T17" fmla="*/ 94 h 107"/>
                <a:gd name="T18" fmla="*/ 26 w 26"/>
                <a:gd name="T19" fmla="*/ 94 h 107"/>
                <a:gd name="T20" fmla="*/ 0 w 26"/>
                <a:gd name="T21" fmla="*/ 94 h 107"/>
                <a:gd name="T22" fmla="*/ 0 w 26"/>
                <a:gd name="T23" fmla="*/ 13 h 107"/>
                <a:gd name="T24" fmla="*/ 26 w 26"/>
                <a:gd name="T25" fmla="*/ 13 h 107"/>
                <a:gd name="T26" fmla="*/ 26 w 26"/>
                <a:gd name="T27" fmla="*/ 94 h 107"/>
                <a:gd name="T28" fmla="*/ 0 w 26"/>
                <a:gd name="T29" fmla="*/ 94 h 107"/>
                <a:gd name="T30" fmla="*/ 0 w 26"/>
                <a:gd name="T31" fmla="*/ 13 h 107"/>
                <a:gd name="T32" fmla="*/ 1 w 26"/>
                <a:gd name="T33" fmla="*/ 7 h 107"/>
                <a:gd name="T34" fmla="*/ 3 w 26"/>
                <a:gd name="T35" fmla="*/ 3 h 107"/>
                <a:gd name="T36" fmla="*/ 7 w 26"/>
                <a:gd name="T37" fmla="*/ 1 h 107"/>
                <a:gd name="T38" fmla="*/ 13 w 26"/>
                <a:gd name="T39" fmla="*/ 0 h 107"/>
                <a:gd name="T40" fmla="*/ 17 w 26"/>
                <a:gd name="T41" fmla="*/ 1 h 107"/>
                <a:gd name="T42" fmla="*/ 21 w 26"/>
                <a:gd name="T43" fmla="*/ 3 h 107"/>
                <a:gd name="T44" fmla="*/ 25 w 26"/>
                <a:gd name="T45" fmla="*/ 7 h 107"/>
                <a:gd name="T46" fmla="*/ 26 w 26"/>
                <a:gd name="T47" fmla="*/ 13 h 107"/>
                <a:gd name="T48" fmla="*/ 0 w 26"/>
                <a:gd name="T49" fmla="*/ 1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107">
                  <a:moveTo>
                    <a:pt x="26" y="94"/>
                  </a:moveTo>
                  <a:lnTo>
                    <a:pt x="25" y="99"/>
                  </a:lnTo>
                  <a:lnTo>
                    <a:pt x="21" y="104"/>
                  </a:lnTo>
                  <a:lnTo>
                    <a:pt x="17" y="106"/>
                  </a:lnTo>
                  <a:lnTo>
                    <a:pt x="13" y="107"/>
                  </a:lnTo>
                  <a:lnTo>
                    <a:pt x="7" y="106"/>
                  </a:lnTo>
                  <a:lnTo>
                    <a:pt x="3" y="104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26" y="94"/>
                  </a:lnTo>
                  <a:close/>
                  <a:moveTo>
                    <a:pt x="0" y="94"/>
                  </a:moveTo>
                  <a:lnTo>
                    <a:pt x="0" y="13"/>
                  </a:lnTo>
                  <a:lnTo>
                    <a:pt x="26" y="13"/>
                  </a:lnTo>
                  <a:lnTo>
                    <a:pt x="26" y="94"/>
                  </a:lnTo>
                  <a:lnTo>
                    <a:pt x="0" y="94"/>
                  </a:lnTo>
                  <a:close/>
                  <a:moveTo>
                    <a:pt x="0" y="13"/>
                  </a:move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5" y="7"/>
                  </a:lnTo>
                  <a:lnTo>
                    <a:pt x="26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Freeform 128">
              <a:extLst>
                <a:ext uri="{FF2B5EF4-FFF2-40B4-BE49-F238E27FC236}">
                  <a16:creationId xmlns:a16="http://schemas.microsoft.com/office/drawing/2014/main" id="{207B62CD-FBF3-41CD-9B61-9E920E514D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9200" y="860425"/>
              <a:ext cx="12700" cy="17463"/>
            </a:xfrm>
            <a:custGeom>
              <a:avLst/>
              <a:gdLst>
                <a:gd name="T0" fmla="*/ 26 w 33"/>
                <a:gd name="T1" fmla="*/ 31 h 44"/>
                <a:gd name="T2" fmla="*/ 25 w 33"/>
                <a:gd name="T3" fmla="*/ 35 h 44"/>
                <a:gd name="T4" fmla="*/ 21 w 33"/>
                <a:gd name="T5" fmla="*/ 40 h 44"/>
                <a:gd name="T6" fmla="*/ 17 w 33"/>
                <a:gd name="T7" fmla="*/ 43 h 44"/>
                <a:gd name="T8" fmla="*/ 13 w 33"/>
                <a:gd name="T9" fmla="*/ 44 h 44"/>
                <a:gd name="T10" fmla="*/ 7 w 33"/>
                <a:gd name="T11" fmla="*/ 43 h 44"/>
                <a:gd name="T12" fmla="*/ 3 w 33"/>
                <a:gd name="T13" fmla="*/ 40 h 44"/>
                <a:gd name="T14" fmla="*/ 1 w 33"/>
                <a:gd name="T15" fmla="*/ 35 h 44"/>
                <a:gd name="T16" fmla="*/ 0 w 33"/>
                <a:gd name="T17" fmla="*/ 31 h 44"/>
                <a:gd name="T18" fmla="*/ 26 w 33"/>
                <a:gd name="T19" fmla="*/ 31 h 44"/>
                <a:gd name="T20" fmla="*/ 0 w 33"/>
                <a:gd name="T21" fmla="*/ 31 h 44"/>
                <a:gd name="T22" fmla="*/ 1 w 33"/>
                <a:gd name="T23" fmla="*/ 23 h 44"/>
                <a:gd name="T24" fmla="*/ 3 w 33"/>
                <a:gd name="T25" fmla="*/ 16 h 44"/>
                <a:gd name="T26" fmla="*/ 27 w 33"/>
                <a:gd name="T27" fmla="*/ 25 h 44"/>
                <a:gd name="T28" fmla="*/ 26 w 33"/>
                <a:gd name="T29" fmla="*/ 28 h 44"/>
                <a:gd name="T30" fmla="*/ 26 w 33"/>
                <a:gd name="T31" fmla="*/ 31 h 44"/>
                <a:gd name="T32" fmla="*/ 0 w 33"/>
                <a:gd name="T33" fmla="*/ 31 h 44"/>
                <a:gd name="T34" fmla="*/ 15 w 33"/>
                <a:gd name="T35" fmla="*/ 21 h 44"/>
                <a:gd name="T36" fmla="*/ 3 w 33"/>
                <a:gd name="T37" fmla="*/ 16 h 44"/>
                <a:gd name="T38" fmla="*/ 5 w 33"/>
                <a:gd name="T39" fmla="*/ 11 h 44"/>
                <a:gd name="T40" fmla="*/ 10 w 33"/>
                <a:gd name="T41" fmla="*/ 9 h 44"/>
                <a:gd name="T42" fmla="*/ 15 w 33"/>
                <a:gd name="T43" fmla="*/ 8 h 44"/>
                <a:gd name="T44" fmla="*/ 19 w 33"/>
                <a:gd name="T45" fmla="*/ 9 h 44"/>
                <a:gd name="T46" fmla="*/ 24 w 33"/>
                <a:gd name="T47" fmla="*/ 11 h 44"/>
                <a:gd name="T48" fmla="*/ 27 w 33"/>
                <a:gd name="T49" fmla="*/ 16 h 44"/>
                <a:gd name="T50" fmla="*/ 27 w 33"/>
                <a:gd name="T51" fmla="*/ 21 h 44"/>
                <a:gd name="T52" fmla="*/ 27 w 33"/>
                <a:gd name="T53" fmla="*/ 25 h 44"/>
                <a:gd name="T54" fmla="*/ 15 w 33"/>
                <a:gd name="T55" fmla="*/ 21 h 44"/>
                <a:gd name="T56" fmla="*/ 3 w 33"/>
                <a:gd name="T57" fmla="*/ 16 h 44"/>
                <a:gd name="T58" fmla="*/ 6 w 33"/>
                <a:gd name="T59" fmla="*/ 9 h 44"/>
                <a:gd name="T60" fmla="*/ 11 w 33"/>
                <a:gd name="T61" fmla="*/ 3 h 44"/>
                <a:gd name="T62" fmla="*/ 29 w 33"/>
                <a:gd name="T63" fmla="*/ 21 h 44"/>
                <a:gd name="T64" fmla="*/ 28 w 33"/>
                <a:gd name="T65" fmla="*/ 23 h 44"/>
                <a:gd name="T66" fmla="*/ 27 w 33"/>
                <a:gd name="T67" fmla="*/ 25 h 44"/>
                <a:gd name="T68" fmla="*/ 3 w 33"/>
                <a:gd name="T69" fmla="*/ 16 h 44"/>
                <a:gd name="T70" fmla="*/ 11 w 33"/>
                <a:gd name="T71" fmla="*/ 3 h 44"/>
                <a:gd name="T72" fmla="*/ 15 w 33"/>
                <a:gd name="T73" fmla="*/ 1 h 44"/>
                <a:gd name="T74" fmla="*/ 20 w 33"/>
                <a:gd name="T75" fmla="*/ 0 h 44"/>
                <a:gd name="T76" fmla="*/ 25 w 33"/>
                <a:gd name="T77" fmla="*/ 1 h 44"/>
                <a:gd name="T78" fmla="*/ 29 w 33"/>
                <a:gd name="T79" fmla="*/ 3 h 44"/>
                <a:gd name="T80" fmla="*/ 32 w 33"/>
                <a:gd name="T81" fmla="*/ 7 h 44"/>
                <a:gd name="T82" fmla="*/ 33 w 33"/>
                <a:gd name="T83" fmla="*/ 13 h 44"/>
                <a:gd name="T84" fmla="*/ 32 w 33"/>
                <a:gd name="T85" fmla="*/ 17 h 44"/>
                <a:gd name="T86" fmla="*/ 29 w 33"/>
                <a:gd name="T87" fmla="*/ 21 h 44"/>
                <a:gd name="T88" fmla="*/ 11 w 33"/>
                <a:gd name="T8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" h="44">
                  <a:moveTo>
                    <a:pt x="26" y="31"/>
                  </a:moveTo>
                  <a:lnTo>
                    <a:pt x="25" y="35"/>
                  </a:lnTo>
                  <a:lnTo>
                    <a:pt x="21" y="40"/>
                  </a:lnTo>
                  <a:lnTo>
                    <a:pt x="17" y="43"/>
                  </a:lnTo>
                  <a:lnTo>
                    <a:pt x="13" y="44"/>
                  </a:lnTo>
                  <a:lnTo>
                    <a:pt x="7" y="43"/>
                  </a:lnTo>
                  <a:lnTo>
                    <a:pt x="3" y="40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26" y="31"/>
                  </a:lnTo>
                  <a:close/>
                  <a:moveTo>
                    <a:pt x="0" y="31"/>
                  </a:moveTo>
                  <a:lnTo>
                    <a:pt x="1" y="23"/>
                  </a:lnTo>
                  <a:lnTo>
                    <a:pt x="3" y="16"/>
                  </a:lnTo>
                  <a:lnTo>
                    <a:pt x="27" y="25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0" y="31"/>
                  </a:lnTo>
                  <a:close/>
                  <a:moveTo>
                    <a:pt x="15" y="21"/>
                  </a:moveTo>
                  <a:lnTo>
                    <a:pt x="3" y="16"/>
                  </a:lnTo>
                  <a:lnTo>
                    <a:pt x="5" y="11"/>
                  </a:lnTo>
                  <a:lnTo>
                    <a:pt x="10" y="9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4" y="11"/>
                  </a:lnTo>
                  <a:lnTo>
                    <a:pt x="27" y="16"/>
                  </a:lnTo>
                  <a:lnTo>
                    <a:pt x="27" y="21"/>
                  </a:lnTo>
                  <a:lnTo>
                    <a:pt x="27" y="25"/>
                  </a:lnTo>
                  <a:lnTo>
                    <a:pt x="15" y="21"/>
                  </a:lnTo>
                  <a:close/>
                  <a:moveTo>
                    <a:pt x="3" y="16"/>
                  </a:moveTo>
                  <a:lnTo>
                    <a:pt x="6" y="9"/>
                  </a:lnTo>
                  <a:lnTo>
                    <a:pt x="11" y="3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7" y="25"/>
                  </a:lnTo>
                  <a:lnTo>
                    <a:pt x="3" y="16"/>
                  </a:lnTo>
                  <a:close/>
                  <a:moveTo>
                    <a:pt x="11" y="3"/>
                  </a:moveTo>
                  <a:lnTo>
                    <a:pt x="15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2" y="7"/>
                  </a:lnTo>
                  <a:lnTo>
                    <a:pt x="33" y="13"/>
                  </a:lnTo>
                  <a:lnTo>
                    <a:pt x="32" y="17"/>
                  </a:lnTo>
                  <a:lnTo>
                    <a:pt x="29" y="21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Freeform 129">
              <a:extLst>
                <a:ext uri="{FF2B5EF4-FFF2-40B4-BE49-F238E27FC236}">
                  <a16:creationId xmlns:a16="http://schemas.microsoft.com/office/drawing/2014/main" id="{271BCBCB-6742-4765-B890-7004F9A02D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375" y="817563"/>
              <a:ext cx="52388" cy="52388"/>
            </a:xfrm>
            <a:custGeom>
              <a:avLst/>
              <a:gdLst>
                <a:gd name="T0" fmla="*/ 22 w 134"/>
                <a:gd name="T1" fmla="*/ 129 h 133"/>
                <a:gd name="T2" fmla="*/ 18 w 134"/>
                <a:gd name="T3" fmla="*/ 132 h 133"/>
                <a:gd name="T4" fmla="*/ 13 w 134"/>
                <a:gd name="T5" fmla="*/ 133 h 133"/>
                <a:gd name="T6" fmla="*/ 8 w 134"/>
                <a:gd name="T7" fmla="*/ 132 h 133"/>
                <a:gd name="T8" fmla="*/ 4 w 134"/>
                <a:gd name="T9" fmla="*/ 129 h 133"/>
                <a:gd name="T10" fmla="*/ 1 w 134"/>
                <a:gd name="T11" fmla="*/ 125 h 133"/>
                <a:gd name="T12" fmla="*/ 0 w 134"/>
                <a:gd name="T13" fmla="*/ 121 h 133"/>
                <a:gd name="T14" fmla="*/ 1 w 134"/>
                <a:gd name="T15" fmla="*/ 115 h 133"/>
                <a:gd name="T16" fmla="*/ 4 w 134"/>
                <a:gd name="T17" fmla="*/ 111 h 133"/>
                <a:gd name="T18" fmla="*/ 22 w 134"/>
                <a:gd name="T19" fmla="*/ 129 h 133"/>
                <a:gd name="T20" fmla="*/ 4 w 134"/>
                <a:gd name="T21" fmla="*/ 111 h 133"/>
                <a:gd name="T22" fmla="*/ 113 w 134"/>
                <a:gd name="T23" fmla="*/ 3 h 133"/>
                <a:gd name="T24" fmla="*/ 130 w 134"/>
                <a:gd name="T25" fmla="*/ 21 h 133"/>
                <a:gd name="T26" fmla="*/ 22 w 134"/>
                <a:gd name="T27" fmla="*/ 129 h 133"/>
                <a:gd name="T28" fmla="*/ 4 w 134"/>
                <a:gd name="T29" fmla="*/ 111 h 133"/>
                <a:gd name="T30" fmla="*/ 113 w 134"/>
                <a:gd name="T31" fmla="*/ 3 h 133"/>
                <a:gd name="T32" fmla="*/ 116 w 134"/>
                <a:gd name="T33" fmla="*/ 1 h 133"/>
                <a:gd name="T34" fmla="*/ 121 w 134"/>
                <a:gd name="T35" fmla="*/ 0 h 133"/>
                <a:gd name="T36" fmla="*/ 126 w 134"/>
                <a:gd name="T37" fmla="*/ 1 h 133"/>
                <a:gd name="T38" fmla="*/ 130 w 134"/>
                <a:gd name="T39" fmla="*/ 3 h 133"/>
                <a:gd name="T40" fmla="*/ 133 w 134"/>
                <a:gd name="T41" fmla="*/ 7 h 133"/>
                <a:gd name="T42" fmla="*/ 134 w 134"/>
                <a:gd name="T43" fmla="*/ 13 h 133"/>
                <a:gd name="T44" fmla="*/ 133 w 134"/>
                <a:gd name="T45" fmla="*/ 17 h 133"/>
                <a:gd name="T46" fmla="*/ 130 w 134"/>
                <a:gd name="T47" fmla="*/ 21 h 133"/>
                <a:gd name="T48" fmla="*/ 113 w 134"/>
                <a:gd name="T49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133">
                  <a:moveTo>
                    <a:pt x="22" y="129"/>
                  </a:moveTo>
                  <a:lnTo>
                    <a:pt x="18" y="132"/>
                  </a:lnTo>
                  <a:lnTo>
                    <a:pt x="13" y="133"/>
                  </a:lnTo>
                  <a:lnTo>
                    <a:pt x="8" y="132"/>
                  </a:lnTo>
                  <a:lnTo>
                    <a:pt x="4" y="129"/>
                  </a:lnTo>
                  <a:lnTo>
                    <a:pt x="1" y="125"/>
                  </a:lnTo>
                  <a:lnTo>
                    <a:pt x="0" y="121"/>
                  </a:lnTo>
                  <a:lnTo>
                    <a:pt x="1" y="115"/>
                  </a:lnTo>
                  <a:lnTo>
                    <a:pt x="4" y="111"/>
                  </a:lnTo>
                  <a:lnTo>
                    <a:pt x="22" y="129"/>
                  </a:lnTo>
                  <a:close/>
                  <a:moveTo>
                    <a:pt x="4" y="111"/>
                  </a:moveTo>
                  <a:lnTo>
                    <a:pt x="113" y="3"/>
                  </a:lnTo>
                  <a:lnTo>
                    <a:pt x="130" y="21"/>
                  </a:lnTo>
                  <a:lnTo>
                    <a:pt x="22" y="129"/>
                  </a:lnTo>
                  <a:lnTo>
                    <a:pt x="4" y="111"/>
                  </a:lnTo>
                  <a:close/>
                  <a:moveTo>
                    <a:pt x="113" y="3"/>
                  </a:moveTo>
                  <a:lnTo>
                    <a:pt x="116" y="1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0" y="3"/>
                  </a:lnTo>
                  <a:lnTo>
                    <a:pt x="133" y="7"/>
                  </a:lnTo>
                  <a:lnTo>
                    <a:pt x="134" y="13"/>
                  </a:lnTo>
                  <a:lnTo>
                    <a:pt x="133" y="17"/>
                  </a:lnTo>
                  <a:lnTo>
                    <a:pt x="130" y="21"/>
                  </a:lnTo>
                  <a:lnTo>
                    <a:pt x="113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Freeform 130">
              <a:extLst>
                <a:ext uri="{FF2B5EF4-FFF2-40B4-BE49-F238E27FC236}">
                  <a16:creationId xmlns:a16="http://schemas.microsoft.com/office/drawing/2014/main" id="{17127C41-C860-4F9C-85D0-69308FB8E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5238" y="815975"/>
              <a:ext cx="20638" cy="11113"/>
            </a:xfrm>
            <a:custGeom>
              <a:avLst/>
              <a:gdLst>
                <a:gd name="T0" fmla="*/ 22 w 52"/>
                <a:gd name="T1" fmla="*/ 27 h 31"/>
                <a:gd name="T2" fmla="*/ 18 w 52"/>
                <a:gd name="T3" fmla="*/ 30 h 31"/>
                <a:gd name="T4" fmla="*/ 13 w 52"/>
                <a:gd name="T5" fmla="*/ 31 h 31"/>
                <a:gd name="T6" fmla="*/ 8 w 52"/>
                <a:gd name="T7" fmla="*/ 30 h 31"/>
                <a:gd name="T8" fmla="*/ 5 w 52"/>
                <a:gd name="T9" fmla="*/ 27 h 31"/>
                <a:gd name="T10" fmla="*/ 1 w 52"/>
                <a:gd name="T11" fmla="*/ 23 h 31"/>
                <a:gd name="T12" fmla="*/ 0 w 52"/>
                <a:gd name="T13" fmla="*/ 19 h 31"/>
                <a:gd name="T14" fmla="*/ 1 w 52"/>
                <a:gd name="T15" fmla="*/ 13 h 31"/>
                <a:gd name="T16" fmla="*/ 5 w 52"/>
                <a:gd name="T17" fmla="*/ 9 h 31"/>
                <a:gd name="T18" fmla="*/ 22 w 52"/>
                <a:gd name="T19" fmla="*/ 27 h 31"/>
                <a:gd name="T20" fmla="*/ 5 w 52"/>
                <a:gd name="T21" fmla="*/ 9 h 31"/>
                <a:gd name="T22" fmla="*/ 9 w 52"/>
                <a:gd name="T23" fmla="*/ 6 h 31"/>
                <a:gd name="T24" fmla="*/ 14 w 52"/>
                <a:gd name="T25" fmla="*/ 2 h 31"/>
                <a:gd name="T26" fmla="*/ 20 w 52"/>
                <a:gd name="T27" fmla="*/ 0 h 31"/>
                <a:gd name="T28" fmla="*/ 26 w 52"/>
                <a:gd name="T29" fmla="*/ 0 h 31"/>
                <a:gd name="T30" fmla="*/ 26 w 52"/>
                <a:gd name="T31" fmla="*/ 26 h 31"/>
                <a:gd name="T32" fmla="*/ 24 w 52"/>
                <a:gd name="T33" fmla="*/ 26 h 31"/>
                <a:gd name="T34" fmla="*/ 22 w 52"/>
                <a:gd name="T35" fmla="*/ 27 h 31"/>
                <a:gd name="T36" fmla="*/ 5 w 52"/>
                <a:gd name="T37" fmla="*/ 9 h 31"/>
                <a:gd name="T38" fmla="*/ 26 w 52"/>
                <a:gd name="T39" fmla="*/ 0 h 31"/>
                <a:gd name="T40" fmla="*/ 32 w 52"/>
                <a:gd name="T41" fmla="*/ 0 h 31"/>
                <a:gd name="T42" fmla="*/ 38 w 52"/>
                <a:gd name="T43" fmla="*/ 2 h 31"/>
                <a:gd name="T44" fmla="*/ 44 w 52"/>
                <a:gd name="T45" fmla="*/ 6 h 31"/>
                <a:gd name="T46" fmla="*/ 48 w 52"/>
                <a:gd name="T47" fmla="*/ 9 h 31"/>
                <a:gd name="T48" fmla="*/ 30 w 52"/>
                <a:gd name="T49" fmla="*/ 27 h 31"/>
                <a:gd name="T50" fmla="*/ 28 w 52"/>
                <a:gd name="T51" fmla="*/ 26 h 31"/>
                <a:gd name="T52" fmla="*/ 26 w 52"/>
                <a:gd name="T53" fmla="*/ 26 h 31"/>
                <a:gd name="T54" fmla="*/ 26 w 52"/>
                <a:gd name="T55" fmla="*/ 0 h 31"/>
                <a:gd name="T56" fmla="*/ 48 w 52"/>
                <a:gd name="T57" fmla="*/ 9 h 31"/>
                <a:gd name="T58" fmla="*/ 51 w 52"/>
                <a:gd name="T59" fmla="*/ 13 h 31"/>
                <a:gd name="T60" fmla="*/ 52 w 52"/>
                <a:gd name="T61" fmla="*/ 19 h 31"/>
                <a:gd name="T62" fmla="*/ 51 w 52"/>
                <a:gd name="T63" fmla="*/ 23 h 31"/>
                <a:gd name="T64" fmla="*/ 48 w 52"/>
                <a:gd name="T65" fmla="*/ 27 h 31"/>
                <a:gd name="T66" fmla="*/ 44 w 52"/>
                <a:gd name="T67" fmla="*/ 30 h 31"/>
                <a:gd name="T68" fmla="*/ 39 w 52"/>
                <a:gd name="T69" fmla="*/ 31 h 31"/>
                <a:gd name="T70" fmla="*/ 34 w 52"/>
                <a:gd name="T71" fmla="*/ 30 h 31"/>
                <a:gd name="T72" fmla="*/ 30 w 52"/>
                <a:gd name="T73" fmla="*/ 27 h 31"/>
                <a:gd name="T74" fmla="*/ 48 w 52"/>
                <a:gd name="T7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31">
                  <a:moveTo>
                    <a:pt x="22" y="27"/>
                  </a:moveTo>
                  <a:lnTo>
                    <a:pt x="18" y="30"/>
                  </a:lnTo>
                  <a:lnTo>
                    <a:pt x="13" y="31"/>
                  </a:lnTo>
                  <a:lnTo>
                    <a:pt x="8" y="30"/>
                  </a:lnTo>
                  <a:lnTo>
                    <a:pt x="5" y="27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5" y="9"/>
                  </a:lnTo>
                  <a:lnTo>
                    <a:pt x="22" y="27"/>
                  </a:lnTo>
                  <a:close/>
                  <a:moveTo>
                    <a:pt x="5" y="9"/>
                  </a:move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2" y="27"/>
                  </a:lnTo>
                  <a:lnTo>
                    <a:pt x="5" y="9"/>
                  </a:lnTo>
                  <a:close/>
                  <a:moveTo>
                    <a:pt x="26" y="0"/>
                  </a:moveTo>
                  <a:lnTo>
                    <a:pt x="32" y="0"/>
                  </a:lnTo>
                  <a:lnTo>
                    <a:pt x="38" y="2"/>
                  </a:lnTo>
                  <a:lnTo>
                    <a:pt x="44" y="6"/>
                  </a:lnTo>
                  <a:lnTo>
                    <a:pt x="48" y="9"/>
                  </a:lnTo>
                  <a:lnTo>
                    <a:pt x="30" y="27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6" y="0"/>
                  </a:lnTo>
                  <a:close/>
                  <a:moveTo>
                    <a:pt x="48" y="9"/>
                  </a:moveTo>
                  <a:lnTo>
                    <a:pt x="51" y="13"/>
                  </a:lnTo>
                  <a:lnTo>
                    <a:pt x="52" y="19"/>
                  </a:lnTo>
                  <a:lnTo>
                    <a:pt x="51" y="23"/>
                  </a:lnTo>
                  <a:lnTo>
                    <a:pt x="48" y="27"/>
                  </a:lnTo>
                  <a:lnTo>
                    <a:pt x="44" y="30"/>
                  </a:lnTo>
                  <a:lnTo>
                    <a:pt x="39" y="31"/>
                  </a:lnTo>
                  <a:lnTo>
                    <a:pt x="34" y="30"/>
                  </a:lnTo>
                  <a:lnTo>
                    <a:pt x="30" y="27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cx2="http://schemas.microsoft.com/office/drawing/2015/10/21/chartex" xmlns="" Requires="cx2">
          <p:graphicFrame>
            <p:nvGraphicFramePr>
              <p:cNvPr id="64" name="Graf 63">
                <a:extLst>
                  <a:ext uri="{FF2B5EF4-FFF2-40B4-BE49-F238E27FC236}">
                    <a16:creationId xmlns:a16="http://schemas.microsoft.com/office/drawing/2014/main" id="{3E908516-B53D-4B9F-A3D0-0D58F55F368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15149908"/>
                  </p:ext>
                </p:extLst>
              </p:nvPr>
            </p:nvGraphicFramePr>
            <p:xfrm>
              <a:off x="3966300" y="3844437"/>
              <a:ext cx="4170202" cy="271376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8"/>
              </a:graphicData>
            </a:graphic>
          </p:graphicFrame>
        </mc:Choice>
        <mc:Fallback>
          <p:pic>
            <p:nvPicPr>
              <p:cNvPr id="64" name="Graf 63">
                <a:extLst>
                  <a:ext uri="{FF2B5EF4-FFF2-40B4-BE49-F238E27FC236}">
                    <a16:creationId xmlns:a16="http://schemas.microsoft.com/office/drawing/2014/main" id="{3E908516-B53D-4B9F-A3D0-0D58F55F36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6300" y="3844437"/>
                <a:ext cx="4170202" cy="2713769"/>
              </a:xfrm>
              <a:prstGeom prst="rect">
                <a:avLst/>
              </a:prstGeom>
            </p:spPr>
          </p:pic>
        </mc:Fallback>
      </mc:AlternateContent>
      <p:sp>
        <p:nvSpPr>
          <p:cNvPr id="65" name="Nadpis 7">
            <a:extLst>
              <a:ext uri="{FF2B5EF4-FFF2-40B4-BE49-F238E27FC236}">
                <a16:creationId xmlns:a16="http://schemas.microsoft.com/office/drawing/2014/main" id="{DE84C815-3813-4836-B460-085AB9347D78}"/>
              </a:ext>
            </a:extLst>
          </p:cNvPr>
          <p:cNvSpPr txBox="1">
            <a:spLocks/>
          </p:cNvSpPr>
          <p:nvPr/>
        </p:nvSpPr>
        <p:spPr>
          <a:xfrm>
            <a:off x="1446945" y="387325"/>
            <a:ext cx="2218037" cy="83431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Reflexe škol</a:t>
            </a:r>
          </a:p>
        </p:txBody>
      </p:sp>
      <p:sp>
        <p:nvSpPr>
          <p:cNvPr id="66" name="Podnadpis 9">
            <a:extLst>
              <a:ext uri="{FF2B5EF4-FFF2-40B4-BE49-F238E27FC236}">
                <a16:creationId xmlns:a16="http://schemas.microsoft.com/office/drawing/2014/main" id="{170A2B7F-2632-4BCE-B76B-E2589B4584E0}"/>
              </a:ext>
            </a:extLst>
          </p:cNvPr>
          <p:cNvSpPr txBox="1">
            <a:spLocks/>
          </p:cNvSpPr>
          <p:nvPr/>
        </p:nvSpPr>
        <p:spPr>
          <a:xfrm>
            <a:off x="1446945" y="1341493"/>
            <a:ext cx="2218037" cy="913930"/>
          </a:xfrm>
          <a:prstGeom prst="rect">
            <a:avLst/>
          </a:prstGeom>
        </p:spPr>
        <p:txBody>
          <a:bodyPr anchor="t"/>
          <a:lstStyle>
            <a:lvl1pPr marL="228600" indent="-22860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9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Reflektivní zprávy a polostrukturované reflektivní rozhovory</a:t>
            </a:r>
          </a:p>
        </p:txBody>
      </p:sp>
    </p:spTree>
    <p:extLst>
      <p:ext uri="{BB962C8B-B14F-4D97-AF65-F5344CB8AC3E}">
        <p14:creationId xmlns:p14="http://schemas.microsoft.com/office/powerpoint/2010/main" val="23101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1" grpId="0">
        <p:bldAsOne/>
      </p:bldGraphic>
      <p:bldGraphic spid="14" grpId="0">
        <p:bldAsOne/>
      </p:bldGraphic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7"/>
          <p:cNvSpPr txBox="1">
            <a:spLocks/>
          </p:cNvSpPr>
          <p:nvPr/>
        </p:nvSpPr>
        <p:spPr>
          <a:xfrm>
            <a:off x="1524000" y="450507"/>
            <a:ext cx="10044607" cy="64390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ŠAP/AP v životě školy</a:t>
            </a:r>
          </a:p>
        </p:txBody>
      </p:sp>
      <p:sp>
        <p:nvSpPr>
          <p:cNvPr id="7" name="Podnadpis 9"/>
          <p:cNvSpPr txBox="1">
            <a:spLocks/>
          </p:cNvSpPr>
          <p:nvPr/>
        </p:nvSpPr>
        <p:spPr>
          <a:xfrm>
            <a:off x="1444978" y="1121840"/>
            <a:ext cx="10034221" cy="566057"/>
          </a:xfrm>
          <a:prstGeom prst="rect">
            <a:avLst/>
          </a:prstGeom>
        </p:spPr>
        <p:txBody>
          <a:bodyPr anchor="t"/>
          <a:lstStyle>
            <a:lvl1pPr marL="228600" indent="-22860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9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Výstupy z reflektivních rozhovorů (41 SŠ/VOŠ = 100%)</a:t>
            </a:r>
          </a:p>
        </p:txBody>
      </p:sp>
      <p:sp>
        <p:nvSpPr>
          <p:cNvPr id="12" name="Pravoúhlý trojúhelník 11"/>
          <p:cNvSpPr>
            <a:spLocks noChangeAspect="1"/>
          </p:cNvSpPr>
          <p:nvPr/>
        </p:nvSpPr>
        <p:spPr>
          <a:xfrm rot="16200000">
            <a:off x="758540" y="633747"/>
            <a:ext cx="460664" cy="460664"/>
          </a:xfrm>
          <a:prstGeom prst="rtTriangle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8C628B2B-B392-45A5-9E0A-389C9E58387B}"/>
              </a:ext>
            </a:extLst>
          </p:cNvPr>
          <p:cNvGrpSpPr>
            <a:grpSpLocks noChangeAspect="1"/>
          </p:cNvGrpSpPr>
          <p:nvPr/>
        </p:nvGrpSpPr>
        <p:grpSpPr>
          <a:xfrm>
            <a:off x="1278101" y="1563151"/>
            <a:ext cx="422439" cy="422439"/>
            <a:chOff x="4872038" y="735013"/>
            <a:chExt cx="244475" cy="244475"/>
          </a:xfrm>
          <a:solidFill>
            <a:srgbClr val="FA9E0D"/>
          </a:solidFill>
        </p:grpSpPr>
        <p:sp>
          <p:nvSpPr>
            <p:cNvPr id="14" name="Freeform 109">
              <a:extLst>
                <a:ext uri="{FF2B5EF4-FFF2-40B4-BE49-F238E27FC236}">
                  <a16:creationId xmlns:a16="http://schemas.microsoft.com/office/drawing/2014/main" id="{35DA637B-C08D-41A2-AA32-C1CD60CC8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2038" y="873125"/>
              <a:ext cx="106363" cy="106363"/>
            </a:xfrm>
            <a:custGeom>
              <a:avLst/>
              <a:gdLst>
                <a:gd name="T0" fmla="*/ 246 w 268"/>
                <a:gd name="T1" fmla="*/ 3 h 268"/>
                <a:gd name="T2" fmla="*/ 250 w 268"/>
                <a:gd name="T3" fmla="*/ 1 h 268"/>
                <a:gd name="T4" fmla="*/ 255 w 268"/>
                <a:gd name="T5" fmla="*/ 0 h 268"/>
                <a:gd name="T6" fmla="*/ 260 w 268"/>
                <a:gd name="T7" fmla="*/ 1 h 268"/>
                <a:gd name="T8" fmla="*/ 264 w 268"/>
                <a:gd name="T9" fmla="*/ 3 h 268"/>
                <a:gd name="T10" fmla="*/ 267 w 268"/>
                <a:gd name="T11" fmla="*/ 8 h 268"/>
                <a:gd name="T12" fmla="*/ 268 w 268"/>
                <a:gd name="T13" fmla="*/ 13 h 268"/>
                <a:gd name="T14" fmla="*/ 267 w 268"/>
                <a:gd name="T15" fmla="*/ 17 h 268"/>
                <a:gd name="T16" fmla="*/ 264 w 268"/>
                <a:gd name="T17" fmla="*/ 22 h 268"/>
                <a:gd name="T18" fmla="*/ 246 w 268"/>
                <a:gd name="T19" fmla="*/ 3 h 268"/>
                <a:gd name="T20" fmla="*/ 264 w 268"/>
                <a:gd name="T21" fmla="*/ 22 h 268"/>
                <a:gd name="T22" fmla="*/ 22 w 268"/>
                <a:gd name="T23" fmla="*/ 264 h 268"/>
                <a:gd name="T24" fmla="*/ 4 w 268"/>
                <a:gd name="T25" fmla="*/ 245 h 268"/>
                <a:gd name="T26" fmla="*/ 246 w 268"/>
                <a:gd name="T27" fmla="*/ 3 h 268"/>
                <a:gd name="T28" fmla="*/ 264 w 268"/>
                <a:gd name="T29" fmla="*/ 22 h 268"/>
                <a:gd name="T30" fmla="*/ 22 w 268"/>
                <a:gd name="T31" fmla="*/ 264 h 268"/>
                <a:gd name="T32" fmla="*/ 18 w 268"/>
                <a:gd name="T33" fmla="*/ 267 h 268"/>
                <a:gd name="T34" fmla="*/ 13 w 268"/>
                <a:gd name="T35" fmla="*/ 268 h 268"/>
                <a:gd name="T36" fmla="*/ 8 w 268"/>
                <a:gd name="T37" fmla="*/ 267 h 268"/>
                <a:gd name="T38" fmla="*/ 4 w 268"/>
                <a:gd name="T39" fmla="*/ 264 h 268"/>
                <a:gd name="T40" fmla="*/ 2 w 268"/>
                <a:gd name="T41" fmla="*/ 259 h 268"/>
                <a:gd name="T42" fmla="*/ 0 w 268"/>
                <a:gd name="T43" fmla="*/ 255 h 268"/>
                <a:gd name="T44" fmla="*/ 2 w 268"/>
                <a:gd name="T45" fmla="*/ 250 h 268"/>
                <a:gd name="T46" fmla="*/ 4 w 268"/>
                <a:gd name="T47" fmla="*/ 245 h 268"/>
                <a:gd name="T48" fmla="*/ 22 w 268"/>
                <a:gd name="T49" fmla="*/ 2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268">
                  <a:moveTo>
                    <a:pt x="246" y="3"/>
                  </a:moveTo>
                  <a:lnTo>
                    <a:pt x="250" y="1"/>
                  </a:lnTo>
                  <a:lnTo>
                    <a:pt x="255" y="0"/>
                  </a:lnTo>
                  <a:lnTo>
                    <a:pt x="260" y="1"/>
                  </a:lnTo>
                  <a:lnTo>
                    <a:pt x="264" y="3"/>
                  </a:lnTo>
                  <a:lnTo>
                    <a:pt x="267" y="8"/>
                  </a:lnTo>
                  <a:lnTo>
                    <a:pt x="268" y="13"/>
                  </a:lnTo>
                  <a:lnTo>
                    <a:pt x="267" y="17"/>
                  </a:lnTo>
                  <a:lnTo>
                    <a:pt x="264" y="22"/>
                  </a:lnTo>
                  <a:lnTo>
                    <a:pt x="246" y="3"/>
                  </a:lnTo>
                  <a:close/>
                  <a:moveTo>
                    <a:pt x="264" y="22"/>
                  </a:moveTo>
                  <a:lnTo>
                    <a:pt x="22" y="264"/>
                  </a:lnTo>
                  <a:lnTo>
                    <a:pt x="4" y="245"/>
                  </a:lnTo>
                  <a:lnTo>
                    <a:pt x="246" y="3"/>
                  </a:lnTo>
                  <a:lnTo>
                    <a:pt x="264" y="22"/>
                  </a:lnTo>
                  <a:close/>
                  <a:moveTo>
                    <a:pt x="22" y="264"/>
                  </a:moveTo>
                  <a:lnTo>
                    <a:pt x="18" y="267"/>
                  </a:lnTo>
                  <a:lnTo>
                    <a:pt x="13" y="268"/>
                  </a:lnTo>
                  <a:lnTo>
                    <a:pt x="8" y="267"/>
                  </a:lnTo>
                  <a:lnTo>
                    <a:pt x="4" y="264"/>
                  </a:lnTo>
                  <a:lnTo>
                    <a:pt x="2" y="259"/>
                  </a:lnTo>
                  <a:lnTo>
                    <a:pt x="0" y="255"/>
                  </a:lnTo>
                  <a:lnTo>
                    <a:pt x="2" y="250"/>
                  </a:lnTo>
                  <a:lnTo>
                    <a:pt x="4" y="245"/>
                  </a:lnTo>
                  <a:lnTo>
                    <a:pt x="22" y="264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Freeform 110">
              <a:extLst>
                <a:ext uri="{FF2B5EF4-FFF2-40B4-BE49-F238E27FC236}">
                  <a16:creationId xmlns:a16="http://schemas.microsoft.com/office/drawing/2014/main" id="{7FDD9C3F-22A5-41B0-B5C2-95F14C811A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763" y="817563"/>
              <a:ext cx="20638" cy="12700"/>
            </a:xfrm>
            <a:custGeom>
              <a:avLst/>
              <a:gdLst>
                <a:gd name="T0" fmla="*/ 4 w 51"/>
                <a:gd name="T1" fmla="*/ 21 h 31"/>
                <a:gd name="T2" fmla="*/ 1 w 51"/>
                <a:gd name="T3" fmla="*/ 17 h 31"/>
                <a:gd name="T4" fmla="*/ 0 w 51"/>
                <a:gd name="T5" fmla="*/ 13 h 31"/>
                <a:gd name="T6" fmla="*/ 1 w 51"/>
                <a:gd name="T7" fmla="*/ 7 h 31"/>
                <a:gd name="T8" fmla="*/ 4 w 51"/>
                <a:gd name="T9" fmla="*/ 3 h 31"/>
                <a:gd name="T10" fmla="*/ 8 w 51"/>
                <a:gd name="T11" fmla="*/ 1 h 31"/>
                <a:gd name="T12" fmla="*/ 13 w 51"/>
                <a:gd name="T13" fmla="*/ 0 h 31"/>
                <a:gd name="T14" fmla="*/ 18 w 51"/>
                <a:gd name="T15" fmla="*/ 1 h 31"/>
                <a:gd name="T16" fmla="*/ 22 w 51"/>
                <a:gd name="T17" fmla="*/ 3 h 31"/>
                <a:gd name="T18" fmla="*/ 4 w 51"/>
                <a:gd name="T19" fmla="*/ 21 h 31"/>
                <a:gd name="T20" fmla="*/ 22 w 51"/>
                <a:gd name="T21" fmla="*/ 3 h 31"/>
                <a:gd name="T22" fmla="*/ 24 w 51"/>
                <a:gd name="T23" fmla="*/ 4 h 31"/>
                <a:gd name="T24" fmla="*/ 26 w 51"/>
                <a:gd name="T25" fmla="*/ 5 h 31"/>
                <a:gd name="T26" fmla="*/ 26 w 51"/>
                <a:gd name="T27" fmla="*/ 31 h 31"/>
                <a:gd name="T28" fmla="*/ 20 w 51"/>
                <a:gd name="T29" fmla="*/ 30 h 31"/>
                <a:gd name="T30" fmla="*/ 14 w 51"/>
                <a:gd name="T31" fmla="*/ 28 h 31"/>
                <a:gd name="T32" fmla="*/ 9 w 51"/>
                <a:gd name="T33" fmla="*/ 25 h 31"/>
                <a:gd name="T34" fmla="*/ 4 w 51"/>
                <a:gd name="T35" fmla="*/ 21 h 31"/>
                <a:gd name="T36" fmla="*/ 22 w 51"/>
                <a:gd name="T37" fmla="*/ 3 h 31"/>
                <a:gd name="T38" fmla="*/ 26 w 51"/>
                <a:gd name="T39" fmla="*/ 5 h 31"/>
                <a:gd name="T40" fmla="*/ 27 w 51"/>
                <a:gd name="T41" fmla="*/ 4 h 31"/>
                <a:gd name="T42" fmla="*/ 29 w 51"/>
                <a:gd name="T43" fmla="*/ 3 h 31"/>
                <a:gd name="T44" fmla="*/ 48 w 51"/>
                <a:gd name="T45" fmla="*/ 21 h 31"/>
                <a:gd name="T46" fmla="*/ 42 w 51"/>
                <a:gd name="T47" fmla="*/ 25 h 31"/>
                <a:gd name="T48" fmla="*/ 37 w 51"/>
                <a:gd name="T49" fmla="*/ 28 h 31"/>
                <a:gd name="T50" fmla="*/ 32 w 51"/>
                <a:gd name="T51" fmla="*/ 30 h 31"/>
                <a:gd name="T52" fmla="*/ 26 w 51"/>
                <a:gd name="T53" fmla="*/ 31 h 31"/>
                <a:gd name="T54" fmla="*/ 26 w 51"/>
                <a:gd name="T55" fmla="*/ 5 h 31"/>
                <a:gd name="T56" fmla="*/ 29 w 51"/>
                <a:gd name="T57" fmla="*/ 3 h 31"/>
                <a:gd name="T58" fmla="*/ 34 w 51"/>
                <a:gd name="T59" fmla="*/ 1 h 31"/>
                <a:gd name="T60" fmla="*/ 39 w 51"/>
                <a:gd name="T61" fmla="*/ 0 h 31"/>
                <a:gd name="T62" fmla="*/ 43 w 51"/>
                <a:gd name="T63" fmla="*/ 1 h 31"/>
                <a:gd name="T64" fmla="*/ 48 w 51"/>
                <a:gd name="T65" fmla="*/ 3 h 31"/>
                <a:gd name="T66" fmla="*/ 51 w 51"/>
                <a:gd name="T67" fmla="*/ 7 h 31"/>
                <a:gd name="T68" fmla="*/ 51 w 51"/>
                <a:gd name="T69" fmla="*/ 13 h 31"/>
                <a:gd name="T70" fmla="*/ 51 w 51"/>
                <a:gd name="T71" fmla="*/ 17 h 31"/>
                <a:gd name="T72" fmla="*/ 48 w 51"/>
                <a:gd name="T73" fmla="*/ 21 h 31"/>
                <a:gd name="T74" fmla="*/ 29 w 51"/>
                <a:gd name="T7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31">
                  <a:moveTo>
                    <a:pt x="4" y="21"/>
                  </a:moveTo>
                  <a:lnTo>
                    <a:pt x="1" y="17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2" y="3"/>
                  </a:lnTo>
                  <a:lnTo>
                    <a:pt x="4" y="21"/>
                  </a:lnTo>
                  <a:close/>
                  <a:moveTo>
                    <a:pt x="22" y="3"/>
                  </a:moveTo>
                  <a:lnTo>
                    <a:pt x="24" y="4"/>
                  </a:lnTo>
                  <a:lnTo>
                    <a:pt x="26" y="5"/>
                  </a:lnTo>
                  <a:lnTo>
                    <a:pt x="26" y="31"/>
                  </a:lnTo>
                  <a:lnTo>
                    <a:pt x="20" y="30"/>
                  </a:lnTo>
                  <a:lnTo>
                    <a:pt x="14" y="28"/>
                  </a:lnTo>
                  <a:lnTo>
                    <a:pt x="9" y="25"/>
                  </a:lnTo>
                  <a:lnTo>
                    <a:pt x="4" y="21"/>
                  </a:lnTo>
                  <a:lnTo>
                    <a:pt x="22" y="3"/>
                  </a:lnTo>
                  <a:close/>
                  <a:moveTo>
                    <a:pt x="26" y="5"/>
                  </a:moveTo>
                  <a:lnTo>
                    <a:pt x="27" y="4"/>
                  </a:lnTo>
                  <a:lnTo>
                    <a:pt x="29" y="3"/>
                  </a:lnTo>
                  <a:lnTo>
                    <a:pt x="48" y="21"/>
                  </a:lnTo>
                  <a:lnTo>
                    <a:pt x="42" y="25"/>
                  </a:lnTo>
                  <a:lnTo>
                    <a:pt x="37" y="28"/>
                  </a:lnTo>
                  <a:lnTo>
                    <a:pt x="32" y="30"/>
                  </a:lnTo>
                  <a:lnTo>
                    <a:pt x="26" y="31"/>
                  </a:lnTo>
                  <a:lnTo>
                    <a:pt x="26" y="5"/>
                  </a:lnTo>
                  <a:close/>
                  <a:moveTo>
                    <a:pt x="29" y="3"/>
                  </a:moveTo>
                  <a:lnTo>
                    <a:pt x="34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8" y="3"/>
                  </a:lnTo>
                  <a:lnTo>
                    <a:pt x="51" y="7"/>
                  </a:lnTo>
                  <a:lnTo>
                    <a:pt x="51" y="13"/>
                  </a:lnTo>
                  <a:lnTo>
                    <a:pt x="51" y="17"/>
                  </a:lnTo>
                  <a:lnTo>
                    <a:pt x="48" y="21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 111">
              <a:extLst>
                <a:ext uri="{FF2B5EF4-FFF2-40B4-BE49-F238E27FC236}">
                  <a16:creationId xmlns:a16="http://schemas.microsoft.com/office/drawing/2014/main" id="{8D31232E-0170-4E85-877B-B940F51C71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5875" y="809625"/>
              <a:ext cx="17463" cy="17463"/>
            </a:xfrm>
            <a:custGeom>
              <a:avLst/>
              <a:gdLst>
                <a:gd name="T0" fmla="*/ 22 w 46"/>
                <a:gd name="T1" fmla="*/ 42 h 46"/>
                <a:gd name="T2" fmla="*/ 17 w 46"/>
                <a:gd name="T3" fmla="*/ 45 h 46"/>
                <a:gd name="T4" fmla="*/ 13 w 46"/>
                <a:gd name="T5" fmla="*/ 46 h 46"/>
                <a:gd name="T6" fmla="*/ 8 w 46"/>
                <a:gd name="T7" fmla="*/ 45 h 46"/>
                <a:gd name="T8" fmla="*/ 3 w 46"/>
                <a:gd name="T9" fmla="*/ 42 h 46"/>
                <a:gd name="T10" fmla="*/ 1 w 46"/>
                <a:gd name="T11" fmla="*/ 38 h 46"/>
                <a:gd name="T12" fmla="*/ 0 w 46"/>
                <a:gd name="T13" fmla="*/ 34 h 46"/>
                <a:gd name="T14" fmla="*/ 1 w 46"/>
                <a:gd name="T15" fmla="*/ 28 h 46"/>
                <a:gd name="T16" fmla="*/ 3 w 46"/>
                <a:gd name="T17" fmla="*/ 24 h 46"/>
                <a:gd name="T18" fmla="*/ 22 w 46"/>
                <a:gd name="T19" fmla="*/ 42 h 46"/>
                <a:gd name="T20" fmla="*/ 3 w 46"/>
                <a:gd name="T21" fmla="*/ 24 h 46"/>
                <a:gd name="T22" fmla="*/ 24 w 46"/>
                <a:gd name="T23" fmla="*/ 3 h 46"/>
                <a:gd name="T24" fmla="*/ 42 w 46"/>
                <a:gd name="T25" fmla="*/ 22 h 46"/>
                <a:gd name="T26" fmla="*/ 22 w 46"/>
                <a:gd name="T27" fmla="*/ 42 h 46"/>
                <a:gd name="T28" fmla="*/ 3 w 46"/>
                <a:gd name="T29" fmla="*/ 24 h 46"/>
                <a:gd name="T30" fmla="*/ 24 w 46"/>
                <a:gd name="T31" fmla="*/ 3 h 46"/>
                <a:gd name="T32" fmla="*/ 28 w 46"/>
                <a:gd name="T33" fmla="*/ 1 h 46"/>
                <a:gd name="T34" fmla="*/ 33 w 46"/>
                <a:gd name="T35" fmla="*/ 0 h 46"/>
                <a:gd name="T36" fmla="*/ 38 w 46"/>
                <a:gd name="T37" fmla="*/ 1 h 46"/>
                <a:gd name="T38" fmla="*/ 42 w 46"/>
                <a:gd name="T39" fmla="*/ 3 h 46"/>
                <a:gd name="T40" fmla="*/ 44 w 46"/>
                <a:gd name="T41" fmla="*/ 8 h 46"/>
                <a:gd name="T42" fmla="*/ 46 w 46"/>
                <a:gd name="T43" fmla="*/ 13 h 46"/>
                <a:gd name="T44" fmla="*/ 44 w 46"/>
                <a:gd name="T45" fmla="*/ 17 h 46"/>
                <a:gd name="T46" fmla="*/ 42 w 46"/>
                <a:gd name="T47" fmla="*/ 22 h 46"/>
                <a:gd name="T48" fmla="*/ 24 w 46"/>
                <a:gd name="T4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46">
                  <a:moveTo>
                    <a:pt x="22" y="42"/>
                  </a:moveTo>
                  <a:lnTo>
                    <a:pt x="17" y="45"/>
                  </a:lnTo>
                  <a:lnTo>
                    <a:pt x="13" y="46"/>
                  </a:lnTo>
                  <a:lnTo>
                    <a:pt x="8" y="45"/>
                  </a:lnTo>
                  <a:lnTo>
                    <a:pt x="3" y="42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3" y="24"/>
                  </a:lnTo>
                  <a:lnTo>
                    <a:pt x="22" y="42"/>
                  </a:lnTo>
                  <a:close/>
                  <a:moveTo>
                    <a:pt x="3" y="24"/>
                  </a:moveTo>
                  <a:lnTo>
                    <a:pt x="24" y="3"/>
                  </a:lnTo>
                  <a:lnTo>
                    <a:pt x="42" y="22"/>
                  </a:lnTo>
                  <a:lnTo>
                    <a:pt x="22" y="42"/>
                  </a:lnTo>
                  <a:lnTo>
                    <a:pt x="3" y="24"/>
                  </a:lnTo>
                  <a:close/>
                  <a:moveTo>
                    <a:pt x="24" y="3"/>
                  </a:moveTo>
                  <a:lnTo>
                    <a:pt x="28" y="1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4" y="8"/>
                  </a:lnTo>
                  <a:lnTo>
                    <a:pt x="46" y="13"/>
                  </a:lnTo>
                  <a:lnTo>
                    <a:pt x="44" y="17"/>
                  </a:lnTo>
                  <a:lnTo>
                    <a:pt x="42" y="22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5C124865-6B1E-43B6-B7FA-D6D218D77B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3813" y="795338"/>
              <a:ext cx="12700" cy="23813"/>
            </a:xfrm>
            <a:custGeom>
              <a:avLst/>
              <a:gdLst>
                <a:gd name="T0" fmla="*/ 21 w 32"/>
                <a:gd name="T1" fmla="*/ 59 h 63"/>
                <a:gd name="T2" fmla="*/ 17 w 32"/>
                <a:gd name="T3" fmla="*/ 62 h 63"/>
                <a:gd name="T4" fmla="*/ 12 w 32"/>
                <a:gd name="T5" fmla="*/ 63 h 63"/>
                <a:gd name="T6" fmla="*/ 7 w 32"/>
                <a:gd name="T7" fmla="*/ 62 h 63"/>
                <a:gd name="T8" fmla="*/ 3 w 32"/>
                <a:gd name="T9" fmla="*/ 59 h 63"/>
                <a:gd name="T10" fmla="*/ 0 w 32"/>
                <a:gd name="T11" fmla="*/ 54 h 63"/>
                <a:gd name="T12" fmla="*/ 0 w 32"/>
                <a:gd name="T13" fmla="*/ 50 h 63"/>
                <a:gd name="T14" fmla="*/ 0 w 32"/>
                <a:gd name="T15" fmla="*/ 45 h 63"/>
                <a:gd name="T16" fmla="*/ 3 w 32"/>
                <a:gd name="T17" fmla="*/ 40 h 63"/>
                <a:gd name="T18" fmla="*/ 21 w 32"/>
                <a:gd name="T19" fmla="*/ 59 h 63"/>
                <a:gd name="T20" fmla="*/ 3 w 32"/>
                <a:gd name="T21" fmla="*/ 40 h 63"/>
                <a:gd name="T22" fmla="*/ 6 w 32"/>
                <a:gd name="T23" fmla="*/ 37 h 63"/>
                <a:gd name="T24" fmla="*/ 6 w 32"/>
                <a:gd name="T25" fmla="*/ 32 h 63"/>
                <a:gd name="T26" fmla="*/ 32 w 32"/>
                <a:gd name="T27" fmla="*/ 32 h 63"/>
                <a:gd name="T28" fmla="*/ 32 w 32"/>
                <a:gd name="T29" fmla="*/ 39 h 63"/>
                <a:gd name="T30" fmla="*/ 30 w 32"/>
                <a:gd name="T31" fmla="*/ 46 h 63"/>
                <a:gd name="T32" fmla="*/ 26 w 32"/>
                <a:gd name="T33" fmla="*/ 53 h 63"/>
                <a:gd name="T34" fmla="*/ 21 w 32"/>
                <a:gd name="T35" fmla="*/ 59 h 63"/>
                <a:gd name="T36" fmla="*/ 3 w 32"/>
                <a:gd name="T37" fmla="*/ 40 h 63"/>
                <a:gd name="T38" fmla="*/ 6 w 32"/>
                <a:gd name="T39" fmla="*/ 32 h 63"/>
                <a:gd name="T40" fmla="*/ 6 w 32"/>
                <a:gd name="T41" fmla="*/ 27 h 63"/>
                <a:gd name="T42" fmla="*/ 3 w 32"/>
                <a:gd name="T43" fmla="*/ 23 h 63"/>
                <a:gd name="T44" fmla="*/ 21 w 32"/>
                <a:gd name="T45" fmla="*/ 5 h 63"/>
                <a:gd name="T46" fmla="*/ 26 w 32"/>
                <a:gd name="T47" fmla="*/ 10 h 63"/>
                <a:gd name="T48" fmla="*/ 30 w 32"/>
                <a:gd name="T49" fmla="*/ 18 h 63"/>
                <a:gd name="T50" fmla="*/ 32 w 32"/>
                <a:gd name="T51" fmla="*/ 24 h 63"/>
                <a:gd name="T52" fmla="*/ 32 w 32"/>
                <a:gd name="T53" fmla="*/ 32 h 63"/>
                <a:gd name="T54" fmla="*/ 6 w 32"/>
                <a:gd name="T55" fmla="*/ 32 h 63"/>
                <a:gd name="T56" fmla="*/ 3 w 32"/>
                <a:gd name="T57" fmla="*/ 23 h 63"/>
                <a:gd name="T58" fmla="*/ 0 w 32"/>
                <a:gd name="T59" fmla="*/ 19 h 63"/>
                <a:gd name="T60" fmla="*/ 0 w 32"/>
                <a:gd name="T61" fmla="*/ 13 h 63"/>
                <a:gd name="T62" fmla="*/ 0 w 32"/>
                <a:gd name="T63" fmla="*/ 9 h 63"/>
                <a:gd name="T64" fmla="*/ 3 w 32"/>
                <a:gd name="T65" fmla="*/ 5 h 63"/>
                <a:gd name="T66" fmla="*/ 7 w 32"/>
                <a:gd name="T67" fmla="*/ 1 h 63"/>
                <a:gd name="T68" fmla="*/ 12 w 32"/>
                <a:gd name="T69" fmla="*/ 0 h 63"/>
                <a:gd name="T70" fmla="*/ 17 w 32"/>
                <a:gd name="T71" fmla="*/ 1 h 63"/>
                <a:gd name="T72" fmla="*/ 21 w 32"/>
                <a:gd name="T73" fmla="*/ 5 h 63"/>
                <a:gd name="T74" fmla="*/ 3 w 32"/>
                <a:gd name="T75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63">
                  <a:moveTo>
                    <a:pt x="21" y="59"/>
                  </a:moveTo>
                  <a:lnTo>
                    <a:pt x="17" y="62"/>
                  </a:lnTo>
                  <a:lnTo>
                    <a:pt x="12" y="63"/>
                  </a:lnTo>
                  <a:lnTo>
                    <a:pt x="7" y="62"/>
                  </a:lnTo>
                  <a:lnTo>
                    <a:pt x="3" y="59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3" y="40"/>
                  </a:lnTo>
                  <a:lnTo>
                    <a:pt x="21" y="59"/>
                  </a:lnTo>
                  <a:close/>
                  <a:moveTo>
                    <a:pt x="3" y="40"/>
                  </a:moveTo>
                  <a:lnTo>
                    <a:pt x="6" y="37"/>
                  </a:lnTo>
                  <a:lnTo>
                    <a:pt x="6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0" y="46"/>
                  </a:lnTo>
                  <a:lnTo>
                    <a:pt x="26" y="53"/>
                  </a:lnTo>
                  <a:lnTo>
                    <a:pt x="21" y="59"/>
                  </a:lnTo>
                  <a:lnTo>
                    <a:pt x="3" y="40"/>
                  </a:lnTo>
                  <a:close/>
                  <a:moveTo>
                    <a:pt x="6" y="32"/>
                  </a:moveTo>
                  <a:lnTo>
                    <a:pt x="6" y="27"/>
                  </a:lnTo>
                  <a:lnTo>
                    <a:pt x="3" y="23"/>
                  </a:lnTo>
                  <a:lnTo>
                    <a:pt x="21" y="5"/>
                  </a:lnTo>
                  <a:lnTo>
                    <a:pt x="26" y="10"/>
                  </a:lnTo>
                  <a:lnTo>
                    <a:pt x="30" y="1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6" y="32"/>
                  </a:lnTo>
                  <a:close/>
                  <a:moveTo>
                    <a:pt x="3" y="23"/>
                  </a:move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5"/>
                  </a:lnTo>
                  <a:lnTo>
                    <a:pt x="3" y="2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887036A9-713E-4C7B-BA13-DEC0D08C92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6663" y="738188"/>
              <a:ext cx="66675" cy="66675"/>
            </a:xfrm>
            <a:custGeom>
              <a:avLst/>
              <a:gdLst>
                <a:gd name="T0" fmla="*/ 165 w 169"/>
                <a:gd name="T1" fmla="*/ 148 h 169"/>
                <a:gd name="T2" fmla="*/ 167 w 169"/>
                <a:gd name="T3" fmla="*/ 152 h 169"/>
                <a:gd name="T4" fmla="*/ 169 w 169"/>
                <a:gd name="T5" fmla="*/ 156 h 169"/>
                <a:gd name="T6" fmla="*/ 167 w 169"/>
                <a:gd name="T7" fmla="*/ 162 h 169"/>
                <a:gd name="T8" fmla="*/ 165 w 169"/>
                <a:gd name="T9" fmla="*/ 166 h 169"/>
                <a:gd name="T10" fmla="*/ 161 w 169"/>
                <a:gd name="T11" fmla="*/ 168 h 169"/>
                <a:gd name="T12" fmla="*/ 156 w 169"/>
                <a:gd name="T13" fmla="*/ 169 h 169"/>
                <a:gd name="T14" fmla="*/ 151 w 169"/>
                <a:gd name="T15" fmla="*/ 168 h 169"/>
                <a:gd name="T16" fmla="*/ 147 w 169"/>
                <a:gd name="T17" fmla="*/ 166 h 169"/>
                <a:gd name="T18" fmla="*/ 165 w 169"/>
                <a:gd name="T19" fmla="*/ 148 h 169"/>
                <a:gd name="T20" fmla="*/ 147 w 169"/>
                <a:gd name="T21" fmla="*/ 166 h 169"/>
                <a:gd name="T22" fmla="*/ 3 w 169"/>
                <a:gd name="T23" fmla="*/ 22 h 169"/>
                <a:gd name="T24" fmla="*/ 22 w 169"/>
                <a:gd name="T25" fmla="*/ 4 h 169"/>
                <a:gd name="T26" fmla="*/ 165 w 169"/>
                <a:gd name="T27" fmla="*/ 148 h 169"/>
                <a:gd name="T28" fmla="*/ 147 w 169"/>
                <a:gd name="T29" fmla="*/ 166 h 169"/>
                <a:gd name="T30" fmla="*/ 3 w 169"/>
                <a:gd name="T31" fmla="*/ 22 h 169"/>
                <a:gd name="T32" fmla="*/ 0 w 169"/>
                <a:gd name="T33" fmla="*/ 18 h 169"/>
                <a:gd name="T34" fmla="*/ 0 w 169"/>
                <a:gd name="T35" fmla="*/ 13 h 169"/>
                <a:gd name="T36" fmla="*/ 0 w 169"/>
                <a:gd name="T37" fmla="*/ 8 h 169"/>
                <a:gd name="T38" fmla="*/ 3 w 169"/>
                <a:gd name="T39" fmla="*/ 4 h 169"/>
                <a:gd name="T40" fmla="*/ 8 w 169"/>
                <a:gd name="T41" fmla="*/ 1 h 169"/>
                <a:gd name="T42" fmla="*/ 12 w 169"/>
                <a:gd name="T43" fmla="*/ 0 h 169"/>
                <a:gd name="T44" fmla="*/ 17 w 169"/>
                <a:gd name="T45" fmla="*/ 1 h 169"/>
                <a:gd name="T46" fmla="*/ 22 w 169"/>
                <a:gd name="T47" fmla="*/ 4 h 169"/>
                <a:gd name="T48" fmla="*/ 3 w 169"/>
                <a:gd name="T49" fmla="*/ 2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169">
                  <a:moveTo>
                    <a:pt x="165" y="148"/>
                  </a:moveTo>
                  <a:lnTo>
                    <a:pt x="167" y="152"/>
                  </a:lnTo>
                  <a:lnTo>
                    <a:pt x="169" y="156"/>
                  </a:lnTo>
                  <a:lnTo>
                    <a:pt x="167" y="162"/>
                  </a:lnTo>
                  <a:lnTo>
                    <a:pt x="165" y="166"/>
                  </a:lnTo>
                  <a:lnTo>
                    <a:pt x="161" y="168"/>
                  </a:lnTo>
                  <a:lnTo>
                    <a:pt x="156" y="169"/>
                  </a:lnTo>
                  <a:lnTo>
                    <a:pt x="151" y="168"/>
                  </a:lnTo>
                  <a:lnTo>
                    <a:pt x="147" y="166"/>
                  </a:lnTo>
                  <a:lnTo>
                    <a:pt x="165" y="148"/>
                  </a:lnTo>
                  <a:close/>
                  <a:moveTo>
                    <a:pt x="147" y="166"/>
                  </a:moveTo>
                  <a:lnTo>
                    <a:pt x="3" y="22"/>
                  </a:lnTo>
                  <a:lnTo>
                    <a:pt x="22" y="4"/>
                  </a:lnTo>
                  <a:lnTo>
                    <a:pt x="165" y="148"/>
                  </a:lnTo>
                  <a:lnTo>
                    <a:pt x="147" y="166"/>
                  </a:lnTo>
                  <a:close/>
                  <a:moveTo>
                    <a:pt x="3" y="22"/>
                  </a:move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3" y="22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60C1DB48-F297-4E50-BB17-DAE94EF6B5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375" y="735013"/>
              <a:ext cx="23813" cy="12700"/>
            </a:xfrm>
            <a:custGeom>
              <a:avLst/>
              <a:gdLst>
                <a:gd name="T0" fmla="*/ 59 w 62"/>
                <a:gd name="T1" fmla="*/ 12 h 34"/>
                <a:gd name="T2" fmla="*/ 61 w 62"/>
                <a:gd name="T3" fmla="*/ 16 h 34"/>
                <a:gd name="T4" fmla="*/ 62 w 62"/>
                <a:gd name="T5" fmla="*/ 21 h 34"/>
                <a:gd name="T6" fmla="*/ 61 w 62"/>
                <a:gd name="T7" fmla="*/ 26 h 34"/>
                <a:gd name="T8" fmla="*/ 59 w 62"/>
                <a:gd name="T9" fmla="*/ 30 h 34"/>
                <a:gd name="T10" fmla="*/ 54 w 62"/>
                <a:gd name="T11" fmla="*/ 33 h 34"/>
                <a:gd name="T12" fmla="*/ 49 w 62"/>
                <a:gd name="T13" fmla="*/ 34 h 34"/>
                <a:gd name="T14" fmla="*/ 45 w 62"/>
                <a:gd name="T15" fmla="*/ 33 h 34"/>
                <a:gd name="T16" fmla="*/ 40 w 62"/>
                <a:gd name="T17" fmla="*/ 30 h 34"/>
                <a:gd name="T18" fmla="*/ 59 w 62"/>
                <a:gd name="T19" fmla="*/ 12 h 34"/>
                <a:gd name="T20" fmla="*/ 40 w 62"/>
                <a:gd name="T21" fmla="*/ 30 h 34"/>
                <a:gd name="T22" fmla="*/ 36 w 62"/>
                <a:gd name="T23" fmla="*/ 27 h 34"/>
                <a:gd name="T24" fmla="*/ 32 w 62"/>
                <a:gd name="T25" fmla="*/ 26 h 34"/>
                <a:gd name="T26" fmla="*/ 32 w 62"/>
                <a:gd name="T27" fmla="*/ 0 h 34"/>
                <a:gd name="T28" fmla="*/ 38 w 62"/>
                <a:gd name="T29" fmla="*/ 1 h 34"/>
                <a:gd name="T30" fmla="*/ 46 w 62"/>
                <a:gd name="T31" fmla="*/ 3 h 34"/>
                <a:gd name="T32" fmla="*/ 52 w 62"/>
                <a:gd name="T33" fmla="*/ 7 h 34"/>
                <a:gd name="T34" fmla="*/ 59 w 62"/>
                <a:gd name="T35" fmla="*/ 12 h 34"/>
                <a:gd name="T36" fmla="*/ 40 w 62"/>
                <a:gd name="T37" fmla="*/ 30 h 34"/>
                <a:gd name="T38" fmla="*/ 32 w 62"/>
                <a:gd name="T39" fmla="*/ 26 h 34"/>
                <a:gd name="T40" fmla="*/ 26 w 62"/>
                <a:gd name="T41" fmla="*/ 27 h 34"/>
                <a:gd name="T42" fmla="*/ 22 w 62"/>
                <a:gd name="T43" fmla="*/ 30 h 34"/>
                <a:gd name="T44" fmla="*/ 4 w 62"/>
                <a:gd name="T45" fmla="*/ 12 h 34"/>
                <a:gd name="T46" fmla="*/ 10 w 62"/>
                <a:gd name="T47" fmla="*/ 7 h 34"/>
                <a:gd name="T48" fmla="*/ 17 w 62"/>
                <a:gd name="T49" fmla="*/ 3 h 34"/>
                <a:gd name="T50" fmla="*/ 24 w 62"/>
                <a:gd name="T51" fmla="*/ 1 h 34"/>
                <a:gd name="T52" fmla="*/ 32 w 62"/>
                <a:gd name="T53" fmla="*/ 0 h 34"/>
                <a:gd name="T54" fmla="*/ 32 w 62"/>
                <a:gd name="T55" fmla="*/ 26 h 34"/>
                <a:gd name="T56" fmla="*/ 22 w 62"/>
                <a:gd name="T57" fmla="*/ 30 h 34"/>
                <a:gd name="T58" fmla="*/ 18 w 62"/>
                <a:gd name="T59" fmla="*/ 33 h 34"/>
                <a:gd name="T60" fmla="*/ 13 w 62"/>
                <a:gd name="T61" fmla="*/ 34 h 34"/>
                <a:gd name="T62" fmla="*/ 8 w 62"/>
                <a:gd name="T63" fmla="*/ 33 h 34"/>
                <a:gd name="T64" fmla="*/ 4 w 62"/>
                <a:gd name="T65" fmla="*/ 30 h 34"/>
                <a:gd name="T66" fmla="*/ 1 w 62"/>
                <a:gd name="T67" fmla="*/ 26 h 34"/>
                <a:gd name="T68" fmla="*/ 0 w 62"/>
                <a:gd name="T69" fmla="*/ 21 h 34"/>
                <a:gd name="T70" fmla="*/ 1 w 62"/>
                <a:gd name="T71" fmla="*/ 16 h 34"/>
                <a:gd name="T72" fmla="*/ 4 w 62"/>
                <a:gd name="T73" fmla="*/ 12 h 34"/>
                <a:gd name="T74" fmla="*/ 22 w 62"/>
                <a:gd name="T75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34">
                  <a:moveTo>
                    <a:pt x="59" y="12"/>
                  </a:moveTo>
                  <a:lnTo>
                    <a:pt x="61" y="16"/>
                  </a:lnTo>
                  <a:lnTo>
                    <a:pt x="62" y="21"/>
                  </a:lnTo>
                  <a:lnTo>
                    <a:pt x="61" y="26"/>
                  </a:lnTo>
                  <a:lnTo>
                    <a:pt x="59" y="30"/>
                  </a:lnTo>
                  <a:lnTo>
                    <a:pt x="54" y="33"/>
                  </a:lnTo>
                  <a:lnTo>
                    <a:pt x="49" y="34"/>
                  </a:lnTo>
                  <a:lnTo>
                    <a:pt x="45" y="33"/>
                  </a:lnTo>
                  <a:lnTo>
                    <a:pt x="40" y="30"/>
                  </a:lnTo>
                  <a:lnTo>
                    <a:pt x="59" y="12"/>
                  </a:lnTo>
                  <a:close/>
                  <a:moveTo>
                    <a:pt x="40" y="30"/>
                  </a:moveTo>
                  <a:lnTo>
                    <a:pt x="36" y="27"/>
                  </a:lnTo>
                  <a:lnTo>
                    <a:pt x="32" y="26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6" y="3"/>
                  </a:lnTo>
                  <a:lnTo>
                    <a:pt x="52" y="7"/>
                  </a:lnTo>
                  <a:lnTo>
                    <a:pt x="59" y="12"/>
                  </a:lnTo>
                  <a:lnTo>
                    <a:pt x="40" y="30"/>
                  </a:lnTo>
                  <a:close/>
                  <a:moveTo>
                    <a:pt x="32" y="26"/>
                  </a:moveTo>
                  <a:lnTo>
                    <a:pt x="26" y="27"/>
                  </a:lnTo>
                  <a:lnTo>
                    <a:pt x="22" y="30"/>
                  </a:lnTo>
                  <a:lnTo>
                    <a:pt x="4" y="12"/>
                  </a:lnTo>
                  <a:lnTo>
                    <a:pt x="10" y="7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32" y="26"/>
                  </a:lnTo>
                  <a:close/>
                  <a:moveTo>
                    <a:pt x="22" y="30"/>
                  </a:moveTo>
                  <a:lnTo>
                    <a:pt x="18" y="33"/>
                  </a:lnTo>
                  <a:lnTo>
                    <a:pt x="13" y="34"/>
                  </a:lnTo>
                  <a:lnTo>
                    <a:pt x="8" y="33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4" y="12"/>
                  </a:lnTo>
                  <a:lnTo>
                    <a:pt x="22" y="3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8CA9E928-90E8-4660-BD66-AD26CB737A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2850" y="738188"/>
              <a:ext cx="19050" cy="17463"/>
            </a:xfrm>
            <a:custGeom>
              <a:avLst/>
              <a:gdLst>
                <a:gd name="T0" fmla="*/ 24 w 46"/>
                <a:gd name="T1" fmla="*/ 4 h 46"/>
                <a:gd name="T2" fmla="*/ 28 w 46"/>
                <a:gd name="T3" fmla="*/ 1 h 46"/>
                <a:gd name="T4" fmla="*/ 33 w 46"/>
                <a:gd name="T5" fmla="*/ 0 h 46"/>
                <a:gd name="T6" fmla="*/ 38 w 46"/>
                <a:gd name="T7" fmla="*/ 1 h 46"/>
                <a:gd name="T8" fmla="*/ 42 w 46"/>
                <a:gd name="T9" fmla="*/ 4 h 46"/>
                <a:gd name="T10" fmla="*/ 45 w 46"/>
                <a:gd name="T11" fmla="*/ 8 h 46"/>
                <a:gd name="T12" fmla="*/ 46 w 46"/>
                <a:gd name="T13" fmla="*/ 13 h 46"/>
                <a:gd name="T14" fmla="*/ 45 w 46"/>
                <a:gd name="T15" fmla="*/ 18 h 46"/>
                <a:gd name="T16" fmla="*/ 42 w 46"/>
                <a:gd name="T17" fmla="*/ 22 h 46"/>
                <a:gd name="T18" fmla="*/ 24 w 46"/>
                <a:gd name="T19" fmla="*/ 4 h 46"/>
                <a:gd name="T20" fmla="*/ 42 w 46"/>
                <a:gd name="T21" fmla="*/ 22 h 46"/>
                <a:gd name="T22" fmla="*/ 21 w 46"/>
                <a:gd name="T23" fmla="*/ 42 h 46"/>
                <a:gd name="T24" fmla="*/ 3 w 46"/>
                <a:gd name="T25" fmla="*/ 25 h 46"/>
                <a:gd name="T26" fmla="*/ 24 w 46"/>
                <a:gd name="T27" fmla="*/ 4 h 46"/>
                <a:gd name="T28" fmla="*/ 42 w 46"/>
                <a:gd name="T29" fmla="*/ 22 h 46"/>
                <a:gd name="T30" fmla="*/ 21 w 46"/>
                <a:gd name="T31" fmla="*/ 42 h 46"/>
                <a:gd name="T32" fmla="*/ 17 w 46"/>
                <a:gd name="T33" fmla="*/ 45 h 46"/>
                <a:gd name="T34" fmla="*/ 13 w 46"/>
                <a:gd name="T35" fmla="*/ 46 h 46"/>
                <a:gd name="T36" fmla="*/ 7 w 46"/>
                <a:gd name="T37" fmla="*/ 45 h 46"/>
                <a:gd name="T38" fmla="*/ 3 w 46"/>
                <a:gd name="T39" fmla="*/ 42 h 46"/>
                <a:gd name="T40" fmla="*/ 1 w 46"/>
                <a:gd name="T41" fmla="*/ 39 h 46"/>
                <a:gd name="T42" fmla="*/ 0 w 46"/>
                <a:gd name="T43" fmla="*/ 33 h 46"/>
                <a:gd name="T44" fmla="*/ 1 w 46"/>
                <a:gd name="T45" fmla="*/ 29 h 46"/>
                <a:gd name="T46" fmla="*/ 3 w 46"/>
                <a:gd name="T47" fmla="*/ 25 h 46"/>
                <a:gd name="T48" fmla="*/ 21 w 46"/>
                <a:gd name="T4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46">
                  <a:moveTo>
                    <a:pt x="24" y="4"/>
                  </a:moveTo>
                  <a:lnTo>
                    <a:pt x="28" y="1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4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5" y="18"/>
                  </a:lnTo>
                  <a:lnTo>
                    <a:pt x="42" y="22"/>
                  </a:lnTo>
                  <a:lnTo>
                    <a:pt x="24" y="4"/>
                  </a:lnTo>
                  <a:close/>
                  <a:moveTo>
                    <a:pt x="42" y="22"/>
                  </a:moveTo>
                  <a:lnTo>
                    <a:pt x="21" y="42"/>
                  </a:lnTo>
                  <a:lnTo>
                    <a:pt x="3" y="25"/>
                  </a:lnTo>
                  <a:lnTo>
                    <a:pt x="24" y="4"/>
                  </a:lnTo>
                  <a:lnTo>
                    <a:pt x="42" y="22"/>
                  </a:lnTo>
                  <a:close/>
                  <a:moveTo>
                    <a:pt x="21" y="42"/>
                  </a:moveTo>
                  <a:lnTo>
                    <a:pt x="17" y="45"/>
                  </a:lnTo>
                  <a:lnTo>
                    <a:pt x="13" y="46"/>
                  </a:lnTo>
                  <a:lnTo>
                    <a:pt x="7" y="45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5"/>
                  </a:lnTo>
                  <a:lnTo>
                    <a:pt x="21" y="42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30AD139-B956-4592-B69A-3212BB25C9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746125"/>
              <a:ext cx="14288" cy="30163"/>
            </a:xfrm>
            <a:custGeom>
              <a:avLst/>
              <a:gdLst>
                <a:gd name="T0" fmla="*/ 13 w 37"/>
                <a:gd name="T1" fmla="*/ 1 h 78"/>
                <a:gd name="T2" fmla="*/ 23 w 37"/>
                <a:gd name="T3" fmla="*/ 1 h 78"/>
                <a:gd name="T4" fmla="*/ 31 w 37"/>
                <a:gd name="T5" fmla="*/ 9 h 78"/>
                <a:gd name="T6" fmla="*/ 31 w 37"/>
                <a:gd name="T7" fmla="*/ 19 h 78"/>
                <a:gd name="T8" fmla="*/ 9 w 37"/>
                <a:gd name="T9" fmla="*/ 5 h 78"/>
                <a:gd name="T10" fmla="*/ 26 w 37"/>
                <a:gd name="T11" fmla="*/ 24 h 78"/>
                <a:gd name="T12" fmla="*/ 0 w 37"/>
                <a:gd name="T13" fmla="*/ 26 h 78"/>
                <a:gd name="T14" fmla="*/ 3 w 37"/>
                <a:gd name="T15" fmla="*/ 14 h 78"/>
                <a:gd name="T16" fmla="*/ 9 w 37"/>
                <a:gd name="T17" fmla="*/ 5 h 78"/>
                <a:gd name="T18" fmla="*/ 26 w 37"/>
                <a:gd name="T19" fmla="*/ 26 h 78"/>
                <a:gd name="T20" fmla="*/ 27 w 37"/>
                <a:gd name="T21" fmla="*/ 29 h 78"/>
                <a:gd name="T22" fmla="*/ 6 w 37"/>
                <a:gd name="T23" fmla="*/ 43 h 78"/>
                <a:gd name="T24" fmla="*/ 2 w 37"/>
                <a:gd name="T25" fmla="*/ 32 h 78"/>
                <a:gd name="T26" fmla="*/ 26 w 37"/>
                <a:gd name="T27" fmla="*/ 26 h 78"/>
                <a:gd name="T28" fmla="*/ 27 w 37"/>
                <a:gd name="T29" fmla="*/ 29 h 78"/>
                <a:gd name="T30" fmla="*/ 9 w 37"/>
                <a:gd name="T31" fmla="*/ 48 h 78"/>
                <a:gd name="T32" fmla="*/ 19 w 37"/>
                <a:gd name="T33" fmla="*/ 39 h 78"/>
                <a:gd name="T34" fmla="*/ 31 w 37"/>
                <a:gd name="T35" fmla="*/ 34 h 78"/>
                <a:gd name="T36" fmla="*/ 31 w 37"/>
                <a:gd name="T37" fmla="*/ 43 h 78"/>
                <a:gd name="T38" fmla="*/ 23 w 37"/>
                <a:gd name="T39" fmla="*/ 51 h 78"/>
                <a:gd name="T40" fmla="*/ 13 w 37"/>
                <a:gd name="T41" fmla="*/ 51 h 78"/>
                <a:gd name="T42" fmla="*/ 19 w 37"/>
                <a:gd name="T43" fmla="*/ 39 h 78"/>
                <a:gd name="T44" fmla="*/ 32 w 37"/>
                <a:gd name="T45" fmla="*/ 35 h 78"/>
                <a:gd name="T46" fmla="*/ 36 w 37"/>
                <a:gd name="T47" fmla="*/ 46 h 78"/>
                <a:gd name="T48" fmla="*/ 11 w 37"/>
                <a:gd name="T49" fmla="*/ 52 h 78"/>
                <a:gd name="T50" fmla="*/ 9 w 37"/>
                <a:gd name="T51" fmla="*/ 48 h 78"/>
                <a:gd name="T52" fmla="*/ 37 w 37"/>
                <a:gd name="T53" fmla="*/ 52 h 78"/>
                <a:gd name="T54" fmla="*/ 35 w 37"/>
                <a:gd name="T55" fmla="*/ 64 h 78"/>
                <a:gd name="T56" fmla="*/ 27 w 37"/>
                <a:gd name="T57" fmla="*/ 74 h 78"/>
                <a:gd name="T58" fmla="*/ 11 w 37"/>
                <a:gd name="T59" fmla="*/ 54 h 78"/>
                <a:gd name="T60" fmla="*/ 37 w 37"/>
                <a:gd name="T61" fmla="*/ 52 h 78"/>
                <a:gd name="T62" fmla="*/ 27 w 37"/>
                <a:gd name="T63" fmla="*/ 74 h 78"/>
                <a:gd name="T64" fmla="*/ 19 w 37"/>
                <a:gd name="T65" fmla="*/ 78 h 78"/>
                <a:gd name="T66" fmla="*/ 10 w 37"/>
                <a:gd name="T67" fmla="*/ 74 h 78"/>
                <a:gd name="T68" fmla="*/ 6 w 37"/>
                <a:gd name="T69" fmla="*/ 65 h 78"/>
                <a:gd name="T70" fmla="*/ 9 w 37"/>
                <a:gd name="T71" fmla="*/ 55 h 78"/>
                <a:gd name="T72" fmla="*/ 27 w 37"/>
                <a:gd name="T73" fmla="*/ 74 h 78"/>
                <a:gd name="T74" fmla="*/ 9 w 37"/>
                <a:gd name="T75" fmla="*/ 55 h 78"/>
                <a:gd name="T76" fmla="*/ 27 w 37"/>
                <a:gd name="T77" fmla="*/ 74 h 78"/>
                <a:gd name="T78" fmla="*/ 23 w 37"/>
                <a:gd name="T79" fmla="*/ 77 h 78"/>
                <a:gd name="T80" fmla="*/ 13 w 37"/>
                <a:gd name="T81" fmla="*/ 77 h 78"/>
                <a:gd name="T82" fmla="*/ 7 w 37"/>
                <a:gd name="T83" fmla="*/ 69 h 78"/>
                <a:gd name="T84" fmla="*/ 7 w 37"/>
                <a:gd name="T85" fmla="*/ 60 h 78"/>
                <a:gd name="T86" fmla="*/ 27 w 37"/>
                <a:gd name="T87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78">
                  <a:moveTo>
                    <a:pt x="9" y="5"/>
                  </a:moveTo>
                  <a:lnTo>
                    <a:pt x="13" y="1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3"/>
                  </a:lnTo>
                  <a:lnTo>
                    <a:pt x="31" y="19"/>
                  </a:lnTo>
                  <a:lnTo>
                    <a:pt x="27" y="22"/>
                  </a:lnTo>
                  <a:lnTo>
                    <a:pt x="9" y="5"/>
                  </a:lnTo>
                  <a:close/>
                  <a:moveTo>
                    <a:pt x="27" y="22"/>
                  </a:moveTo>
                  <a:lnTo>
                    <a:pt x="26" y="24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3" y="14"/>
                  </a:lnTo>
                  <a:lnTo>
                    <a:pt x="6" y="9"/>
                  </a:lnTo>
                  <a:lnTo>
                    <a:pt x="9" y="5"/>
                  </a:lnTo>
                  <a:lnTo>
                    <a:pt x="27" y="22"/>
                  </a:lnTo>
                  <a:close/>
                  <a:moveTo>
                    <a:pt x="26" y="26"/>
                  </a:moveTo>
                  <a:lnTo>
                    <a:pt x="26" y="28"/>
                  </a:lnTo>
                  <a:lnTo>
                    <a:pt x="27" y="29"/>
                  </a:lnTo>
                  <a:lnTo>
                    <a:pt x="9" y="48"/>
                  </a:lnTo>
                  <a:lnTo>
                    <a:pt x="6" y="43"/>
                  </a:lnTo>
                  <a:lnTo>
                    <a:pt x="3" y="38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26" y="26"/>
                  </a:lnTo>
                  <a:close/>
                  <a:moveTo>
                    <a:pt x="27" y="29"/>
                  </a:moveTo>
                  <a:lnTo>
                    <a:pt x="27" y="29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27" y="29"/>
                  </a:lnTo>
                  <a:close/>
                  <a:moveTo>
                    <a:pt x="19" y="39"/>
                  </a:moveTo>
                  <a:lnTo>
                    <a:pt x="27" y="29"/>
                  </a:lnTo>
                  <a:lnTo>
                    <a:pt x="31" y="34"/>
                  </a:lnTo>
                  <a:lnTo>
                    <a:pt x="32" y="39"/>
                  </a:lnTo>
                  <a:lnTo>
                    <a:pt x="31" y="43"/>
                  </a:lnTo>
                  <a:lnTo>
                    <a:pt x="27" y="48"/>
                  </a:lnTo>
                  <a:lnTo>
                    <a:pt x="23" y="51"/>
                  </a:lnTo>
                  <a:lnTo>
                    <a:pt x="19" y="52"/>
                  </a:lnTo>
                  <a:lnTo>
                    <a:pt x="13" y="51"/>
                  </a:lnTo>
                  <a:lnTo>
                    <a:pt x="9" y="48"/>
                  </a:lnTo>
                  <a:lnTo>
                    <a:pt x="19" y="39"/>
                  </a:lnTo>
                  <a:close/>
                  <a:moveTo>
                    <a:pt x="27" y="30"/>
                  </a:moveTo>
                  <a:lnTo>
                    <a:pt x="32" y="35"/>
                  </a:lnTo>
                  <a:lnTo>
                    <a:pt x="35" y="40"/>
                  </a:lnTo>
                  <a:lnTo>
                    <a:pt x="36" y="46"/>
                  </a:lnTo>
                  <a:lnTo>
                    <a:pt x="37" y="52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9" y="48"/>
                  </a:lnTo>
                  <a:lnTo>
                    <a:pt x="27" y="30"/>
                  </a:lnTo>
                  <a:close/>
                  <a:moveTo>
                    <a:pt x="37" y="52"/>
                  </a:moveTo>
                  <a:lnTo>
                    <a:pt x="36" y="57"/>
                  </a:lnTo>
                  <a:lnTo>
                    <a:pt x="35" y="64"/>
                  </a:lnTo>
                  <a:lnTo>
                    <a:pt x="32" y="69"/>
                  </a:lnTo>
                  <a:lnTo>
                    <a:pt x="27" y="74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37" y="52"/>
                  </a:lnTo>
                  <a:close/>
                  <a:moveTo>
                    <a:pt x="19" y="65"/>
                  </a:moveTo>
                  <a:lnTo>
                    <a:pt x="27" y="74"/>
                  </a:lnTo>
                  <a:lnTo>
                    <a:pt x="23" y="77"/>
                  </a:lnTo>
                  <a:lnTo>
                    <a:pt x="19" y="78"/>
                  </a:lnTo>
                  <a:lnTo>
                    <a:pt x="13" y="77"/>
                  </a:lnTo>
                  <a:lnTo>
                    <a:pt x="10" y="74"/>
                  </a:lnTo>
                  <a:lnTo>
                    <a:pt x="7" y="69"/>
                  </a:lnTo>
                  <a:lnTo>
                    <a:pt x="6" y="65"/>
                  </a:lnTo>
                  <a:lnTo>
                    <a:pt x="7" y="60"/>
                  </a:lnTo>
                  <a:lnTo>
                    <a:pt x="9" y="55"/>
                  </a:lnTo>
                  <a:lnTo>
                    <a:pt x="19" y="65"/>
                  </a:lnTo>
                  <a:close/>
                  <a:moveTo>
                    <a:pt x="27" y="74"/>
                  </a:moveTo>
                  <a:lnTo>
                    <a:pt x="27" y="74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27" y="74"/>
                  </a:lnTo>
                  <a:close/>
                  <a:moveTo>
                    <a:pt x="27" y="74"/>
                  </a:moveTo>
                  <a:lnTo>
                    <a:pt x="23" y="77"/>
                  </a:lnTo>
                  <a:lnTo>
                    <a:pt x="19" y="78"/>
                  </a:lnTo>
                  <a:lnTo>
                    <a:pt x="13" y="77"/>
                  </a:lnTo>
                  <a:lnTo>
                    <a:pt x="9" y="74"/>
                  </a:lnTo>
                  <a:lnTo>
                    <a:pt x="7" y="69"/>
                  </a:lnTo>
                  <a:lnTo>
                    <a:pt x="6" y="65"/>
                  </a:lnTo>
                  <a:lnTo>
                    <a:pt x="7" y="60"/>
                  </a:lnTo>
                  <a:lnTo>
                    <a:pt x="9" y="55"/>
                  </a:lnTo>
                  <a:lnTo>
                    <a:pt x="27" y="74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6A288C10-5763-458B-A03E-0A2E1E217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766763"/>
              <a:ext cx="53975" cy="52388"/>
            </a:xfrm>
            <a:custGeom>
              <a:avLst/>
              <a:gdLst>
                <a:gd name="T0" fmla="*/ 111 w 134"/>
                <a:gd name="T1" fmla="*/ 3 h 134"/>
                <a:gd name="T2" fmla="*/ 115 w 134"/>
                <a:gd name="T3" fmla="*/ 1 h 134"/>
                <a:gd name="T4" fmla="*/ 121 w 134"/>
                <a:gd name="T5" fmla="*/ 0 h 134"/>
                <a:gd name="T6" fmla="*/ 125 w 134"/>
                <a:gd name="T7" fmla="*/ 1 h 134"/>
                <a:gd name="T8" fmla="*/ 129 w 134"/>
                <a:gd name="T9" fmla="*/ 3 h 134"/>
                <a:gd name="T10" fmla="*/ 133 w 134"/>
                <a:gd name="T11" fmla="*/ 8 h 134"/>
                <a:gd name="T12" fmla="*/ 134 w 134"/>
                <a:gd name="T13" fmla="*/ 13 h 134"/>
                <a:gd name="T14" fmla="*/ 133 w 134"/>
                <a:gd name="T15" fmla="*/ 17 h 134"/>
                <a:gd name="T16" fmla="*/ 129 w 134"/>
                <a:gd name="T17" fmla="*/ 22 h 134"/>
                <a:gd name="T18" fmla="*/ 111 w 134"/>
                <a:gd name="T19" fmla="*/ 3 h 134"/>
                <a:gd name="T20" fmla="*/ 129 w 134"/>
                <a:gd name="T21" fmla="*/ 22 h 134"/>
                <a:gd name="T22" fmla="*/ 21 w 134"/>
                <a:gd name="T23" fmla="*/ 130 h 134"/>
                <a:gd name="T24" fmla="*/ 3 w 134"/>
                <a:gd name="T25" fmla="*/ 111 h 134"/>
                <a:gd name="T26" fmla="*/ 111 w 134"/>
                <a:gd name="T27" fmla="*/ 3 h 134"/>
                <a:gd name="T28" fmla="*/ 129 w 134"/>
                <a:gd name="T29" fmla="*/ 22 h 134"/>
                <a:gd name="T30" fmla="*/ 21 w 134"/>
                <a:gd name="T31" fmla="*/ 130 h 134"/>
                <a:gd name="T32" fmla="*/ 17 w 134"/>
                <a:gd name="T33" fmla="*/ 133 h 134"/>
                <a:gd name="T34" fmla="*/ 13 w 134"/>
                <a:gd name="T35" fmla="*/ 134 h 134"/>
                <a:gd name="T36" fmla="*/ 7 w 134"/>
                <a:gd name="T37" fmla="*/ 133 h 134"/>
                <a:gd name="T38" fmla="*/ 3 w 134"/>
                <a:gd name="T39" fmla="*/ 130 h 134"/>
                <a:gd name="T40" fmla="*/ 1 w 134"/>
                <a:gd name="T41" fmla="*/ 125 h 134"/>
                <a:gd name="T42" fmla="*/ 0 w 134"/>
                <a:gd name="T43" fmla="*/ 121 h 134"/>
                <a:gd name="T44" fmla="*/ 1 w 134"/>
                <a:gd name="T45" fmla="*/ 116 h 134"/>
                <a:gd name="T46" fmla="*/ 3 w 134"/>
                <a:gd name="T47" fmla="*/ 111 h 134"/>
                <a:gd name="T48" fmla="*/ 21 w 134"/>
                <a:gd name="T49" fmla="*/ 1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134">
                  <a:moveTo>
                    <a:pt x="111" y="3"/>
                  </a:moveTo>
                  <a:lnTo>
                    <a:pt x="115" y="1"/>
                  </a:lnTo>
                  <a:lnTo>
                    <a:pt x="121" y="0"/>
                  </a:lnTo>
                  <a:lnTo>
                    <a:pt x="125" y="1"/>
                  </a:lnTo>
                  <a:lnTo>
                    <a:pt x="129" y="3"/>
                  </a:lnTo>
                  <a:lnTo>
                    <a:pt x="133" y="8"/>
                  </a:lnTo>
                  <a:lnTo>
                    <a:pt x="134" y="13"/>
                  </a:lnTo>
                  <a:lnTo>
                    <a:pt x="133" y="17"/>
                  </a:lnTo>
                  <a:lnTo>
                    <a:pt x="129" y="22"/>
                  </a:lnTo>
                  <a:lnTo>
                    <a:pt x="111" y="3"/>
                  </a:lnTo>
                  <a:close/>
                  <a:moveTo>
                    <a:pt x="129" y="22"/>
                  </a:moveTo>
                  <a:lnTo>
                    <a:pt x="21" y="130"/>
                  </a:lnTo>
                  <a:lnTo>
                    <a:pt x="3" y="111"/>
                  </a:lnTo>
                  <a:lnTo>
                    <a:pt x="111" y="3"/>
                  </a:lnTo>
                  <a:lnTo>
                    <a:pt x="129" y="22"/>
                  </a:lnTo>
                  <a:close/>
                  <a:moveTo>
                    <a:pt x="21" y="130"/>
                  </a:moveTo>
                  <a:lnTo>
                    <a:pt x="17" y="133"/>
                  </a:lnTo>
                  <a:lnTo>
                    <a:pt x="13" y="134"/>
                  </a:lnTo>
                  <a:lnTo>
                    <a:pt x="7" y="133"/>
                  </a:lnTo>
                  <a:lnTo>
                    <a:pt x="3" y="130"/>
                  </a:lnTo>
                  <a:lnTo>
                    <a:pt x="1" y="125"/>
                  </a:lnTo>
                  <a:lnTo>
                    <a:pt x="0" y="121"/>
                  </a:lnTo>
                  <a:lnTo>
                    <a:pt x="1" y="116"/>
                  </a:lnTo>
                  <a:lnTo>
                    <a:pt x="3" y="111"/>
                  </a:lnTo>
                  <a:lnTo>
                    <a:pt x="21" y="13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ACAB7D50-9791-404C-9EB0-50368477D1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3638" y="809625"/>
              <a:ext cx="17463" cy="12700"/>
            </a:xfrm>
            <a:custGeom>
              <a:avLst/>
              <a:gdLst>
                <a:gd name="T0" fmla="*/ 22 w 45"/>
                <a:gd name="T1" fmla="*/ 3 h 34"/>
                <a:gd name="T2" fmla="*/ 26 w 45"/>
                <a:gd name="T3" fmla="*/ 1 h 34"/>
                <a:gd name="T4" fmla="*/ 32 w 45"/>
                <a:gd name="T5" fmla="*/ 0 h 34"/>
                <a:gd name="T6" fmla="*/ 36 w 45"/>
                <a:gd name="T7" fmla="*/ 1 h 34"/>
                <a:gd name="T8" fmla="*/ 40 w 45"/>
                <a:gd name="T9" fmla="*/ 3 h 34"/>
                <a:gd name="T10" fmla="*/ 44 w 45"/>
                <a:gd name="T11" fmla="*/ 8 h 34"/>
                <a:gd name="T12" fmla="*/ 45 w 45"/>
                <a:gd name="T13" fmla="*/ 13 h 34"/>
                <a:gd name="T14" fmla="*/ 44 w 45"/>
                <a:gd name="T15" fmla="*/ 17 h 34"/>
                <a:gd name="T16" fmla="*/ 40 w 45"/>
                <a:gd name="T17" fmla="*/ 22 h 34"/>
                <a:gd name="T18" fmla="*/ 22 w 45"/>
                <a:gd name="T19" fmla="*/ 3 h 34"/>
                <a:gd name="T20" fmla="*/ 40 w 45"/>
                <a:gd name="T21" fmla="*/ 22 h 34"/>
                <a:gd name="T22" fmla="*/ 35 w 45"/>
                <a:gd name="T23" fmla="*/ 27 h 34"/>
                <a:gd name="T24" fmla="*/ 29 w 45"/>
                <a:gd name="T25" fmla="*/ 30 h 34"/>
                <a:gd name="T26" fmla="*/ 18 w 45"/>
                <a:gd name="T27" fmla="*/ 7 h 34"/>
                <a:gd name="T28" fmla="*/ 20 w 45"/>
                <a:gd name="T29" fmla="*/ 5 h 34"/>
                <a:gd name="T30" fmla="*/ 22 w 45"/>
                <a:gd name="T31" fmla="*/ 3 h 34"/>
                <a:gd name="T32" fmla="*/ 40 w 45"/>
                <a:gd name="T33" fmla="*/ 22 h 34"/>
                <a:gd name="T34" fmla="*/ 23 w 45"/>
                <a:gd name="T35" fmla="*/ 18 h 34"/>
                <a:gd name="T36" fmla="*/ 29 w 45"/>
                <a:gd name="T37" fmla="*/ 30 h 34"/>
                <a:gd name="T38" fmla="*/ 23 w 45"/>
                <a:gd name="T39" fmla="*/ 31 h 34"/>
                <a:gd name="T40" fmla="*/ 18 w 45"/>
                <a:gd name="T41" fmla="*/ 30 h 34"/>
                <a:gd name="T42" fmla="*/ 15 w 45"/>
                <a:gd name="T43" fmla="*/ 27 h 34"/>
                <a:gd name="T44" fmla="*/ 11 w 45"/>
                <a:gd name="T45" fmla="*/ 24 h 34"/>
                <a:gd name="T46" fmla="*/ 10 w 45"/>
                <a:gd name="T47" fmla="*/ 18 h 34"/>
                <a:gd name="T48" fmla="*/ 11 w 45"/>
                <a:gd name="T49" fmla="*/ 13 h 34"/>
                <a:gd name="T50" fmla="*/ 15 w 45"/>
                <a:gd name="T51" fmla="*/ 10 h 34"/>
                <a:gd name="T52" fmla="*/ 18 w 45"/>
                <a:gd name="T53" fmla="*/ 7 h 34"/>
                <a:gd name="T54" fmla="*/ 23 w 45"/>
                <a:gd name="T55" fmla="*/ 18 h 34"/>
                <a:gd name="T56" fmla="*/ 27 w 45"/>
                <a:gd name="T57" fmla="*/ 30 h 34"/>
                <a:gd name="T58" fmla="*/ 21 w 45"/>
                <a:gd name="T59" fmla="*/ 32 h 34"/>
                <a:gd name="T60" fmla="*/ 13 w 45"/>
                <a:gd name="T61" fmla="*/ 34 h 34"/>
                <a:gd name="T62" fmla="*/ 13 w 45"/>
                <a:gd name="T63" fmla="*/ 8 h 34"/>
                <a:gd name="T64" fmla="*/ 16 w 45"/>
                <a:gd name="T65" fmla="*/ 8 h 34"/>
                <a:gd name="T66" fmla="*/ 18 w 45"/>
                <a:gd name="T67" fmla="*/ 7 h 34"/>
                <a:gd name="T68" fmla="*/ 27 w 45"/>
                <a:gd name="T69" fmla="*/ 30 h 34"/>
                <a:gd name="T70" fmla="*/ 13 w 45"/>
                <a:gd name="T71" fmla="*/ 34 h 34"/>
                <a:gd name="T72" fmla="*/ 8 w 45"/>
                <a:gd name="T73" fmla="*/ 32 h 34"/>
                <a:gd name="T74" fmla="*/ 4 w 45"/>
                <a:gd name="T75" fmla="*/ 29 h 34"/>
                <a:gd name="T76" fmla="*/ 2 w 45"/>
                <a:gd name="T77" fmla="*/ 25 h 34"/>
                <a:gd name="T78" fmla="*/ 0 w 45"/>
                <a:gd name="T79" fmla="*/ 21 h 34"/>
                <a:gd name="T80" fmla="*/ 2 w 45"/>
                <a:gd name="T81" fmla="*/ 15 h 34"/>
                <a:gd name="T82" fmla="*/ 4 w 45"/>
                <a:gd name="T83" fmla="*/ 11 h 34"/>
                <a:gd name="T84" fmla="*/ 8 w 45"/>
                <a:gd name="T85" fmla="*/ 9 h 34"/>
                <a:gd name="T86" fmla="*/ 13 w 45"/>
                <a:gd name="T87" fmla="*/ 8 h 34"/>
                <a:gd name="T88" fmla="*/ 13 w 45"/>
                <a:gd name="T8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34">
                  <a:moveTo>
                    <a:pt x="22" y="3"/>
                  </a:moveTo>
                  <a:lnTo>
                    <a:pt x="26" y="1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40" y="3"/>
                  </a:lnTo>
                  <a:lnTo>
                    <a:pt x="44" y="8"/>
                  </a:lnTo>
                  <a:lnTo>
                    <a:pt x="45" y="13"/>
                  </a:lnTo>
                  <a:lnTo>
                    <a:pt x="44" y="17"/>
                  </a:lnTo>
                  <a:lnTo>
                    <a:pt x="40" y="22"/>
                  </a:lnTo>
                  <a:lnTo>
                    <a:pt x="22" y="3"/>
                  </a:lnTo>
                  <a:close/>
                  <a:moveTo>
                    <a:pt x="40" y="22"/>
                  </a:moveTo>
                  <a:lnTo>
                    <a:pt x="35" y="27"/>
                  </a:lnTo>
                  <a:lnTo>
                    <a:pt x="29" y="30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40" y="22"/>
                  </a:lnTo>
                  <a:close/>
                  <a:moveTo>
                    <a:pt x="23" y="18"/>
                  </a:moveTo>
                  <a:lnTo>
                    <a:pt x="29" y="30"/>
                  </a:lnTo>
                  <a:lnTo>
                    <a:pt x="23" y="31"/>
                  </a:lnTo>
                  <a:lnTo>
                    <a:pt x="18" y="30"/>
                  </a:lnTo>
                  <a:lnTo>
                    <a:pt x="15" y="27"/>
                  </a:lnTo>
                  <a:lnTo>
                    <a:pt x="11" y="24"/>
                  </a:lnTo>
                  <a:lnTo>
                    <a:pt x="10" y="18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8" y="7"/>
                  </a:lnTo>
                  <a:lnTo>
                    <a:pt x="23" y="18"/>
                  </a:lnTo>
                  <a:close/>
                  <a:moveTo>
                    <a:pt x="27" y="30"/>
                  </a:moveTo>
                  <a:lnTo>
                    <a:pt x="21" y="32"/>
                  </a:lnTo>
                  <a:lnTo>
                    <a:pt x="13" y="34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8" y="7"/>
                  </a:lnTo>
                  <a:lnTo>
                    <a:pt x="27" y="30"/>
                  </a:lnTo>
                  <a:close/>
                  <a:moveTo>
                    <a:pt x="13" y="34"/>
                  </a:moveTo>
                  <a:lnTo>
                    <a:pt x="8" y="32"/>
                  </a:lnTo>
                  <a:lnTo>
                    <a:pt x="4" y="29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9"/>
                  </a:lnTo>
                  <a:lnTo>
                    <a:pt x="13" y="8"/>
                  </a:lnTo>
                  <a:lnTo>
                    <a:pt x="13" y="34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31509D3B-821F-4CC7-BF57-91F5930429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0300" y="812800"/>
              <a:ext cx="42863" cy="9525"/>
            </a:xfrm>
            <a:custGeom>
              <a:avLst/>
              <a:gdLst>
                <a:gd name="T0" fmla="*/ 95 w 108"/>
                <a:gd name="T1" fmla="*/ 0 h 26"/>
                <a:gd name="T2" fmla="*/ 101 w 108"/>
                <a:gd name="T3" fmla="*/ 1 h 26"/>
                <a:gd name="T4" fmla="*/ 104 w 108"/>
                <a:gd name="T5" fmla="*/ 3 h 26"/>
                <a:gd name="T6" fmla="*/ 107 w 108"/>
                <a:gd name="T7" fmla="*/ 7 h 26"/>
                <a:gd name="T8" fmla="*/ 108 w 108"/>
                <a:gd name="T9" fmla="*/ 13 h 26"/>
                <a:gd name="T10" fmla="*/ 107 w 108"/>
                <a:gd name="T11" fmla="*/ 17 h 26"/>
                <a:gd name="T12" fmla="*/ 104 w 108"/>
                <a:gd name="T13" fmla="*/ 21 h 26"/>
                <a:gd name="T14" fmla="*/ 101 w 108"/>
                <a:gd name="T15" fmla="*/ 24 h 26"/>
                <a:gd name="T16" fmla="*/ 95 w 108"/>
                <a:gd name="T17" fmla="*/ 26 h 26"/>
                <a:gd name="T18" fmla="*/ 95 w 108"/>
                <a:gd name="T19" fmla="*/ 0 h 26"/>
                <a:gd name="T20" fmla="*/ 95 w 108"/>
                <a:gd name="T21" fmla="*/ 26 h 26"/>
                <a:gd name="T22" fmla="*/ 13 w 108"/>
                <a:gd name="T23" fmla="*/ 26 h 26"/>
                <a:gd name="T24" fmla="*/ 13 w 108"/>
                <a:gd name="T25" fmla="*/ 0 h 26"/>
                <a:gd name="T26" fmla="*/ 95 w 108"/>
                <a:gd name="T27" fmla="*/ 0 h 26"/>
                <a:gd name="T28" fmla="*/ 95 w 108"/>
                <a:gd name="T29" fmla="*/ 26 h 26"/>
                <a:gd name="T30" fmla="*/ 13 w 108"/>
                <a:gd name="T31" fmla="*/ 26 h 26"/>
                <a:gd name="T32" fmla="*/ 9 w 108"/>
                <a:gd name="T33" fmla="*/ 24 h 26"/>
                <a:gd name="T34" fmla="*/ 5 w 108"/>
                <a:gd name="T35" fmla="*/ 21 h 26"/>
                <a:gd name="T36" fmla="*/ 1 w 108"/>
                <a:gd name="T37" fmla="*/ 17 h 26"/>
                <a:gd name="T38" fmla="*/ 0 w 108"/>
                <a:gd name="T39" fmla="*/ 13 h 26"/>
                <a:gd name="T40" fmla="*/ 1 w 108"/>
                <a:gd name="T41" fmla="*/ 7 h 26"/>
                <a:gd name="T42" fmla="*/ 5 w 108"/>
                <a:gd name="T43" fmla="*/ 3 h 26"/>
                <a:gd name="T44" fmla="*/ 9 w 108"/>
                <a:gd name="T45" fmla="*/ 1 h 26"/>
                <a:gd name="T46" fmla="*/ 13 w 108"/>
                <a:gd name="T47" fmla="*/ 0 h 26"/>
                <a:gd name="T48" fmla="*/ 13 w 108"/>
                <a:gd name="T4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26">
                  <a:moveTo>
                    <a:pt x="95" y="0"/>
                  </a:moveTo>
                  <a:lnTo>
                    <a:pt x="101" y="1"/>
                  </a:lnTo>
                  <a:lnTo>
                    <a:pt x="104" y="3"/>
                  </a:lnTo>
                  <a:lnTo>
                    <a:pt x="107" y="7"/>
                  </a:lnTo>
                  <a:lnTo>
                    <a:pt x="108" y="13"/>
                  </a:lnTo>
                  <a:lnTo>
                    <a:pt x="107" y="17"/>
                  </a:lnTo>
                  <a:lnTo>
                    <a:pt x="104" y="21"/>
                  </a:lnTo>
                  <a:lnTo>
                    <a:pt x="101" y="24"/>
                  </a:lnTo>
                  <a:lnTo>
                    <a:pt x="95" y="26"/>
                  </a:lnTo>
                  <a:lnTo>
                    <a:pt x="95" y="0"/>
                  </a:lnTo>
                  <a:close/>
                  <a:moveTo>
                    <a:pt x="95" y="26"/>
                  </a:moveTo>
                  <a:lnTo>
                    <a:pt x="13" y="26"/>
                  </a:lnTo>
                  <a:lnTo>
                    <a:pt x="13" y="0"/>
                  </a:lnTo>
                  <a:lnTo>
                    <a:pt x="95" y="0"/>
                  </a:lnTo>
                  <a:lnTo>
                    <a:pt x="95" y="26"/>
                  </a:lnTo>
                  <a:close/>
                  <a:moveTo>
                    <a:pt x="13" y="26"/>
                  </a:moveTo>
                  <a:lnTo>
                    <a:pt x="9" y="24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7"/>
                  </a:lnTo>
                  <a:lnTo>
                    <a:pt x="5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26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25D0B80E-E3F6-421B-A924-2958D8D897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3950" y="812800"/>
              <a:ext cx="17463" cy="12700"/>
            </a:xfrm>
            <a:custGeom>
              <a:avLst/>
              <a:gdLst>
                <a:gd name="T0" fmla="*/ 30 w 43"/>
                <a:gd name="T1" fmla="*/ 0 h 33"/>
                <a:gd name="T2" fmla="*/ 36 w 43"/>
                <a:gd name="T3" fmla="*/ 1 h 33"/>
                <a:gd name="T4" fmla="*/ 40 w 43"/>
                <a:gd name="T5" fmla="*/ 3 h 33"/>
                <a:gd name="T6" fmla="*/ 42 w 43"/>
                <a:gd name="T7" fmla="*/ 7 h 33"/>
                <a:gd name="T8" fmla="*/ 43 w 43"/>
                <a:gd name="T9" fmla="*/ 13 h 33"/>
                <a:gd name="T10" fmla="*/ 42 w 43"/>
                <a:gd name="T11" fmla="*/ 17 h 33"/>
                <a:gd name="T12" fmla="*/ 40 w 43"/>
                <a:gd name="T13" fmla="*/ 21 h 33"/>
                <a:gd name="T14" fmla="*/ 36 w 43"/>
                <a:gd name="T15" fmla="*/ 24 h 33"/>
                <a:gd name="T16" fmla="*/ 30 w 43"/>
                <a:gd name="T17" fmla="*/ 26 h 33"/>
                <a:gd name="T18" fmla="*/ 30 w 43"/>
                <a:gd name="T19" fmla="*/ 0 h 33"/>
                <a:gd name="T20" fmla="*/ 30 w 43"/>
                <a:gd name="T21" fmla="*/ 26 h 33"/>
                <a:gd name="T22" fmla="*/ 28 w 43"/>
                <a:gd name="T23" fmla="*/ 26 h 33"/>
                <a:gd name="T24" fmla="*/ 26 w 43"/>
                <a:gd name="T25" fmla="*/ 27 h 33"/>
                <a:gd name="T26" fmla="*/ 16 w 43"/>
                <a:gd name="T27" fmla="*/ 3 h 33"/>
                <a:gd name="T28" fmla="*/ 23 w 43"/>
                <a:gd name="T29" fmla="*/ 1 h 33"/>
                <a:gd name="T30" fmla="*/ 30 w 43"/>
                <a:gd name="T31" fmla="*/ 0 h 33"/>
                <a:gd name="T32" fmla="*/ 30 w 43"/>
                <a:gd name="T33" fmla="*/ 26 h 33"/>
                <a:gd name="T34" fmla="*/ 21 w 43"/>
                <a:gd name="T35" fmla="*/ 15 h 33"/>
                <a:gd name="T36" fmla="*/ 26 w 43"/>
                <a:gd name="T37" fmla="*/ 27 h 33"/>
                <a:gd name="T38" fmla="*/ 21 w 43"/>
                <a:gd name="T39" fmla="*/ 27 h 33"/>
                <a:gd name="T40" fmla="*/ 16 w 43"/>
                <a:gd name="T41" fmla="*/ 27 h 33"/>
                <a:gd name="T42" fmla="*/ 12 w 43"/>
                <a:gd name="T43" fmla="*/ 23 h 33"/>
                <a:gd name="T44" fmla="*/ 9 w 43"/>
                <a:gd name="T45" fmla="*/ 19 h 33"/>
                <a:gd name="T46" fmla="*/ 8 w 43"/>
                <a:gd name="T47" fmla="*/ 14 h 33"/>
                <a:gd name="T48" fmla="*/ 9 w 43"/>
                <a:gd name="T49" fmla="*/ 9 h 33"/>
                <a:gd name="T50" fmla="*/ 12 w 43"/>
                <a:gd name="T51" fmla="*/ 5 h 33"/>
                <a:gd name="T52" fmla="*/ 16 w 43"/>
                <a:gd name="T53" fmla="*/ 3 h 33"/>
                <a:gd name="T54" fmla="*/ 21 w 43"/>
                <a:gd name="T55" fmla="*/ 15 h 33"/>
                <a:gd name="T56" fmla="*/ 26 w 43"/>
                <a:gd name="T57" fmla="*/ 27 h 33"/>
                <a:gd name="T58" fmla="*/ 24 w 43"/>
                <a:gd name="T59" fmla="*/ 28 h 33"/>
                <a:gd name="T60" fmla="*/ 22 w 43"/>
                <a:gd name="T61" fmla="*/ 29 h 33"/>
                <a:gd name="T62" fmla="*/ 3 w 43"/>
                <a:gd name="T63" fmla="*/ 10 h 33"/>
                <a:gd name="T64" fmla="*/ 10 w 43"/>
                <a:gd name="T65" fmla="*/ 6 h 33"/>
                <a:gd name="T66" fmla="*/ 16 w 43"/>
                <a:gd name="T67" fmla="*/ 3 h 33"/>
                <a:gd name="T68" fmla="*/ 26 w 43"/>
                <a:gd name="T69" fmla="*/ 27 h 33"/>
                <a:gd name="T70" fmla="*/ 22 w 43"/>
                <a:gd name="T71" fmla="*/ 29 h 33"/>
                <a:gd name="T72" fmla="*/ 17 w 43"/>
                <a:gd name="T73" fmla="*/ 32 h 33"/>
                <a:gd name="T74" fmla="*/ 13 w 43"/>
                <a:gd name="T75" fmla="*/ 33 h 33"/>
                <a:gd name="T76" fmla="*/ 8 w 43"/>
                <a:gd name="T77" fmla="*/ 32 h 33"/>
                <a:gd name="T78" fmla="*/ 3 w 43"/>
                <a:gd name="T79" fmla="*/ 29 h 33"/>
                <a:gd name="T80" fmla="*/ 0 w 43"/>
                <a:gd name="T81" fmla="*/ 24 h 33"/>
                <a:gd name="T82" fmla="*/ 0 w 43"/>
                <a:gd name="T83" fmla="*/ 20 h 33"/>
                <a:gd name="T84" fmla="*/ 0 w 43"/>
                <a:gd name="T85" fmla="*/ 15 h 33"/>
                <a:gd name="T86" fmla="*/ 3 w 43"/>
                <a:gd name="T87" fmla="*/ 10 h 33"/>
                <a:gd name="T88" fmla="*/ 22 w 43"/>
                <a:gd name="T8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" h="33">
                  <a:moveTo>
                    <a:pt x="30" y="0"/>
                  </a:moveTo>
                  <a:lnTo>
                    <a:pt x="36" y="1"/>
                  </a:lnTo>
                  <a:lnTo>
                    <a:pt x="40" y="3"/>
                  </a:lnTo>
                  <a:lnTo>
                    <a:pt x="42" y="7"/>
                  </a:lnTo>
                  <a:lnTo>
                    <a:pt x="43" y="13"/>
                  </a:lnTo>
                  <a:lnTo>
                    <a:pt x="42" y="17"/>
                  </a:lnTo>
                  <a:lnTo>
                    <a:pt x="40" y="21"/>
                  </a:lnTo>
                  <a:lnTo>
                    <a:pt x="36" y="24"/>
                  </a:lnTo>
                  <a:lnTo>
                    <a:pt x="30" y="26"/>
                  </a:lnTo>
                  <a:lnTo>
                    <a:pt x="30" y="0"/>
                  </a:lnTo>
                  <a:close/>
                  <a:moveTo>
                    <a:pt x="30" y="26"/>
                  </a:moveTo>
                  <a:lnTo>
                    <a:pt x="28" y="26"/>
                  </a:lnTo>
                  <a:lnTo>
                    <a:pt x="26" y="27"/>
                  </a:lnTo>
                  <a:lnTo>
                    <a:pt x="16" y="3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0" y="26"/>
                  </a:lnTo>
                  <a:close/>
                  <a:moveTo>
                    <a:pt x="21" y="15"/>
                  </a:moveTo>
                  <a:lnTo>
                    <a:pt x="26" y="27"/>
                  </a:lnTo>
                  <a:lnTo>
                    <a:pt x="21" y="27"/>
                  </a:lnTo>
                  <a:lnTo>
                    <a:pt x="16" y="27"/>
                  </a:lnTo>
                  <a:lnTo>
                    <a:pt x="12" y="23"/>
                  </a:lnTo>
                  <a:lnTo>
                    <a:pt x="9" y="19"/>
                  </a:lnTo>
                  <a:lnTo>
                    <a:pt x="8" y="14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21" y="15"/>
                  </a:lnTo>
                  <a:close/>
                  <a:moveTo>
                    <a:pt x="26" y="27"/>
                  </a:moveTo>
                  <a:lnTo>
                    <a:pt x="24" y="28"/>
                  </a:lnTo>
                  <a:lnTo>
                    <a:pt x="22" y="29"/>
                  </a:lnTo>
                  <a:lnTo>
                    <a:pt x="3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6" y="27"/>
                  </a:lnTo>
                  <a:close/>
                  <a:moveTo>
                    <a:pt x="22" y="29"/>
                  </a:moveTo>
                  <a:lnTo>
                    <a:pt x="17" y="32"/>
                  </a:lnTo>
                  <a:lnTo>
                    <a:pt x="13" y="33"/>
                  </a:lnTo>
                  <a:lnTo>
                    <a:pt x="8" y="32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22" y="29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Freeform 121">
              <a:extLst>
                <a:ext uri="{FF2B5EF4-FFF2-40B4-BE49-F238E27FC236}">
                  <a16:creationId xmlns:a16="http://schemas.microsoft.com/office/drawing/2014/main" id="{67EE2FBE-D173-4043-AD3F-D311043D83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9188" y="815975"/>
              <a:ext cx="14288" cy="14288"/>
            </a:xfrm>
            <a:custGeom>
              <a:avLst/>
              <a:gdLst>
                <a:gd name="T0" fmla="*/ 16 w 38"/>
                <a:gd name="T1" fmla="*/ 3 h 39"/>
                <a:gd name="T2" fmla="*/ 21 w 38"/>
                <a:gd name="T3" fmla="*/ 1 h 39"/>
                <a:gd name="T4" fmla="*/ 26 w 38"/>
                <a:gd name="T5" fmla="*/ 0 h 39"/>
                <a:gd name="T6" fmla="*/ 30 w 38"/>
                <a:gd name="T7" fmla="*/ 1 h 39"/>
                <a:gd name="T8" fmla="*/ 35 w 38"/>
                <a:gd name="T9" fmla="*/ 3 h 39"/>
                <a:gd name="T10" fmla="*/ 38 w 38"/>
                <a:gd name="T11" fmla="*/ 8 h 39"/>
                <a:gd name="T12" fmla="*/ 38 w 38"/>
                <a:gd name="T13" fmla="*/ 13 h 39"/>
                <a:gd name="T14" fmla="*/ 38 w 38"/>
                <a:gd name="T15" fmla="*/ 17 h 39"/>
                <a:gd name="T16" fmla="*/ 35 w 38"/>
                <a:gd name="T17" fmla="*/ 22 h 39"/>
                <a:gd name="T18" fmla="*/ 16 w 38"/>
                <a:gd name="T19" fmla="*/ 3 h 39"/>
                <a:gd name="T20" fmla="*/ 35 w 38"/>
                <a:gd name="T21" fmla="*/ 22 h 39"/>
                <a:gd name="T22" fmla="*/ 22 w 38"/>
                <a:gd name="T23" fmla="*/ 35 h 39"/>
                <a:gd name="T24" fmla="*/ 3 w 38"/>
                <a:gd name="T25" fmla="*/ 16 h 39"/>
                <a:gd name="T26" fmla="*/ 16 w 38"/>
                <a:gd name="T27" fmla="*/ 3 h 39"/>
                <a:gd name="T28" fmla="*/ 35 w 38"/>
                <a:gd name="T29" fmla="*/ 22 h 39"/>
                <a:gd name="T30" fmla="*/ 22 w 38"/>
                <a:gd name="T31" fmla="*/ 35 h 39"/>
                <a:gd name="T32" fmla="*/ 17 w 38"/>
                <a:gd name="T33" fmla="*/ 38 h 39"/>
                <a:gd name="T34" fmla="*/ 13 w 38"/>
                <a:gd name="T35" fmla="*/ 39 h 39"/>
                <a:gd name="T36" fmla="*/ 8 w 38"/>
                <a:gd name="T37" fmla="*/ 38 h 39"/>
                <a:gd name="T38" fmla="*/ 3 w 38"/>
                <a:gd name="T39" fmla="*/ 35 h 39"/>
                <a:gd name="T40" fmla="*/ 1 w 38"/>
                <a:gd name="T41" fmla="*/ 30 h 39"/>
                <a:gd name="T42" fmla="*/ 0 w 38"/>
                <a:gd name="T43" fmla="*/ 26 h 39"/>
                <a:gd name="T44" fmla="*/ 1 w 38"/>
                <a:gd name="T45" fmla="*/ 21 h 39"/>
                <a:gd name="T46" fmla="*/ 3 w 38"/>
                <a:gd name="T47" fmla="*/ 16 h 39"/>
                <a:gd name="T48" fmla="*/ 22 w 38"/>
                <a:gd name="T4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9">
                  <a:moveTo>
                    <a:pt x="16" y="3"/>
                  </a:moveTo>
                  <a:lnTo>
                    <a:pt x="21" y="1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38" y="8"/>
                  </a:lnTo>
                  <a:lnTo>
                    <a:pt x="38" y="13"/>
                  </a:lnTo>
                  <a:lnTo>
                    <a:pt x="38" y="17"/>
                  </a:lnTo>
                  <a:lnTo>
                    <a:pt x="35" y="22"/>
                  </a:lnTo>
                  <a:lnTo>
                    <a:pt x="16" y="3"/>
                  </a:lnTo>
                  <a:close/>
                  <a:moveTo>
                    <a:pt x="35" y="22"/>
                  </a:moveTo>
                  <a:lnTo>
                    <a:pt x="22" y="35"/>
                  </a:lnTo>
                  <a:lnTo>
                    <a:pt x="3" y="16"/>
                  </a:lnTo>
                  <a:lnTo>
                    <a:pt x="16" y="3"/>
                  </a:lnTo>
                  <a:lnTo>
                    <a:pt x="35" y="22"/>
                  </a:lnTo>
                  <a:close/>
                  <a:moveTo>
                    <a:pt x="22" y="35"/>
                  </a:moveTo>
                  <a:lnTo>
                    <a:pt x="17" y="38"/>
                  </a:lnTo>
                  <a:lnTo>
                    <a:pt x="13" y="39"/>
                  </a:lnTo>
                  <a:lnTo>
                    <a:pt x="8" y="38"/>
                  </a:lnTo>
                  <a:lnTo>
                    <a:pt x="3" y="35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3" y="16"/>
                  </a:lnTo>
                  <a:lnTo>
                    <a:pt x="22" y="3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Freeform 122">
              <a:extLst>
                <a:ext uri="{FF2B5EF4-FFF2-40B4-BE49-F238E27FC236}">
                  <a16:creationId xmlns:a16="http://schemas.microsoft.com/office/drawing/2014/main" id="{798A0A9D-E4DD-442C-A32B-0DEDFCCDC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820738"/>
              <a:ext cx="12700" cy="23813"/>
            </a:xfrm>
            <a:custGeom>
              <a:avLst/>
              <a:gdLst>
                <a:gd name="T0" fmla="*/ 15 w 33"/>
                <a:gd name="T1" fmla="*/ 1 h 62"/>
                <a:gd name="T2" fmla="*/ 24 w 33"/>
                <a:gd name="T3" fmla="*/ 1 h 62"/>
                <a:gd name="T4" fmla="*/ 32 w 33"/>
                <a:gd name="T5" fmla="*/ 8 h 62"/>
                <a:gd name="T6" fmla="*/ 32 w 33"/>
                <a:gd name="T7" fmla="*/ 17 h 62"/>
                <a:gd name="T8" fmla="*/ 10 w 33"/>
                <a:gd name="T9" fmla="*/ 3 h 62"/>
                <a:gd name="T10" fmla="*/ 29 w 33"/>
                <a:gd name="T11" fmla="*/ 22 h 62"/>
                <a:gd name="T12" fmla="*/ 10 w 33"/>
                <a:gd name="T13" fmla="*/ 3 h 62"/>
                <a:gd name="T14" fmla="*/ 20 w 33"/>
                <a:gd name="T15" fmla="*/ 13 h 62"/>
                <a:gd name="T16" fmla="*/ 24 w 33"/>
                <a:gd name="T17" fmla="*/ 25 h 62"/>
                <a:gd name="T18" fmla="*/ 15 w 33"/>
                <a:gd name="T19" fmla="*/ 25 h 62"/>
                <a:gd name="T20" fmla="*/ 8 w 33"/>
                <a:gd name="T21" fmla="*/ 17 h 62"/>
                <a:gd name="T22" fmla="*/ 8 w 33"/>
                <a:gd name="T23" fmla="*/ 8 h 62"/>
                <a:gd name="T24" fmla="*/ 20 w 33"/>
                <a:gd name="T25" fmla="*/ 13 h 62"/>
                <a:gd name="T26" fmla="*/ 26 w 33"/>
                <a:gd name="T27" fmla="*/ 26 h 62"/>
                <a:gd name="T28" fmla="*/ 0 w 33"/>
                <a:gd name="T29" fmla="*/ 31 h 62"/>
                <a:gd name="T30" fmla="*/ 2 w 33"/>
                <a:gd name="T31" fmla="*/ 16 h 62"/>
                <a:gd name="T32" fmla="*/ 10 w 33"/>
                <a:gd name="T33" fmla="*/ 3 h 62"/>
                <a:gd name="T34" fmla="*/ 26 w 33"/>
                <a:gd name="T35" fmla="*/ 31 h 62"/>
                <a:gd name="T36" fmla="*/ 29 w 33"/>
                <a:gd name="T37" fmla="*/ 40 h 62"/>
                <a:gd name="T38" fmla="*/ 6 w 33"/>
                <a:gd name="T39" fmla="*/ 52 h 62"/>
                <a:gd name="T40" fmla="*/ 0 w 33"/>
                <a:gd name="T41" fmla="*/ 38 h 62"/>
                <a:gd name="T42" fmla="*/ 26 w 33"/>
                <a:gd name="T43" fmla="*/ 31 h 62"/>
                <a:gd name="T44" fmla="*/ 29 w 33"/>
                <a:gd name="T45" fmla="*/ 40 h 62"/>
                <a:gd name="T46" fmla="*/ 32 w 33"/>
                <a:gd name="T47" fmla="*/ 49 h 62"/>
                <a:gd name="T48" fmla="*/ 29 w 33"/>
                <a:gd name="T49" fmla="*/ 58 h 62"/>
                <a:gd name="T50" fmla="*/ 20 w 33"/>
                <a:gd name="T51" fmla="*/ 62 h 62"/>
                <a:gd name="T52" fmla="*/ 10 w 33"/>
                <a:gd name="T53" fmla="*/ 58 h 62"/>
                <a:gd name="T54" fmla="*/ 29 w 33"/>
                <a:gd name="T55" fmla="*/ 40 h 62"/>
                <a:gd name="T56" fmla="*/ 10 w 33"/>
                <a:gd name="T57" fmla="*/ 58 h 62"/>
                <a:gd name="T58" fmla="*/ 29 w 33"/>
                <a:gd name="T59" fmla="*/ 40 h 62"/>
                <a:gd name="T60" fmla="*/ 32 w 33"/>
                <a:gd name="T61" fmla="*/ 44 h 62"/>
                <a:gd name="T62" fmla="*/ 32 w 33"/>
                <a:gd name="T63" fmla="*/ 54 h 62"/>
                <a:gd name="T64" fmla="*/ 24 w 33"/>
                <a:gd name="T65" fmla="*/ 61 h 62"/>
                <a:gd name="T66" fmla="*/ 15 w 33"/>
                <a:gd name="T67" fmla="*/ 61 h 62"/>
                <a:gd name="T68" fmla="*/ 29 w 33"/>
                <a:gd name="T69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62">
                  <a:moveTo>
                    <a:pt x="10" y="3"/>
                  </a:moveTo>
                  <a:lnTo>
                    <a:pt x="15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2" y="8"/>
                  </a:lnTo>
                  <a:lnTo>
                    <a:pt x="33" y="13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10" y="3"/>
                  </a:lnTo>
                  <a:close/>
                  <a:moveTo>
                    <a:pt x="29" y="22"/>
                  </a:moveTo>
                  <a:lnTo>
                    <a:pt x="29" y="2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29" y="22"/>
                  </a:lnTo>
                  <a:close/>
                  <a:moveTo>
                    <a:pt x="20" y="13"/>
                  </a:moveTo>
                  <a:lnTo>
                    <a:pt x="29" y="22"/>
                  </a:lnTo>
                  <a:lnTo>
                    <a:pt x="24" y="25"/>
                  </a:lnTo>
                  <a:lnTo>
                    <a:pt x="20" y="26"/>
                  </a:lnTo>
                  <a:lnTo>
                    <a:pt x="15" y="25"/>
                  </a:lnTo>
                  <a:lnTo>
                    <a:pt x="10" y="22"/>
                  </a:lnTo>
                  <a:lnTo>
                    <a:pt x="8" y="17"/>
                  </a:lnTo>
                  <a:lnTo>
                    <a:pt x="7" y="13"/>
                  </a:lnTo>
                  <a:lnTo>
                    <a:pt x="8" y="8"/>
                  </a:lnTo>
                  <a:lnTo>
                    <a:pt x="10" y="3"/>
                  </a:lnTo>
                  <a:lnTo>
                    <a:pt x="20" y="13"/>
                  </a:lnTo>
                  <a:close/>
                  <a:moveTo>
                    <a:pt x="29" y="22"/>
                  </a:moveTo>
                  <a:lnTo>
                    <a:pt x="26" y="26"/>
                  </a:lnTo>
                  <a:lnTo>
                    <a:pt x="26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3"/>
                  </a:lnTo>
                  <a:lnTo>
                    <a:pt x="29" y="22"/>
                  </a:lnTo>
                  <a:close/>
                  <a:moveTo>
                    <a:pt x="26" y="31"/>
                  </a:moveTo>
                  <a:lnTo>
                    <a:pt x="26" y="36"/>
                  </a:lnTo>
                  <a:lnTo>
                    <a:pt x="29" y="40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6" y="31"/>
                  </a:lnTo>
                  <a:close/>
                  <a:moveTo>
                    <a:pt x="20" y="49"/>
                  </a:moveTo>
                  <a:lnTo>
                    <a:pt x="29" y="40"/>
                  </a:lnTo>
                  <a:lnTo>
                    <a:pt x="32" y="44"/>
                  </a:lnTo>
                  <a:lnTo>
                    <a:pt x="32" y="49"/>
                  </a:lnTo>
                  <a:lnTo>
                    <a:pt x="32" y="54"/>
                  </a:lnTo>
                  <a:lnTo>
                    <a:pt x="29" y="58"/>
                  </a:lnTo>
                  <a:lnTo>
                    <a:pt x="24" y="61"/>
                  </a:lnTo>
                  <a:lnTo>
                    <a:pt x="20" y="62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20" y="49"/>
                  </a:lnTo>
                  <a:close/>
                  <a:moveTo>
                    <a:pt x="29" y="40"/>
                  </a:moveTo>
                  <a:lnTo>
                    <a:pt x="29" y="40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29" y="40"/>
                  </a:lnTo>
                  <a:close/>
                  <a:moveTo>
                    <a:pt x="29" y="40"/>
                  </a:moveTo>
                  <a:lnTo>
                    <a:pt x="32" y="44"/>
                  </a:lnTo>
                  <a:lnTo>
                    <a:pt x="33" y="49"/>
                  </a:lnTo>
                  <a:lnTo>
                    <a:pt x="32" y="54"/>
                  </a:lnTo>
                  <a:lnTo>
                    <a:pt x="29" y="58"/>
                  </a:lnTo>
                  <a:lnTo>
                    <a:pt x="24" y="61"/>
                  </a:lnTo>
                  <a:lnTo>
                    <a:pt x="20" y="62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29" y="4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Freeform 123">
              <a:extLst>
                <a:ext uri="{FF2B5EF4-FFF2-40B4-BE49-F238E27FC236}">
                  <a16:creationId xmlns:a16="http://schemas.microsoft.com/office/drawing/2014/main" id="{1A1553A4-958D-4098-A4BB-F8E0E89B63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9188" y="835025"/>
              <a:ext cx="87313" cy="87313"/>
            </a:xfrm>
            <a:custGeom>
              <a:avLst/>
              <a:gdLst>
                <a:gd name="T0" fmla="*/ 3 w 220"/>
                <a:gd name="T1" fmla="*/ 22 h 221"/>
                <a:gd name="T2" fmla="*/ 1 w 220"/>
                <a:gd name="T3" fmla="*/ 18 h 221"/>
                <a:gd name="T4" fmla="*/ 0 w 220"/>
                <a:gd name="T5" fmla="*/ 13 h 221"/>
                <a:gd name="T6" fmla="*/ 1 w 220"/>
                <a:gd name="T7" fmla="*/ 8 h 221"/>
                <a:gd name="T8" fmla="*/ 3 w 220"/>
                <a:gd name="T9" fmla="*/ 4 h 221"/>
                <a:gd name="T10" fmla="*/ 8 w 220"/>
                <a:gd name="T11" fmla="*/ 1 h 221"/>
                <a:gd name="T12" fmla="*/ 13 w 220"/>
                <a:gd name="T13" fmla="*/ 0 h 221"/>
                <a:gd name="T14" fmla="*/ 17 w 220"/>
                <a:gd name="T15" fmla="*/ 1 h 221"/>
                <a:gd name="T16" fmla="*/ 22 w 220"/>
                <a:gd name="T17" fmla="*/ 4 h 221"/>
                <a:gd name="T18" fmla="*/ 3 w 220"/>
                <a:gd name="T19" fmla="*/ 22 h 221"/>
                <a:gd name="T20" fmla="*/ 22 w 220"/>
                <a:gd name="T21" fmla="*/ 4 h 221"/>
                <a:gd name="T22" fmla="*/ 217 w 220"/>
                <a:gd name="T23" fmla="*/ 200 h 221"/>
                <a:gd name="T24" fmla="*/ 199 w 220"/>
                <a:gd name="T25" fmla="*/ 217 h 221"/>
                <a:gd name="T26" fmla="*/ 3 w 220"/>
                <a:gd name="T27" fmla="*/ 22 h 221"/>
                <a:gd name="T28" fmla="*/ 22 w 220"/>
                <a:gd name="T29" fmla="*/ 4 h 221"/>
                <a:gd name="T30" fmla="*/ 217 w 220"/>
                <a:gd name="T31" fmla="*/ 200 h 221"/>
                <a:gd name="T32" fmla="*/ 219 w 220"/>
                <a:gd name="T33" fmla="*/ 203 h 221"/>
                <a:gd name="T34" fmla="*/ 220 w 220"/>
                <a:gd name="T35" fmla="*/ 208 h 221"/>
                <a:gd name="T36" fmla="*/ 219 w 220"/>
                <a:gd name="T37" fmla="*/ 213 h 221"/>
                <a:gd name="T38" fmla="*/ 217 w 220"/>
                <a:gd name="T39" fmla="*/ 217 h 221"/>
                <a:gd name="T40" fmla="*/ 213 w 220"/>
                <a:gd name="T41" fmla="*/ 220 h 221"/>
                <a:gd name="T42" fmla="*/ 208 w 220"/>
                <a:gd name="T43" fmla="*/ 221 h 221"/>
                <a:gd name="T44" fmla="*/ 203 w 220"/>
                <a:gd name="T45" fmla="*/ 220 h 221"/>
                <a:gd name="T46" fmla="*/ 199 w 220"/>
                <a:gd name="T47" fmla="*/ 217 h 221"/>
                <a:gd name="T48" fmla="*/ 217 w 220"/>
                <a:gd name="T49" fmla="*/ 20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221">
                  <a:moveTo>
                    <a:pt x="3" y="22"/>
                  </a:move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3" y="22"/>
                  </a:lnTo>
                  <a:close/>
                  <a:moveTo>
                    <a:pt x="22" y="4"/>
                  </a:moveTo>
                  <a:lnTo>
                    <a:pt x="217" y="200"/>
                  </a:lnTo>
                  <a:lnTo>
                    <a:pt x="199" y="217"/>
                  </a:lnTo>
                  <a:lnTo>
                    <a:pt x="3" y="22"/>
                  </a:lnTo>
                  <a:lnTo>
                    <a:pt x="22" y="4"/>
                  </a:lnTo>
                  <a:close/>
                  <a:moveTo>
                    <a:pt x="217" y="200"/>
                  </a:moveTo>
                  <a:lnTo>
                    <a:pt x="219" y="203"/>
                  </a:lnTo>
                  <a:lnTo>
                    <a:pt x="220" y="208"/>
                  </a:lnTo>
                  <a:lnTo>
                    <a:pt x="219" y="213"/>
                  </a:lnTo>
                  <a:lnTo>
                    <a:pt x="217" y="217"/>
                  </a:lnTo>
                  <a:lnTo>
                    <a:pt x="213" y="220"/>
                  </a:lnTo>
                  <a:lnTo>
                    <a:pt x="208" y="221"/>
                  </a:lnTo>
                  <a:lnTo>
                    <a:pt x="203" y="220"/>
                  </a:lnTo>
                  <a:lnTo>
                    <a:pt x="199" y="217"/>
                  </a:lnTo>
                  <a:lnTo>
                    <a:pt x="217" y="20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Freeform 124">
              <a:extLst>
                <a:ext uri="{FF2B5EF4-FFF2-40B4-BE49-F238E27FC236}">
                  <a16:creationId xmlns:a16="http://schemas.microsoft.com/office/drawing/2014/main" id="{CF400A76-E201-498C-AF7C-CE0DDC65D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5388" y="912813"/>
              <a:ext cx="25400" cy="12700"/>
            </a:xfrm>
            <a:custGeom>
              <a:avLst/>
              <a:gdLst>
                <a:gd name="T0" fmla="*/ 4 w 62"/>
                <a:gd name="T1" fmla="*/ 22 h 34"/>
                <a:gd name="T2" fmla="*/ 1 w 62"/>
                <a:gd name="T3" fmla="*/ 18 h 34"/>
                <a:gd name="T4" fmla="*/ 0 w 62"/>
                <a:gd name="T5" fmla="*/ 13 h 34"/>
                <a:gd name="T6" fmla="*/ 1 w 62"/>
                <a:gd name="T7" fmla="*/ 8 h 34"/>
                <a:gd name="T8" fmla="*/ 4 w 62"/>
                <a:gd name="T9" fmla="*/ 5 h 34"/>
                <a:gd name="T10" fmla="*/ 8 w 62"/>
                <a:gd name="T11" fmla="*/ 1 h 34"/>
                <a:gd name="T12" fmla="*/ 13 w 62"/>
                <a:gd name="T13" fmla="*/ 0 h 34"/>
                <a:gd name="T14" fmla="*/ 18 w 62"/>
                <a:gd name="T15" fmla="*/ 1 h 34"/>
                <a:gd name="T16" fmla="*/ 22 w 62"/>
                <a:gd name="T17" fmla="*/ 5 h 34"/>
                <a:gd name="T18" fmla="*/ 4 w 62"/>
                <a:gd name="T19" fmla="*/ 22 h 34"/>
                <a:gd name="T20" fmla="*/ 22 w 62"/>
                <a:gd name="T21" fmla="*/ 5 h 34"/>
                <a:gd name="T22" fmla="*/ 22 w 62"/>
                <a:gd name="T23" fmla="*/ 5 h 34"/>
                <a:gd name="T24" fmla="*/ 4 w 62"/>
                <a:gd name="T25" fmla="*/ 22 h 34"/>
                <a:gd name="T26" fmla="*/ 4 w 62"/>
                <a:gd name="T27" fmla="*/ 22 h 34"/>
                <a:gd name="T28" fmla="*/ 22 w 62"/>
                <a:gd name="T29" fmla="*/ 5 h 34"/>
                <a:gd name="T30" fmla="*/ 22 w 62"/>
                <a:gd name="T31" fmla="*/ 5 h 34"/>
                <a:gd name="T32" fmla="*/ 27 w 62"/>
                <a:gd name="T33" fmla="*/ 7 h 34"/>
                <a:gd name="T34" fmla="*/ 31 w 62"/>
                <a:gd name="T35" fmla="*/ 8 h 34"/>
                <a:gd name="T36" fmla="*/ 31 w 62"/>
                <a:gd name="T37" fmla="*/ 34 h 34"/>
                <a:gd name="T38" fmla="*/ 23 w 62"/>
                <a:gd name="T39" fmla="*/ 33 h 34"/>
                <a:gd name="T40" fmla="*/ 17 w 62"/>
                <a:gd name="T41" fmla="*/ 30 h 34"/>
                <a:gd name="T42" fmla="*/ 9 w 62"/>
                <a:gd name="T43" fmla="*/ 27 h 34"/>
                <a:gd name="T44" fmla="*/ 4 w 62"/>
                <a:gd name="T45" fmla="*/ 22 h 34"/>
                <a:gd name="T46" fmla="*/ 22 w 62"/>
                <a:gd name="T47" fmla="*/ 5 h 34"/>
                <a:gd name="T48" fmla="*/ 31 w 62"/>
                <a:gd name="T49" fmla="*/ 8 h 34"/>
                <a:gd name="T50" fmla="*/ 36 w 62"/>
                <a:gd name="T51" fmla="*/ 7 h 34"/>
                <a:gd name="T52" fmla="*/ 41 w 62"/>
                <a:gd name="T53" fmla="*/ 5 h 34"/>
                <a:gd name="T54" fmla="*/ 58 w 62"/>
                <a:gd name="T55" fmla="*/ 22 h 34"/>
                <a:gd name="T56" fmla="*/ 52 w 62"/>
                <a:gd name="T57" fmla="*/ 27 h 34"/>
                <a:gd name="T58" fmla="*/ 45 w 62"/>
                <a:gd name="T59" fmla="*/ 30 h 34"/>
                <a:gd name="T60" fmla="*/ 38 w 62"/>
                <a:gd name="T61" fmla="*/ 33 h 34"/>
                <a:gd name="T62" fmla="*/ 31 w 62"/>
                <a:gd name="T63" fmla="*/ 34 h 34"/>
                <a:gd name="T64" fmla="*/ 31 w 62"/>
                <a:gd name="T65" fmla="*/ 8 h 34"/>
                <a:gd name="T66" fmla="*/ 49 w 62"/>
                <a:gd name="T67" fmla="*/ 13 h 34"/>
                <a:gd name="T68" fmla="*/ 41 w 62"/>
                <a:gd name="T69" fmla="*/ 5 h 34"/>
                <a:gd name="T70" fmla="*/ 44 w 62"/>
                <a:gd name="T71" fmla="*/ 1 h 34"/>
                <a:gd name="T72" fmla="*/ 49 w 62"/>
                <a:gd name="T73" fmla="*/ 0 h 34"/>
                <a:gd name="T74" fmla="*/ 54 w 62"/>
                <a:gd name="T75" fmla="*/ 1 h 34"/>
                <a:gd name="T76" fmla="*/ 58 w 62"/>
                <a:gd name="T77" fmla="*/ 5 h 34"/>
                <a:gd name="T78" fmla="*/ 61 w 62"/>
                <a:gd name="T79" fmla="*/ 9 h 34"/>
                <a:gd name="T80" fmla="*/ 62 w 62"/>
                <a:gd name="T81" fmla="*/ 13 h 34"/>
                <a:gd name="T82" fmla="*/ 61 w 62"/>
                <a:gd name="T83" fmla="*/ 18 h 34"/>
                <a:gd name="T84" fmla="*/ 58 w 62"/>
                <a:gd name="T85" fmla="*/ 22 h 34"/>
                <a:gd name="T86" fmla="*/ 49 w 62"/>
                <a:gd name="T87" fmla="*/ 13 h 34"/>
                <a:gd name="T88" fmla="*/ 40 w 62"/>
                <a:gd name="T89" fmla="*/ 5 h 34"/>
                <a:gd name="T90" fmla="*/ 40 w 62"/>
                <a:gd name="T91" fmla="*/ 5 h 34"/>
                <a:gd name="T92" fmla="*/ 58 w 62"/>
                <a:gd name="T93" fmla="*/ 22 h 34"/>
                <a:gd name="T94" fmla="*/ 58 w 62"/>
                <a:gd name="T95" fmla="*/ 22 h 34"/>
                <a:gd name="T96" fmla="*/ 40 w 62"/>
                <a:gd name="T97" fmla="*/ 5 h 34"/>
                <a:gd name="T98" fmla="*/ 40 w 62"/>
                <a:gd name="T99" fmla="*/ 5 h 34"/>
                <a:gd name="T100" fmla="*/ 44 w 62"/>
                <a:gd name="T101" fmla="*/ 1 h 34"/>
                <a:gd name="T102" fmla="*/ 49 w 62"/>
                <a:gd name="T103" fmla="*/ 0 h 34"/>
                <a:gd name="T104" fmla="*/ 54 w 62"/>
                <a:gd name="T105" fmla="*/ 1 h 34"/>
                <a:gd name="T106" fmla="*/ 58 w 62"/>
                <a:gd name="T107" fmla="*/ 5 h 34"/>
                <a:gd name="T108" fmla="*/ 61 w 62"/>
                <a:gd name="T109" fmla="*/ 8 h 34"/>
                <a:gd name="T110" fmla="*/ 62 w 62"/>
                <a:gd name="T111" fmla="*/ 13 h 34"/>
                <a:gd name="T112" fmla="*/ 61 w 62"/>
                <a:gd name="T113" fmla="*/ 18 h 34"/>
                <a:gd name="T114" fmla="*/ 58 w 62"/>
                <a:gd name="T115" fmla="*/ 22 h 34"/>
                <a:gd name="T116" fmla="*/ 40 w 62"/>
                <a:gd name="T11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" h="34">
                  <a:moveTo>
                    <a:pt x="4" y="22"/>
                  </a:move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2" y="5"/>
                  </a:lnTo>
                  <a:lnTo>
                    <a:pt x="4" y="22"/>
                  </a:lnTo>
                  <a:close/>
                  <a:moveTo>
                    <a:pt x="22" y="5"/>
                  </a:moveTo>
                  <a:lnTo>
                    <a:pt x="22" y="5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2" y="5"/>
                  </a:lnTo>
                  <a:close/>
                  <a:moveTo>
                    <a:pt x="22" y="5"/>
                  </a:moveTo>
                  <a:lnTo>
                    <a:pt x="27" y="7"/>
                  </a:lnTo>
                  <a:lnTo>
                    <a:pt x="31" y="8"/>
                  </a:lnTo>
                  <a:lnTo>
                    <a:pt x="31" y="34"/>
                  </a:lnTo>
                  <a:lnTo>
                    <a:pt x="23" y="33"/>
                  </a:lnTo>
                  <a:lnTo>
                    <a:pt x="17" y="30"/>
                  </a:lnTo>
                  <a:lnTo>
                    <a:pt x="9" y="27"/>
                  </a:lnTo>
                  <a:lnTo>
                    <a:pt x="4" y="22"/>
                  </a:lnTo>
                  <a:lnTo>
                    <a:pt x="22" y="5"/>
                  </a:lnTo>
                  <a:close/>
                  <a:moveTo>
                    <a:pt x="31" y="8"/>
                  </a:moveTo>
                  <a:lnTo>
                    <a:pt x="36" y="7"/>
                  </a:lnTo>
                  <a:lnTo>
                    <a:pt x="41" y="5"/>
                  </a:lnTo>
                  <a:lnTo>
                    <a:pt x="58" y="22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31" y="34"/>
                  </a:lnTo>
                  <a:lnTo>
                    <a:pt x="31" y="8"/>
                  </a:lnTo>
                  <a:close/>
                  <a:moveTo>
                    <a:pt x="49" y="13"/>
                  </a:moveTo>
                  <a:lnTo>
                    <a:pt x="41" y="5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8" y="5"/>
                  </a:lnTo>
                  <a:lnTo>
                    <a:pt x="61" y="9"/>
                  </a:lnTo>
                  <a:lnTo>
                    <a:pt x="62" y="13"/>
                  </a:lnTo>
                  <a:lnTo>
                    <a:pt x="61" y="18"/>
                  </a:lnTo>
                  <a:lnTo>
                    <a:pt x="58" y="22"/>
                  </a:lnTo>
                  <a:lnTo>
                    <a:pt x="49" y="13"/>
                  </a:lnTo>
                  <a:close/>
                  <a:moveTo>
                    <a:pt x="40" y="5"/>
                  </a:moveTo>
                  <a:lnTo>
                    <a:pt x="40" y="5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40" y="5"/>
                  </a:lnTo>
                  <a:close/>
                  <a:moveTo>
                    <a:pt x="40" y="5"/>
                  </a:moveTo>
                  <a:lnTo>
                    <a:pt x="44" y="1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8" y="5"/>
                  </a:lnTo>
                  <a:lnTo>
                    <a:pt x="61" y="8"/>
                  </a:lnTo>
                  <a:lnTo>
                    <a:pt x="62" y="13"/>
                  </a:lnTo>
                  <a:lnTo>
                    <a:pt x="61" y="18"/>
                  </a:lnTo>
                  <a:lnTo>
                    <a:pt x="58" y="22"/>
                  </a:lnTo>
                  <a:lnTo>
                    <a:pt x="40" y="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Freeform 125">
              <a:extLst>
                <a:ext uri="{FF2B5EF4-FFF2-40B4-BE49-F238E27FC236}">
                  <a16:creationId xmlns:a16="http://schemas.microsoft.com/office/drawing/2014/main" id="{3E10A41A-E56A-4465-98C8-27A7263400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906463"/>
              <a:ext cx="14288" cy="15875"/>
            </a:xfrm>
            <a:custGeom>
              <a:avLst/>
              <a:gdLst>
                <a:gd name="T0" fmla="*/ 22 w 39"/>
                <a:gd name="T1" fmla="*/ 35 h 39"/>
                <a:gd name="T2" fmla="*/ 18 w 39"/>
                <a:gd name="T3" fmla="*/ 38 h 39"/>
                <a:gd name="T4" fmla="*/ 13 w 39"/>
                <a:gd name="T5" fmla="*/ 39 h 39"/>
                <a:gd name="T6" fmla="*/ 8 w 39"/>
                <a:gd name="T7" fmla="*/ 38 h 39"/>
                <a:gd name="T8" fmla="*/ 4 w 39"/>
                <a:gd name="T9" fmla="*/ 35 h 39"/>
                <a:gd name="T10" fmla="*/ 1 w 39"/>
                <a:gd name="T11" fmla="*/ 31 h 39"/>
                <a:gd name="T12" fmla="*/ 0 w 39"/>
                <a:gd name="T13" fmla="*/ 26 h 39"/>
                <a:gd name="T14" fmla="*/ 1 w 39"/>
                <a:gd name="T15" fmla="*/ 21 h 39"/>
                <a:gd name="T16" fmla="*/ 4 w 39"/>
                <a:gd name="T17" fmla="*/ 18 h 39"/>
                <a:gd name="T18" fmla="*/ 22 w 39"/>
                <a:gd name="T19" fmla="*/ 35 h 39"/>
                <a:gd name="T20" fmla="*/ 4 w 39"/>
                <a:gd name="T21" fmla="*/ 18 h 39"/>
                <a:gd name="T22" fmla="*/ 16 w 39"/>
                <a:gd name="T23" fmla="*/ 5 h 39"/>
                <a:gd name="T24" fmla="*/ 35 w 39"/>
                <a:gd name="T25" fmla="*/ 22 h 39"/>
                <a:gd name="T26" fmla="*/ 22 w 39"/>
                <a:gd name="T27" fmla="*/ 35 h 39"/>
                <a:gd name="T28" fmla="*/ 4 w 39"/>
                <a:gd name="T29" fmla="*/ 18 h 39"/>
                <a:gd name="T30" fmla="*/ 16 w 39"/>
                <a:gd name="T31" fmla="*/ 5 h 39"/>
                <a:gd name="T32" fmla="*/ 21 w 39"/>
                <a:gd name="T33" fmla="*/ 1 h 39"/>
                <a:gd name="T34" fmla="*/ 26 w 39"/>
                <a:gd name="T35" fmla="*/ 0 h 39"/>
                <a:gd name="T36" fmla="*/ 31 w 39"/>
                <a:gd name="T37" fmla="*/ 1 h 39"/>
                <a:gd name="T38" fmla="*/ 35 w 39"/>
                <a:gd name="T39" fmla="*/ 5 h 39"/>
                <a:gd name="T40" fmla="*/ 38 w 39"/>
                <a:gd name="T41" fmla="*/ 9 h 39"/>
                <a:gd name="T42" fmla="*/ 39 w 39"/>
                <a:gd name="T43" fmla="*/ 13 h 39"/>
                <a:gd name="T44" fmla="*/ 38 w 39"/>
                <a:gd name="T45" fmla="*/ 19 h 39"/>
                <a:gd name="T46" fmla="*/ 35 w 39"/>
                <a:gd name="T47" fmla="*/ 22 h 39"/>
                <a:gd name="T48" fmla="*/ 16 w 39"/>
                <a:gd name="T49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9">
                  <a:moveTo>
                    <a:pt x="22" y="35"/>
                  </a:moveTo>
                  <a:lnTo>
                    <a:pt x="18" y="38"/>
                  </a:lnTo>
                  <a:lnTo>
                    <a:pt x="13" y="39"/>
                  </a:lnTo>
                  <a:lnTo>
                    <a:pt x="8" y="38"/>
                  </a:lnTo>
                  <a:lnTo>
                    <a:pt x="4" y="35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4" y="18"/>
                  </a:lnTo>
                  <a:lnTo>
                    <a:pt x="22" y="35"/>
                  </a:lnTo>
                  <a:close/>
                  <a:moveTo>
                    <a:pt x="4" y="18"/>
                  </a:moveTo>
                  <a:lnTo>
                    <a:pt x="16" y="5"/>
                  </a:lnTo>
                  <a:lnTo>
                    <a:pt x="35" y="22"/>
                  </a:lnTo>
                  <a:lnTo>
                    <a:pt x="22" y="35"/>
                  </a:lnTo>
                  <a:lnTo>
                    <a:pt x="4" y="18"/>
                  </a:lnTo>
                  <a:close/>
                  <a:moveTo>
                    <a:pt x="16" y="5"/>
                  </a:moveTo>
                  <a:lnTo>
                    <a:pt x="21" y="1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39" y="13"/>
                  </a:lnTo>
                  <a:lnTo>
                    <a:pt x="38" y="19"/>
                  </a:lnTo>
                  <a:lnTo>
                    <a:pt x="35" y="22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Freeform 126">
              <a:extLst>
                <a:ext uri="{FF2B5EF4-FFF2-40B4-BE49-F238E27FC236}">
                  <a16:creationId xmlns:a16="http://schemas.microsoft.com/office/drawing/2014/main" id="{842551D6-76BF-4833-A2C9-E21283A4CA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6025" y="900113"/>
              <a:ext cx="12700" cy="17463"/>
            </a:xfrm>
            <a:custGeom>
              <a:avLst/>
              <a:gdLst>
                <a:gd name="T0" fmla="*/ 22 w 34"/>
                <a:gd name="T1" fmla="*/ 40 h 44"/>
                <a:gd name="T2" fmla="*/ 18 w 34"/>
                <a:gd name="T3" fmla="*/ 43 h 44"/>
                <a:gd name="T4" fmla="*/ 13 w 34"/>
                <a:gd name="T5" fmla="*/ 44 h 44"/>
                <a:gd name="T6" fmla="*/ 8 w 34"/>
                <a:gd name="T7" fmla="*/ 43 h 44"/>
                <a:gd name="T8" fmla="*/ 3 w 34"/>
                <a:gd name="T9" fmla="*/ 40 h 44"/>
                <a:gd name="T10" fmla="*/ 1 w 34"/>
                <a:gd name="T11" fmla="*/ 37 h 44"/>
                <a:gd name="T12" fmla="*/ 0 w 34"/>
                <a:gd name="T13" fmla="*/ 31 h 44"/>
                <a:gd name="T14" fmla="*/ 1 w 34"/>
                <a:gd name="T15" fmla="*/ 27 h 44"/>
                <a:gd name="T16" fmla="*/ 3 w 34"/>
                <a:gd name="T17" fmla="*/ 23 h 44"/>
                <a:gd name="T18" fmla="*/ 22 w 34"/>
                <a:gd name="T19" fmla="*/ 40 h 44"/>
                <a:gd name="T20" fmla="*/ 3 w 34"/>
                <a:gd name="T21" fmla="*/ 23 h 44"/>
                <a:gd name="T22" fmla="*/ 6 w 34"/>
                <a:gd name="T23" fmla="*/ 20 h 44"/>
                <a:gd name="T24" fmla="*/ 7 w 34"/>
                <a:gd name="T25" fmla="*/ 18 h 44"/>
                <a:gd name="T26" fmla="*/ 30 w 34"/>
                <a:gd name="T27" fmla="*/ 28 h 44"/>
                <a:gd name="T28" fmla="*/ 27 w 34"/>
                <a:gd name="T29" fmla="*/ 34 h 44"/>
                <a:gd name="T30" fmla="*/ 22 w 34"/>
                <a:gd name="T31" fmla="*/ 40 h 44"/>
                <a:gd name="T32" fmla="*/ 3 w 34"/>
                <a:gd name="T33" fmla="*/ 23 h 44"/>
                <a:gd name="T34" fmla="*/ 7 w 34"/>
                <a:gd name="T35" fmla="*/ 18 h 44"/>
                <a:gd name="T36" fmla="*/ 8 w 34"/>
                <a:gd name="T37" fmla="*/ 16 h 44"/>
                <a:gd name="T38" fmla="*/ 8 w 34"/>
                <a:gd name="T39" fmla="*/ 13 h 44"/>
                <a:gd name="T40" fmla="*/ 34 w 34"/>
                <a:gd name="T41" fmla="*/ 13 h 44"/>
                <a:gd name="T42" fmla="*/ 33 w 34"/>
                <a:gd name="T43" fmla="*/ 20 h 44"/>
                <a:gd name="T44" fmla="*/ 30 w 34"/>
                <a:gd name="T45" fmla="*/ 28 h 44"/>
                <a:gd name="T46" fmla="*/ 7 w 34"/>
                <a:gd name="T47" fmla="*/ 18 h 44"/>
                <a:gd name="T48" fmla="*/ 8 w 34"/>
                <a:gd name="T49" fmla="*/ 13 h 44"/>
                <a:gd name="T50" fmla="*/ 9 w 34"/>
                <a:gd name="T51" fmla="*/ 9 h 44"/>
                <a:gd name="T52" fmla="*/ 11 w 34"/>
                <a:gd name="T53" fmla="*/ 4 h 44"/>
                <a:gd name="T54" fmla="*/ 15 w 34"/>
                <a:gd name="T55" fmla="*/ 1 h 44"/>
                <a:gd name="T56" fmla="*/ 21 w 34"/>
                <a:gd name="T57" fmla="*/ 0 h 44"/>
                <a:gd name="T58" fmla="*/ 25 w 34"/>
                <a:gd name="T59" fmla="*/ 1 h 44"/>
                <a:gd name="T60" fmla="*/ 29 w 34"/>
                <a:gd name="T61" fmla="*/ 4 h 44"/>
                <a:gd name="T62" fmla="*/ 33 w 34"/>
                <a:gd name="T63" fmla="*/ 9 h 44"/>
                <a:gd name="T64" fmla="*/ 34 w 34"/>
                <a:gd name="T65" fmla="*/ 13 h 44"/>
                <a:gd name="T66" fmla="*/ 8 w 34"/>
                <a:gd name="T67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4">
                  <a:moveTo>
                    <a:pt x="22" y="40"/>
                  </a:moveTo>
                  <a:lnTo>
                    <a:pt x="18" y="43"/>
                  </a:lnTo>
                  <a:lnTo>
                    <a:pt x="13" y="44"/>
                  </a:lnTo>
                  <a:lnTo>
                    <a:pt x="8" y="43"/>
                  </a:lnTo>
                  <a:lnTo>
                    <a:pt x="3" y="40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3" y="23"/>
                  </a:lnTo>
                  <a:lnTo>
                    <a:pt x="22" y="40"/>
                  </a:lnTo>
                  <a:close/>
                  <a:moveTo>
                    <a:pt x="3" y="23"/>
                  </a:moveTo>
                  <a:lnTo>
                    <a:pt x="6" y="20"/>
                  </a:lnTo>
                  <a:lnTo>
                    <a:pt x="7" y="18"/>
                  </a:lnTo>
                  <a:lnTo>
                    <a:pt x="30" y="28"/>
                  </a:lnTo>
                  <a:lnTo>
                    <a:pt x="27" y="34"/>
                  </a:lnTo>
                  <a:lnTo>
                    <a:pt x="22" y="40"/>
                  </a:lnTo>
                  <a:lnTo>
                    <a:pt x="3" y="23"/>
                  </a:lnTo>
                  <a:close/>
                  <a:moveTo>
                    <a:pt x="7" y="18"/>
                  </a:moveTo>
                  <a:lnTo>
                    <a:pt x="8" y="16"/>
                  </a:lnTo>
                  <a:lnTo>
                    <a:pt x="8" y="13"/>
                  </a:lnTo>
                  <a:lnTo>
                    <a:pt x="34" y="13"/>
                  </a:lnTo>
                  <a:lnTo>
                    <a:pt x="33" y="20"/>
                  </a:lnTo>
                  <a:lnTo>
                    <a:pt x="30" y="28"/>
                  </a:lnTo>
                  <a:lnTo>
                    <a:pt x="7" y="18"/>
                  </a:lnTo>
                  <a:close/>
                  <a:moveTo>
                    <a:pt x="8" y="13"/>
                  </a:moveTo>
                  <a:lnTo>
                    <a:pt x="9" y="9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9" y="4"/>
                  </a:lnTo>
                  <a:lnTo>
                    <a:pt x="33" y="9"/>
                  </a:lnTo>
                  <a:lnTo>
                    <a:pt x="34" y="13"/>
                  </a:lnTo>
                  <a:lnTo>
                    <a:pt x="8" y="1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Freeform 127">
              <a:extLst>
                <a:ext uri="{FF2B5EF4-FFF2-40B4-BE49-F238E27FC236}">
                  <a16:creationId xmlns:a16="http://schemas.microsoft.com/office/drawing/2014/main" id="{9D1D04E1-8812-4020-AB7A-56CD05FF5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9200" y="866775"/>
              <a:ext cx="9525" cy="42863"/>
            </a:xfrm>
            <a:custGeom>
              <a:avLst/>
              <a:gdLst>
                <a:gd name="T0" fmla="*/ 26 w 26"/>
                <a:gd name="T1" fmla="*/ 94 h 107"/>
                <a:gd name="T2" fmla="*/ 25 w 26"/>
                <a:gd name="T3" fmla="*/ 99 h 107"/>
                <a:gd name="T4" fmla="*/ 21 w 26"/>
                <a:gd name="T5" fmla="*/ 104 h 107"/>
                <a:gd name="T6" fmla="*/ 17 w 26"/>
                <a:gd name="T7" fmla="*/ 106 h 107"/>
                <a:gd name="T8" fmla="*/ 13 w 26"/>
                <a:gd name="T9" fmla="*/ 107 h 107"/>
                <a:gd name="T10" fmla="*/ 7 w 26"/>
                <a:gd name="T11" fmla="*/ 106 h 107"/>
                <a:gd name="T12" fmla="*/ 3 w 26"/>
                <a:gd name="T13" fmla="*/ 104 h 107"/>
                <a:gd name="T14" fmla="*/ 1 w 26"/>
                <a:gd name="T15" fmla="*/ 99 h 107"/>
                <a:gd name="T16" fmla="*/ 0 w 26"/>
                <a:gd name="T17" fmla="*/ 94 h 107"/>
                <a:gd name="T18" fmla="*/ 26 w 26"/>
                <a:gd name="T19" fmla="*/ 94 h 107"/>
                <a:gd name="T20" fmla="*/ 0 w 26"/>
                <a:gd name="T21" fmla="*/ 94 h 107"/>
                <a:gd name="T22" fmla="*/ 0 w 26"/>
                <a:gd name="T23" fmla="*/ 13 h 107"/>
                <a:gd name="T24" fmla="*/ 26 w 26"/>
                <a:gd name="T25" fmla="*/ 13 h 107"/>
                <a:gd name="T26" fmla="*/ 26 w 26"/>
                <a:gd name="T27" fmla="*/ 94 h 107"/>
                <a:gd name="T28" fmla="*/ 0 w 26"/>
                <a:gd name="T29" fmla="*/ 94 h 107"/>
                <a:gd name="T30" fmla="*/ 0 w 26"/>
                <a:gd name="T31" fmla="*/ 13 h 107"/>
                <a:gd name="T32" fmla="*/ 1 w 26"/>
                <a:gd name="T33" fmla="*/ 7 h 107"/>
                <a:gd name="T34" fmla="*/ 3 w 26"/>
                <a:gd name="T35" fmla="*/ 3 h 107"/>
                <a:gd name="T36" fmla="*/ 7 w 26"/>
                <a:gd name="T37" fmla="*/ 1 h 107"/>
                <a:gd name="T38" fmla="*/ 13 w 26"/>
                <a:gd name="T39" fmla="*/ 0 h 107"/>
                <a:gd name="T40" fmla="*/ 17 w 26"/>
                <a:gd name="T41" fmla="*/ 1 h 107"/>
                <a:gd name="T42" fmla="*/ 21 w 26"/>
                <a:gd name="T43" fmla="*/ 3 h 107"/>
                <a:gd name="T44" fmla="*/ 25 w 26"/>
                <a:gd name="T45" fmla="*/ 7 h 107"/>
                <a:gd name="T46" fmla="*/ 26 w 26"/>
                <a:gd name="T47" fmla="*/ 13 h 107"/>
                <a:gd name="T48" fmla="*/ 0 w 26"/>
                <a:gd name="T49" fmla="*/ 1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107">
                  <a:moveTo>
                    <a:pt x="26" y="94"/>
                  </a:moveTo>
                  <a:lnTo>
                    <a:pt x="25" y="99"/>
                  </a:lnTo>
                  <a:lnTo>
                    <a:pt x="21" y="104"/>
                  </a:lnTo>
                  <a:lnTo>
                    <a:pt x="17" y="106"/>
                  </a:lnTo>
                  <a:lnTo>
                    <a:pt x="13" y="107"/>
                  </a:lnTo>
                  <a:lnTo>
                    <a:pt x="7" y="106"/>
                  </a:lnTo>
                  <a:lnTo>
                    <a:pt x="3" y="104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26" y="94"/>
                  </a:lnTo>
                  <a:close/>
                  <a:moveTo>
                    <a:pt x="0" y="94"/>
                  </a:moveTo>
                  <a:lnTo>
                    <a:pt x="0" y="13"/>
                  </a:lnTo>
                  <a:lnTo>
                    <a:pt x="26" y="13"/>
                  </a:lnTo>
                  <a:lnTo>
                    <a:pt x="26" y="94"/>
                  </a:lnTo>
                  <a:lnTo>
                    <a:pt x="0" y="94"/>
                  </a:lnTo>
                  <a:close/>
                  <a:moveTo>
                    <a:pt x="0" y="13"/>
                  </a:move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5" y="7"/>
                  </a:lnTo>
                  <a:lnTo>
                    <a:pt x="26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Freeform 128">
              <a:extLst>
                <a:ext uri="{FF2B5EF4-FFF2-40B4-BE49-F238E27FC236}">
                  <a16:creationId xmlns:a16="http://schemas.microsoft.com/office/drawing/2014/main" id="{DB735D8D-EC6E-4F56-AE02-DEDD490BE6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9200" y="860425"/>
              <a:ext cx="12700" cy="17463"/>
            </a:xfrm>
            <a:custGeom>
              <a:avLst/>
              <a:gdLst>
                <a:gd name="T0" fmla="*/ 26 w 33"/>
                <a:gd name="T1" fmla="*/ 31 h 44"/>
                <a:gd name="T2" fmla="*/ 25 w 33"/>
                <a:gd name="T3" fmla="*/ 35 h 44"/>
                <a:gd name="T4" fmla="*/ 21 w 33"/>
                <a:gd name="T5" fmla="*/ 40 h 44"/>
                <a:gd name="T6" fmla="*/ 17 w 33"/>
                <a:gd name="T7" fmla="*/ 43 h 44"/>
                <a:gd name="T8" fmla="*/ 13 w 33"/>
                <a:gd name="T9" fmla="*/ 44 h 44"/>
                <a:gd name="T10" fmla="*/ 7 w 33"/>
                <a:gd name="T11" fmla="*/ 43 h 44"/>
                <a:gd name="T12" fmla="*/ 3 w 33"/>
                <a:gd name="T13" fmla="*/ 40 h 44"/>
                <a:gd name="T14" fmla="*/ 1 w 33"/>
                <a:gd name="T15" fmla="*/ 35 h 44"/>
                <a:gd name="T16" fmla="*/ 0 w 33"/>
                <a:gd name="T17" fmla="*/ 31 h 44"/>
                <a:gd name="T18" fmla="*/ 26 w 33"/>
                <a:gd name="T19" fmla="*/ 31 h 44"/>
                <a:gd name="T20" fmla="*/ 0 w 33"/>
                <a:gd name="T21" fmla="*/ 31 h 44"/>
                <a:gd name="T22" fmla="*/ 1 w 33"/>
                <a:gd name="T23" fmla="*/ 23 h 44"/>
                <a:gd name="T24" fmla="*/ 3 w 33"/>
                <a:gd name="T25" fmla="*/ 16 h 44"/>
                <a:gd name="T26" fmla="*/ 27 w 33"/>
                <a:gd name="T27" fmla="*/ 25 h 44"/>
                <a:gd name="T28" fmla="*/ 26 w 33"/>
                <a:gd name="T29" fmla="*/ 28 h 44"/>
                <a:gd name="T30" fmla="*/ 26 w 33"/>
                <a:gd name="T31" fmla="*/ 31 h 44"/>
                <a:gd name="T32" fmla="*/ 0 w 33"/>
                <a:gd name="T33" fmla="*/ 31 h 44"/>
                <a:gd name="T34" fmla="*/ 15 w 33"/>
                <a:gd name="T35" fmla="*/ 21 h 44"/>
                <a:gd name="T36" fmla="*/ 3 w 33"/>
                <a:gd name="T37" fmla="*/ 16 h 44"/>
                <a:gd name="T38" fmla="*/ 5 w 33"/>
                <a:gd name="T39" fmla="*/ 11 h 44"/>
                <a:gd name="T40" fmla="*/ 10 w 33"/>
                <a:gd name="T41" fmla="*/ 9 h 44"/>
                <a:gd name="T42" fmla="*/ 15 w 33"/>
                <a:gd name="T43" fmla="*/ 8 h 44"/>
                <a:gd name="T44" fmla="*/ 19 w 33"/>
                <a:gd name="T45" fmla="*/ 9 h 44"/>
                <a:gd name="T46" fmla="*/ 24 w 33"/>
                <a:gd name="T47" fmla="*/ 11 h 44"/>
                <a:gd name="T48" fmla="*/ 27 w 33"/>
                <a:gd name="T49" fmla="*/ 16 h 44"/>
                <a:gd name="T50" fmla="*/ 27 w 33"/>
                <a:gd name="T51" fmla="*/ 21 h 44"/>
                <a:gd name="T52" fmla="*/ 27 w 33"/>
                <a:gd name="T53" fmla="*/ 25 h 44"/>
                <a:gd name="T54" fmla="*/ 15 w 33"/>
                <a:gd name="T55" fmla="*/ 21 h 44"/>
                <a:gd name="T56" fmla="*/ 3 w 33"/>
                <a:gd name="T57" fmla="*/ 16 h 44"/>
                <a:gd name="T58" fmla="*/ 6 w 33"/>
                <a:gd name="T59" fmla="*/ 9 h 44"/>
                <a:gd name="T60" fmla="*/ 11 w 33"/>
                <a:gd name="T61" fmla="*/ 3 h 44"/>
                <a:gd name="T62" fmla="*/ 29 w 33"/>
                <a:gd name="T63" fmla="*/ 21 h 44"/>
                <a:gd name="T64" fmla="*/ 28 w 33"/>
                <a:gd name="T65" fmla="*/ 23 h 44"/>
                <a:gd name="T66" fmla="*/ 27 w 33"/>
                <a:gd name="T67" fmla="*/ 25 h 44"/>
                <a:gd name="T68" fmla="*/ 3 w 33"/>
                <a:gd name="T69" fmla="*/ 16 h 44"/>
                <a:gd name="T70" fmla="*/ 11 w 33"/>
                <a:gd name="T71" fmla="*/ 3 h 44"/>
                <a:gd name="T72" fmla="*/ 15 w 33"/>
                <a:gd name="T73" fmla="*/ 1 h 44"/>
                <a:gd name="T74" fmla="*/ 20 w 33"/>
                <a:gd name="T75" fmla="*/ 0 h 44"/>
                <a:gd name="T76" fmla="*/ 25 w 33"/>
                <a:gd name="T77" fmla="*/ 1 h 44"/>
                <a:gd name="T78" fmla="*/ 29 w 33"/>
                <a:gd name="T79" fmla="*/ 3 h 44"/>
                <a:gd name="T80" fmla="*/ 32 w 33"/>
                <a:gd name="T81" fmla="*/ 7 h 44"/>
                <a:gd name="T82" fmla="*/ 33 w 33"/>
                <a:gd name="T83" fmla="*/ 13 h 44"/>
                <a:gd name="T84" fmla="*/ 32 w 33"/>
                <a:gd name="T85" fmla="*/ 17 h 44"/>
                <a:gd name="T86" fmla="*/ 29 w 33"/>
                <a:gd name="T87" fmla="*/ 21 h 44"/>
                <a:gd name="T88" fmla="*/ 11 w 33"/>
                <a:gd name="T8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" h="44">
                  <a:moveTo>
                    <a:pt x="26" y="31"/>
                  </a:moveTo>
                  <a:lnTo>
                    <a:pt x="25" y="35"/>
                  </a:lnTo>
                  <a:lnTo>
                    <a:pt x="21" y="40"/>
                  </a:lnTo>
                  <a:lnTo>
                    <a:pt x="17" y="43"/>
                  </a:lnTo>
                  <a:lnTo>
                    <a:pt x="13" y="44"/>
                  </a:lnTo>
                  <a:lnTo>
                    <a:pt x="7" y="43"/>
                  </a:lnTo>
                  <a:lnTo>
                    <a:pt x="3" y="40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26" y="31"/>
                  </a:lnTo>
                  <a:close/>
                  <a:moveTo>
                    <a:pt x="0" y="31"/>
                  </a:moveTo>
                  <a:lnTo>
                    <a:pt x="1" y="23"/>
                  </a:lnTo>
                  <a:lnTo>
                    <a:pt x="3" y="16"/>
                  </a:lnTo>
                  <a:lnTo>
                    <a:pt x="27" y="25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0" y="31"/>
                  </a:lnTo>
                  <a:close/>
                  <a:moveTo>
                    <a:pt x="15" y="21"/>
                  </a:moveTo>
                  <a:lnTo>
                    <a:pt x="3" y="16"/>
                  </a:lnTo>
                  <a:lnTo>
                    <a:pt x="5" y="11"/>
                  </a:lnTo>
                  <a:lnTo>
                    <a:pt x="10" y="9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4" y="11"/>
                  </a:lnTo>
                  <a:lnTo>
                    <a:pt x="27" y="16"/>
                  </a:lnTo>
                  <a:lnTo>
                    <a:pt x="27" y="21"/>
                  </a:lnTo>
                  <a:lnTo>
                    <a:pt x="27" y="25"/>
                  </a:lnTo>
                  <a:lnTo>
                    <a:pt x="15" y="21"/>
                  </a:lnTo>
                  <a:close/>
                  <a:moveTo>
                    <a:pt x="3" y="16"/>
                  </a:moveTo>
                  <a:lnTo>
                    <a:pt x="6" y="9"/>
                  </a:lnTo>
                  <a:lnTo>
                    <a:pt x="11" y="3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7" y="25"/>
                  </a:lnTo>
                  <a:lnTo>
                    <a:pt x="3" y="16"/>
                  </a:lnTo>
                  <a:close/>
                  <a:moveTo>
                    <a:pt x="11" y="3"/>
                  </a:moveTo>
                  <a:lnTo>
                    <a:pt x="15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2" y="7"/>
                  </a:lnTo>
                  <a:lnTo>
                    <a:pt x="33" y="13"/>
                  </a:lnTo>
                  <a:lnTo>
                    <a:pt x="32" y="17"/>
                  </a:lnTo>
                  <a:lnTo>
                    <a:pt x="29" y="21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Freeform 129">
              <a:extLst>
                <a:ext uri="{FF2B5EF4-FFF2-40B4-BE49-F238E27FC236}">
                  <a16:creationId xmlns:a16="http://schemas.microsoft.com/office/drawing/2014/main" id="{D105838B-A910-44ED-BEFF-31EAD118F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375" y="817563"/>
              <a:ext cx="52388" cy="52388"/>
            </a:xfrm>
            <a:custGeom>
              <a:avLst/>
              <a:gdLst>
                <a:gd name="T0" fmla="*/ 22 w 134"/>
                <a:gd name="T1" fmla="*/ 129 h 133"/>
                <a:gd name="T2" fmla="*/ 18 w 134"/>
                <a:gd name="T3" fmla="*/ 132 h 133"/>
                <a:gd name="T4" fmla="*/ 13 w 134"/>
                <a:gd name="T5" fmla="*/ 133 h 133"/>
                <a:gd name="T6" fmla="*/ 8 w 134"/>
                <a:gd name="T7" fmla="*/ 132 h 133"/>
                <a:gd name="T8" fmla="*/ 4 w 134"/>
                <a:gd name="T9" fmla="*/ 129 h 133"/>
                <a:gd name="T10" fmla="*/ 1 w 134"/>
                <a:gd name="T11" fmla="*/ 125 h 133"/>
                <a:gd name="T12" fmla="*/ 0 w 134"/>
                <a:gd name="T13" fmla="*/ 121 h 133"/>
                <a:gd name="T14" fmla="*/ 1 w 134"/>
                <a:gd name="T15" fmla="*/ 115 h 133"/>
                <a:gd name="T16" fmla="*/ 4 w 134"/>
                <a:gd name="T17" fmla="*/ 111 h 133"/>
                <a:gd name="T18" fmla="*/ 22 w 134"/>
                <a:gd name="T19" fmla="*/ 129 h 133"/>
                <a:gd name="T20" fmla="*/ 4 w 134"/>
                <a:gd name="T21" fmla="*/ 111 h 133"/>
                <a:gd name="T22" fmla="*/ 113 w 134"/>
                <a:gd name="T23" fmla="*/ 3 h 133"/>
                <a:gd name="T24" fmla="*/ 130 w 134"/>
                <a:gd name="T25" fmla="*/ 21 h 133"/>
                <a:gd name="T26" fmla="*/ 22 w 134"/>
                <a:gd name="T27" fmla="*/ 129 h 133"/>
                <a:gd name="T28" fmla="*/ 4 w 134"/>
                <a:gd name="T29" fmla="*/ 111 h 133"/>
                <a:gd name="T30" fmla="*/ 113 w 134"/>
                <a:gd name="T31" fmla="*/ 3 h 133"/>
                <a:gd name="T32" fmla="*/ 116 w 134"/>
                <a:gd name="T33" fmla="*/ 1 h 133"/>
                <a:gd name="T34" fmla="*/ 121 w 134"/>
                <a:gd name="T35" fmla="*/ 0 h 133"/>
                <a:gd name="T36" fmla="*/ 126 w 134"/>
                <a:gd name="T37" fmla="*/ 1 h 133"/>
                <a:gd name="T38" fmla="*/ 130 w 134"/>
                <a:gd name="T39" fmla="*/ 3 h 133"/>
                <a:gd name="T40" fmla="*/ 133 w 134"/>
                <a:gd name="T41" fmla="*/ 7 h 133"/>
                <a:gd name="T42" fmla="*/ 134 w 134"/>
                <a:gd name="T43" fmla="*/ 13 h 133"/>
                <a:gd name="T44" fmla="*/ 133 w 134"/>
                <a:gd name="T45" fmla="*/ 17 h 133"/>
                <a:gd name="T46" fmla="*/ 130 w 134"/>
                <a:gd name="T47" fmla="*/ 21 h 133"/>
                <a:gd name="T48" fmla="*/ 113 w 134"/>
                <a:gd name="T49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133">
                  <a:moveTo>
                    <a:pt x="22" y="129"/>
                  </a:moveTo>
                  <a:lnTo>
                    <a:pt x="18" y="132"/>
                  </a:lnTo>
                  <a:lnTo>
                    <a:pt x="13" y="133"/>
                  </a:lnTo>
                  <a:lnTo>
                    <a:pt x="8" y="132"/>
                  </a:lnTo>
                  <a:lnTo>
                    <a:pt x="4" y="129"/>
                  </a:lnTo>
                  <a:lnTo>
                    <a:pt x="1" y="125"/>
                  </a:lnTo>
                  <a:lnTo>
                    <a:pt x="0" y="121"/>
                  </a:lnTo>
                  <a:lnTo>
                    <a:pt x="1" y="115"/>
                  </a:lnTo>
                  <a:lnTo>
                    <a:pt x="4" y="111"/>
                  </a:lnTo>
                  <a:lnTo>
                    <a:pt x="22" y="129"/>
                  </a:lnTo>
                  <a:close/>
                  <a:moveTo>
                    <a:pt x="4" y="111"/>
                  </a:moveTo>
                  <a:lnTo>
                    <a:pt x="113" y="3"/>
                  </a:lnTo>
                  <a:lnTo>
                    <a:pt x="130" y="21"/>
                  </a:lnTo>
                  <a:lnTo>
                    <a:pt x="22" y="129"/>
                  </a:lnTo>
                  <a:lnTo>
                    <a:pt x="4" y="111"/>
                  </a:lnTo>
                  <a:close/>
                  <a:moveTo>
                    <a:pt x="113" y="3"/>
                  </a:moveTo>
                  <a:lnTo>
                    <a:pt x="116" y="1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0" y="3"/>
                  </a:lnTo>
                  <a:lnTo>
                    <a:pt x="133" y="7"/>
                  </a:lnTo>
                  <a:lnTo>
                    <a:pt x="134" y="13"/>
                  </a:lnTo>
                  <a:lnTo>
                    <a:pt x="133" y="17"/>
                  </a:lnTo>
                  <a:lnTo>
                    <a:pt x="130" y="21"/>
                  </a:lnTo>
                  <a:lnTo>
                    <a:pt x="113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Freeform 130">
              <a:extLst>
                <a:ext uri="{FF2B5EF4-FFF2-40B4-BE49-F238E27FC236}">
                  <a16:creationId xmlns:a16="http://schemas.microsoft.com/office/drawing/2014/main" id="{5D5D3F71-95CF-471A-8E50-FC84B05D6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5238" y="815975"/>
              <a:ext cx="20638" cy="11113"/>
            </a:xfrm>
            <a:custGeom>
              <a:avLst/>
              <a:gdLst>
                <a:gd name="T0" fmla="*/ 22 w 52"/>
                <a:gd name="T1" fmla="*/ 27 h 31"/>
                <a:gd name="T2" fmla="*/ 18 w 52"/>
                <a:gd name="T3" fmla="*/ 30 h 31"/>
                <a:gd name="T4" fmla="*/ 13 w 52"/>
                <a:gd name="T5" fmla="*/ 31 h 31"/>
                <a:gd name="T6" fmla="*/ 8 w 52"/>
                <a:gd name="T7" fmla="*/ 30 h 31"/>
                <a:gd name="T8" fmla="*/ 5 w 52"/>
                <a:gd name="T9" fmla="*/ 27 h 31"/>
                <a:gd name="T10" fmla="*/ 1 w 52"/>
                <a:gd name="T11" fmla="*/ 23 h 31"/>
                <a:gd name="T12" fmla="*/ 0 w 52"/>
                <a:gd name="T13" fmla="*/ 19 h 31"/>
                <a:gd name="T14" fmla="*/ 1 w 52"/>
                <a:gd name="T15" fmla="*/ 13 h 31"/>
                <a:gd name="T16" fmla="*/ 5 w 52"/>
                <a:gd name="T17" fmla="*/ 9 h 31"/>
                <a:gd name="T18" fmla="*/ 22 w 52"/>
                <a:gd name="T19" fmla="*/ 27 h 31"/>
                <a:gd name="T20" fmla="*/ 5 w 52"/>
                <a:gd name="T21" fmla="*/ 9 h 31"/>
                <a:gd name="T22" fmla="*/ 9 w 52"/>
                <a:gd name="T23" fmla="*/ 6 h 31"/>
                <a:gd name="T24" fmla="*/ 14 w 52"/>
                <a:gd name="T25" fmla="*/ 2 h 31"/>
                <a:gd name="T26" fmla="*/ 20 w 52"/>
                <a:gd name="T27" fmla="*/ 0 h 31"/>
                <a:gd name="T28" fmla="*/ 26 w 52"/>
                <a:gd name="T29" fmla="*/ 0 h 31"/>
                <a:gd name="T30" fmla="*/ 26 w 52"/>
                <a:gd name="T31" fmla="*/ 26 h 31"/>
                <a:gd name="T32" fmla="*/ 24 w 52"/>
                <a:gd name="T33" fmla="*/ 26 h 31"/>
                <a:gd name="T34" fmla="*/ 22 w 52"/>
                <a:gd name="T35" fmla="*/ 27 h 31"/>
                <a:gd name="T36" fmla="*/ 5 w 52"/>
                <a:gd name="T37" fmla="*/ 9 h 31"/>
                <a:gd name="T38" fmla="*/ 26 w 52"/>
                <a:gd name="T39" fmla="*/ 0 h 31"/>
                <a:gd name="T40" fmla="*/ 32 w 52"/>
                <a:gd name="T41" fmla="*/ 0 h 31"/>
                <a:gd name="T42" fmla="*/ 38 w 52"/>
                <a:gd name="T43" fmla="*/ 2 h 31"/>
                <a:gd name="T44" fmla="*/ 44 w 52"/>
                <a:gd name="T45" fmla="*/ 6 h 31"/>
                <a:gd name="T46" fmla="*/ 48 w 52"/>
                <a:gd name="T47" fmla="*/ 9 h 31"/>
                <a:gd name="T48" fmla="*/ 30 w 52"/>
                <a:gd name="T49" fmla="*/ 27 h 31"/>
                <a:gd name="T50" fmla="*/ 28 w 52"/>
                <a:gd name="T51" fmla="*/ 26 h 31"/>
                <a:gd name="T52" fmla="*/ 26 w 52"/>
                <a:gd name="T53" fmla="*/ 26 h 31"/>
                <a:gd name="T54" fmla="*/ 26 w 52"/>
                <a:gd name="T55" fmla="*/ 0 h 31"/>
                <a:gd name="T56" fmla="*/ 48 w 52"/>
                <a:gd name="T57" fmla="*/ 9 h 31"/>
                <a:gd name="T58" fmla="*/ 51 w 52"/>
                <a:gd name="T59" fmla="*/ 13 h 31"/>
                <a:gd name="T60" fmla="*/ 52 w 52"/>
                <a:gd name="T61" fmla="*/ 19 h 31"/>
                <a:gd name="T62" fmla="*/ 51 w 52"/>
                <a:gd name="T63" fmla="*/ 23 h 31"/>
                <a:gd name="T64" fmla="*/ 48 w 52"/>
                <a:gd name="T65" fmla="*/ 27 h 31"/>
                <a:gd name="T66" fmla="*/ 44 w 52"/>
                <a:gd name="T67" fmla="*/ 30 h 31"/>
                <a:gd name="T68" fmla="*/ 39 w 52"/>
                <a:gd name="T69" fmla="*/ 31 h 31"/>
                <a:gd name="T70" fmla="*/ 34 w 52"/>
                <a:gd name="T71" fmla="*/ 30 h 31"/>
                <a:gd name="T72" fmla="*/ 30 w 52"/>
                <a:gd name="T73" fmla="*/ 27 h 31"/>
                <a:gd name="T74" fmla="*/ 48 w 52"/>
                <a:gd name="T7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31">
                  <a:moveTo>
                    <a:pt x="22" y="27"/>
                  </a:moveTo>
                  <a:lnTo>
                    <a:pt x="18" y="30"/>
                  </a:lnTo>
                  <a:lnTo>
                    <a:pt x="13" y="31"/>
                  </a:lnTo>
                  <a:lnTo>
                    <a:pt x="8" y="30"/>
                  </a:lnTo>
                  <a:lnTo>
                    <a:pt x="5" y="27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5" y="9"/>
                  </a:lnTo>
                  <a:lnTo>
                    <a:pt x="22" y="27"/>
                  </a:lnTo>
                  <a:close/>
                  <a:moveTo>
                    <a:pt x="5" y="9"/>
                  </a:move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2" y="27"/>
                  </a:lnTo>
                  <a:lnTo>
                    <a:pt x="5" y="9"/>
                  </a:lnTo>
                  <a:close/>
                  <a:moveTo>
                    <a:pt x="26" y="0"/>
                  </a:moveTo>
                  <a:lnTo>
                    <a:pt x="32" y="0"/>
                  </a:lnTo>
                  <a:lnTo>
                    <a:pt x="38" y="2"/>
                  </a:lnTo>
                  <a:lnTo>
                    <a:pt x="44" y="6"/>
                  </a:lnTo>
                  <a:lnTo>
                    <a:pt x="48" y="9"/>
                  </a:lnTo>
                  <a:lnTo>
                    <a:pt x="30" y="27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6" y="0"/>
                  </a:lnTo>
                  <a:close/>
                  <a:moveTo>
                    <a:pt x="48" y="9"/>
                  </a:moveTo>
                  <a:lnTo>
                    <a:pt x="51" y="13"/>
                  </a:lnTo>
                  <a:lnTo>
                    <a:pt x="52" y="19"/>
                  </a:lnTo>
                  <a:lnTo>
                    <a:pt x="51" y="23"/>
                  </a:lnTo>
                  <a:lnTo>
                    <a:pt x="48" y="27"/>
                  </a:lnTo>
                  <a:lnTo>
                    <a:pt x="44" y="30"/>
                  </a:lnTo>
                  <a:lnTo>
                    <a:pt x="39" y="31"/>
                  </a:lnTo>
                  <a:lnTo>
                    <a:pt x="34" y="30"/>
                  </a:lnTo>
                  <a:lnTo>
                    <a:pt x="30" y="27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4B590F84-F5A4-4A78-8E37-47F48D59AA1B}"/>
              </a:ext>
            </a:extLst>
          </p:cNvPr>
          <p:cNvGrpSpPr>
            <a:grpSpLocks noChangeAspect="1"/>
          </p:cNvGrpSpPr>
          <p:nvPr/>
        </p:nvGrpSpPr>
        <p:grpSpPr>
          <a:xfrm>
            <a:off x="11267979" y="5736160"/>
            <a:ext cx="422439" cy="422439"/>
            <a:chOff x="4872038" y="735013"/>
            <a:chExt cx="244475" cy="244475"/>
          </a:xfrm>
          <a:solidFill>
            <a:srgbClr val="FA9E0D"/>
          </a:solidFill>
        </p:grpSpPr>
        <p:sp>
          <p:nvSpPr>
            <p:cNvPr id="42" name="Freeform 109">
              <a:extLst>
                <a:ext uri="{FF2B5EF4-FFF2-40B4-BE49-F238E27FC236}">
                  <a16:creationId xmlns:a16="http://schemas.microsoft.com/office/drawing/2014/main" id="{CA623C6D-7FC8-475E-BAF7-9A1C7FC74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2038" y="873125"/>
              <a:ext cx="106363" cy="106363"/>
            </a:xfrm>
            <a:custGeom>
              <a:avLst/>
              <a:gdLst>
                <a:gd name="T0" fmla="*/ 246 w 268"/>
                <a:gd name="T1" fmla="*/ 3 h 268"/>
                <a:gd name="T2" fmla="*/ 250 w 268"/>
                <a:gd name="T3" fmla="*/ 1 h 268"/>
                <a:gd name="T4" fmla="*/ 255 w 268"/>
                <a:gd name="T5" fmla="*/ 0 h 268"/>
                <a:gd name="T6" fmla="*/ 260 w 268"/>
                <a:gd name="T7" fmla="*/ 1 h 268"/>
                <a:gd name="T8" fmla="*/ 264 w 268"/>
                <a:gd name="T9" fmla="*/ 3 h 268"/>
                <a:gd name="T10" fmla="*/ 267 w 268"/>
                <a:gd name="T11" fmla="*/ 8 h 268"/>
                <a:gd name="T12" fmla="*/ 268 w 268"/>
                <a:gd name="T13" fmla="*/ 13 h 268"/>
                <a:gd name="T14" fmla="*/ 267 w 268"/>
                <a:gd name="T15" fmla="*/ 17 h 268"/>
                <a:gd name="T16" fmla="*/ 264 w 268"/>
                <a:gd name="T17" fmla="*/ 22 h 268"/>
                <a:gd name="T18" fmla="*/ 246 w 268"/>
                <a:gd name="T19" fmla="*/ 3 h 268"/>
                <a:gd name="T20" fmla="*/ 264 w 268"/>
                <a:gd name="T21" fmla="*/ 22 h 268"/>
                <a:gd name="T22" fmla="*/ 22 w 268"/>
                <a:gd name="T23" fmla="*/ 264 h 268"/>
                <a:gd name="T24" fmla="*/ 4 w 268"/>
                <a:gd name="T25" fmla="*/ 245 h 268"/>
                <a:gd name="T26" fmla="*/ 246 w 268"/>
                <a:gd name="T27" fmla="*/ 3 h 268"/>
                <a:gd name="T28" fmla="*/ 264 w 268"/>
                <a:gd name="T29" fmla="*/ 22 h 268"/>
                <a:gd name="T30" fmla="*/ 22 w 268"/>
                <a:gd name="T31" fmla="*/ 264 h 268"/>
                <a:gd name="T32" fmla="*/ 18 w 268"/>
                <a:gd name="T33" fmla="*/ 267 h 268"/>
                <a:gd name="T34" fmla="*/ 13 w 268"/>
                <a:gd name="T35" fmla="*/ 268 h 268"/>
                <a:gd name="T36" fmla="*/ 8 w 268"/>
                <a:gd name="T37" fmla="*/ 267 h 268"/>
                <a:gd name="T38" fmla="*/ 4 w 268"/>
                <a:gd name="T39" fmla="*/ 264 h 268"/>
                <a:gd name="T40" fmla="*/ 2 w 268"/>
                <a:gd name="T41" fmla="*/ 259 h 268"/>
                <a:gd name="T42" fmla="*/ 0 w 268"/>
                <a:gd name="T43" fmla="*/ 255 h 268"/>
                <a:gd name="T44" fmla="*/ 2 w 268"/>
                <a:gd name="T45" fmla="*/ 250 h 268"/>
                <a:gd name="T46" fmla="*/ 4 w 268"/>
                <a:gd name="T47" fmla="*/ 245 h 268"/>
                <a:gd name="T48" fmla="*/ 22 w 268"/>
                <a:gd name="T49" fmla="*/ 2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268">
                  <a:moveTo>
                    <a:pt x="246" y="3"/>
                  </a:moveTo>
                  <a:lnTo>
                    <a:pt x="250" y="1"/>
                  </a:lnTo>
                  <a:lnTo>
                    <a:pt x="255" y="0"/>
                  </a:lnTo>
                  <a:lnTo>
                    <a:pt x="260" y="1"/>
                  </a:lnTo>
                  <a:lnTo>
                    <a:pt x="264" y="3"/>
                  </a:lnTo>
                  <a:lnTo>
                    <a:pt x="267" y="8"/>
                  </a:lnTo>
                  <a:lnTo>
                    <a:pt x="268" y="13"/>
                  </a:lnTo>
                  <a:lnTo>
                    <a:pt x="267" y="17"/>
                  </a:lnTo>
                  <a:lnTo>
                    <a:pt x="264" y="22"/>
                  </a:lnTo>
                  <a:lnTo>
                    <a:pt x="246" y="3"/>
                  </a:lnTo>
                  <a:close/>
                  <a:moveTo>
                    <a:pt x="264" y="22"/>
                  </a:moveTo>
                  <a:lnTo>
                    <a:pt x="22" y="264"/>
                  </a:lnTo>
                  <a:lnTo>
                    <a:pt x="4" y="245"/>
                  </a:lnTo>
                  <a:lnTo>
                    <a:pt x="246" y="3"/>
                  </a:lnTo>
                  <a:lnTo>
                    <a:pt x="264" y="22"/>
                  </a:lnTo>
                  <a:close/>
                  <a:moveTo>
                    <a:pt x="22" y="264"/>
                  </a:moveTo>
                  <a:lnTo>
                    <a:pt x="18" y="267"/>
                  </a:lnTo>
                  <a:lnTo>
                    <a:pt x="13" y="268"/>
                  </a:lnTo>
                  <a:lnTo>
                    <a:pt x="8" y="267"/>
                  </a:lnTo>
                  <a:lnTo>
                    <a:pt x="4" y="264"/>
                  </a:lnTo>
                  <a:lnTo>
                    <a:pt x="2" y="259"/>
                  </a:lnTo>
                  <a:lnTo>
                    <a:pt x="0" y="255"/>
                  </a:lnTo>
                  <a:lnTo>
                    <a:pt x="2" y="250"/>
                  </a:lnTo>
                  <a:lnTo>
                    <a:pt x="4" y="245"/>
                  </a:lnTo>
                  <a:lnTo>
                    <a:pt x="22" y="264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Freeform 110">
              <a:extLst>
                <a:ext uri="{FF2B5EF4-FFF2-40B4-BE49-F238E27FC236}">
                  <a16:creationId xmlns:a16="http://schemas.microsoft.com/office/drawing/2014/main" id="{FF8A2F41-52F1-46EB-99ED-F54E2C2B68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763" y="817563"/>
              <a:ext cx="20638" cy="12700"/>
            </a:xfrm>
            <a:custGeom>
              <a:avLst/>
              <a:gdLst>
                <a:gd name="T0" fmla="*/ 4 w 51"/>
                <a:gd name="T1" fmla="*/ 21 h 31"/>
                <a:gd name="T2" fmla="*/ 1 w 51"/>
                <a:gd name="T3" fmla="*/ 17 h 31"/>
                <a:gd name="T4" fmla="*/ 0 w 51"/>
                <a:gd name="T5" fmla="*/ 13 h 31"/>
                <a:gd name="T6" fmla="*/ 1 w 51"/>
                <a:gd name="T7" fmla="*/ 7 h 31"/>
                <a:gd name="T8" fmla="*/ 4 w 51"/>
                <a:gd name="T9" fmla="*/ 3 h 31"/>
                <a:gd name="T10" fmla="*/ 8 w 51"/>
                <a:gd name="T11" fmla="*/ 1 h 31"/>
                <a:gd name="T12" fmla="*/ 13 w 51"/>
                <a:gd name="T13" fmla="*/ 0 h 31"/>
                <a:gd name="T14" fmla="*/ 18 w 51"/>
                <a:gd name="T15" fmla="*/ 1 h 31"/>
                <a:gd name="T16" fmla="*/ 22 w 51"/>
                <a:gd name="T17" fmla="*/ 3 h 31"/>
                <a:gd name="T18" fmla="*/ 4 w 51"/>
                <a:gd name="T19" fmla="*/ 21 h 31"/>
                <a:gd name="T20" fmla="*/ 22 w 51"/>
                <a:gd name="T21" fmla="*/ 3 h 31"/>
                <a:gd name="T22" fmla="*/ 24 w 51"/>
                <a:gd name="T23" fmla="*/ 4 h 31"/>
                <a:gd name="T24" fmla="*/ 26 w 51"/>
                <a:gd name="T25" fmla="*/ 5 h 31"/>
                <a:gd name="T26" fmla="*/ 26 w 51"/>
                <a:gd name="T27" fmla="*/ 31 h 31"/>
                <a:gd name="T28" fmla="*/ 20 w 51"/>
                <a:gd name="T29" fmla="*/ 30 h 31"/>
                <a:gd name="T30" fmla="*/ 14 w 51"/>
                <a:gd name="T31" fmla="*/ 28 h 31"/>
                <a:gd name="T32" fmla="*/ 9 w 51"/>
                <a:gd name="T33" fmla="*/ 25 h 31"/>
                <a:gd name="T34" fmla="*/ 4 w 51"/>
                <a:gd name="T35" fmla="*/ 21 h 31"/>
                <a:gd name="T36" fmla="*/ 22 w 51"/>
                <a:gd name="T37" fmla="*/ 3 h 31"/>
                <a:gd name="T38" fmla="*/ 26 w 51"/>
                <a:gd name="T39" fmla="*/ 5 h 31"/>
                <a:gd name="T40" fmla="*/ 27 w 51"/>
                <a:gd name="T41" fmla="*/ 4 h 31"/>
                <a:gd name="T42" fmla="*/ 29 w 51"/>
                <a:gd name="T43" fmla="*/ 3 h 31"/>
                <a:gd name="T44" fmla="*/ 48 w 51"/>
                <a:gd name="T45" fmla="*/ 21 h 31"/>
                <a:gd name="T46" fmla="*/ 42 w 51"/>
                <a:gd name="T47" fmla="*/ 25 h 31"/>
                <a:gd name="T48" fmla="*/ 37 w 51"/>
                <a:gd name="T49" fmla="*/ 28 h 31"/>
                <a:gd name="T50" fmla="*/ 32 w 51"/>
                <a:gd name="T51" fmla="*/ 30 h 31"/>
                <a:gd name="T52" fmla="*/ 26 w 51"/>
                <a:gd name="T53" fmla="*/ 31 h 31"/>
                <a:gd name="T54" fmla="*/ 26 w 51"/>
                <a:gd name="T55" fmla="*/ 5 h 31"/>
                <a:gd name="T56" fmla="*/ 29 w 51"/>
                <a:gd name="T57" fmla="*/ 3 h 31"/>
                <a:gd name="T58" fmla="*/ 34 w 51"/>
                <a:gd name="T59" fmla="*/ 1 h 31"/>
                <a:gd name="T60" fmla="*/ 39 w 51"/>
                <a:gd name="T61" fmla="*/ 0 h 31"/>
                <a:gd name="T62" fmla="*/ 43 w 51"/>
                <a:gd name="T63" fmla="*/ 1 h 31"/>
                <a:gd name="T64" fmla="*/ 48 w 51"/>
                <a:gd name="T65" fmla="*/ 3 h 31"/>
                <a:gd name="T66" fmla="*/ 51 w 51"/>
                <a:gd name="T67" fmla="*/ 7 h 31"/>
                <a:gd name="T68" fmla="*/ 51 w 51"/>
                <a:gd name="T69" fmla="*/ 13 h 31"/>
                <a:gd name="T70" fmla="*/ 51 w 51"/>
                <a:gd name="T71" fmla="*/ 17 h 31"/>
                <a:gd name="T72" fmla="*/ 48 w 51"/>
                <a:gd name="T73" fmla="*/ 21 h 31"/>
                <a:gd name="T74" fmla="*/ 29 w 51"/>
                <a:gd name="T7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31">
                  <a:moveTo>
                    <a:pt x="4" y="21"/>
                  </a:moveTo>
                  <a:lnTo>
                    <a:pt x="1" y="17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2" y="3"/>
                  </a:lnTo>
                  <a:lnTo>
                    <a:pt x="4" y="21"/>
                  </a:lnTo>
                  <a:close/>
                  <a:moveTo>
                    <a:pt x="22" y="3"/>
                  </a:moveTo>
                  <a:lnTo>
                    <a:pt x="24" y="4"/>
                  </a:lnTo>
                  <a:lnTo>
                    <a:pt x="26" y="5"/>
                  </a:lnTo>
                  <a:lnTo>
                    <a:pt x="26" y="31"/>
                  </a:lnTo>
                  <a:lnTo>
                    <a:pt x="20" y="30"/>
                  </a:lnTo>
                  <a:lnTo>
                    <a:pt x="14" y="28"/>
                  </a:lnTo>
                  <a:lnTo>
                    <a:pt x="9" y="25"/>
                  </a:lnTo>
                  <a:lnTo>
                    <a:pt x="4" y="21"/>
                  </a:lnTo>
                  <a:lnTo>
                    <a:pt x="22" y="3"/>
                  </a:lnTo>
                  <a:close/>
                  <a:moveTo>
                    <a:pt x="26" y="5"/>
                  </a:moveTo>
                  <a:lnTo>
                    <a:pt x="27" y="4"/>
                  </a:lnTo>
                  <a:lnTo>
                    <a:pt x="29" y="3"/>
                  </a:lnTo>
                  <a:lnTo>
                    <a:pt x="48" y="21"/>
                  </a:lnTo>
                  <a:lnTo>
                    <a:pt x="42" y="25"/>
                  </a:lnTo>
                  <a:lnTo>
                    <a:pt x="37" y="28"/>
                  </a:lnTo>
                  <a:lnTo>
                    <a:pt x="32" y="30"/>
                  </a:lnTo>
                  <a:lnTo>
                    <a:pt x="26" y="31"/>
                  </a:lnTo>
                  <a:lnTo>
                    <a:pt x="26" y="5"/>
                  </a:lnTo>
                  <a:close/>
                  <a:moveTo>
                    <a:pt x="29" y="3"/>
                  </a:moveTo>
                  <a:lnTo>
                    <a:pt x="34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8" y="3"/>
                  </a:lnTo>
                  <a:lnTo>
                    <a:pt x="51" y="7"/>
                  </a:lnTo>
                  <a:lnTo>
                    <a:pt x="51" y="13"/>
                  </a:lnTo>
                  <a:lnTo>
                    <a:pt x="51" y="17"/>
                  </a:lnTo>
                  <a:lnTo>
                    <a:pt x="48" y="21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Freeform 111">
              <a:extLst>
                <a:ext uri="{FF2B5EF4-FFF2-40B4-BE49-F238E27FC236}">
                  <a16:creationId xmlns:a16="http://schemas.microsoft.com/office/drawing/2014/main" id="{A49A2723-C4AF-4C8E-B74D-18DD75E607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5875" y="809625"/>
              <a:ext cx="17463" cy="17463"/>
            </a:xfrm>
            <a:custGeom>
              <a:avLst/>
              <a:gdLst>
                <a:gd name="T0" fmla="*/ 22 w 46"/>
                <a:gd name="T1" fmla="*/ 42 h 46"/>
                <a:gd name="T2" fmla="*/ 17 w 46"/>
                <a:gd name="T3" fmla="*/ 45 h 46"/>
                <a:gd name="T4" fmla="*/ 13 w 46"/>
                <a:gd name="T5" fmla="*/ 46 h 46"/>
                <a:gd name="T6" fmla="*/ 8 w 46"/>
                <a:gd name="T7" fmla="*/ 45 h 46"/>
                <a:gd name="T8" fmla="*/ 3 w 46"/>
                <a:gd name="T9" fmla="*/ 42 h 46"/>
                <a:gd name="T10" fmla="*/ 1 w 46"/>
                <a:gd name="T11" fmla="*/ 38 h 46"/>
                <a:gd name="T12" fmla="*/ 0 w 46"/>
                <a:gd name="T13" fmla="*/ 34 h 46"/>
                <a:gd name="T14" fmla="*/ 1 w 46"/>
                <a:gd name="T15" fmla="*/ 28 h 46"/>
                <a:gd name="T16" fmla="*/ 3 w 46"/>
                <a:gd name="T17" fmla="*/ 24 h 46"/>
                <a:gd name="T18" fmla="*/ 22 w 46"/>
                <a:gd name="T19" fmla="*/ 42 h 46"/>
                <a:gd name="T20" fmla="*/ 3 w 46"/>
                <a:gd name="T21" fmla="*/ 24 h 46"/>
                <a:gd name="T22" fmla="*/ 24 w 46"/>
                <a:gd name="T23" fmla="*/ 3 h 46"/>
                <a:gd name="T24" fmla="*/ 42 w 46"/>
                <a:gd name="T25" fmla="*/ 22 h 46"/>
                <a:gd name="T26" fmla="*/ 22 w 46"/>
                <a:gd name="T27" fmla="*/ 42 h 46"/>
                <a:gd name="T28" fmla="*/ 3 w 46"/>
                <a:gd name="T29" fmla="*/ 24 h 46"/>
                <a:gd name="T30" fmla="*/ 24 w 46"/>
                <a:gd name="T31" fmla="*/ 3 h 46"/>
                <a:gd name="T32" fmla="*/ 28 w 46"/>
                <a:gd name="T33" fmla="*/ 1 h 46"/>
                <a:gd name="T34" fmla="*/ 33 w 46"/>
                <a:gd name="T35" fmla="*/ 0 h 46"/>
                <a:gd name="T36" fmla="*/ 38 w 46"/>
                <a:gd name="T37" fmla="*/ 1 h 46"/>
                <a:gd name="T38" fmla="*/ 42 w 46"/>
                <a:gd name="T39" fmla="*/ 3 h 46"/>
                <a:gd name="T40" fmla="*/ 44 w 46"/>
                <a:gd name="T41" fmla="*/ 8 h 46"/>
                <a:gd name="T42" fmla="*/ 46 w 46"/>
                <a:gd name="T43" fmla="*/ 13 h 46"/>
                <a:gd name="T44" fmla="*/ 44 w 46"/>
                <a:gd name="T45" fmla="*/ 17 h 46"/>
                <a:gd name="T46" fmla="*/ 42 w 46"/>
                <a:gd name="T47" fmla="*/ 22 h 46"/>
                <a:gd name="T48" fmla="*/ 24 w 46"/>
                <a:gd name="T4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46">
                  <a:moveTo>
                    <a:pt x="22" y="42"/>
                  </a:moveTo>
                  <a:lnTo>
                    <a:pt x="17" y="45"/>
                  </a:lnTo>
                  <a:lnTo>
                    <a:pt x="13" y="46"/>
                  </a:lnTo>
                  <a:lnTo>
                    <a:pt x="8" y="45"/>
                  </a:lnTo>
                  <a:lnTo>
                    <a:pt x="3" y="42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3" y="24"/>
                  </a:lnTo>
                  <a:lnTo>
                    <a:pt x="22" y="42"/>
                  </a:lnTo>
                  <a:close/>
                  <a:moveTo>
                    <a:pt x="3" y="24"/>
                  </a:moveTo>
                  <a:lnTo>
                    <a:pt x="24" y="3"/>
                  </a:lnTo>
                  <a:lnTo>
                    <a:pt x="42" y="22"/>
                  </a:lnTo>
                  <a:lnTo>
                    <a:pt x="22" y="42"/>
                  </a:lnTo>
                  <a:lnTo>
                    <a:pt x="3" y="24"/>
                  </a:lnTo>
                  <a:close/>
                  <a:moveTo>
                    <a:pt x="24" y="3"/>
                  </a:moveTo>
                  <a:lnTo>
                    <a:pt x="28" y="1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4" y="8"/>
                  </a:lnTo>
                  <a:lnTo>
                    <a:pt x="46" y="13"/>
                  </a:lnTo>
                  <a:lnTo>
                    <a:pt x="44" y="17"/>
                  </a:lnTo>
                  <a:lnTo>
                    <a:pt x="42" y="22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Freeform 112">
              <a:extLst>
                <a:ext uri="{FF2B5EF4-FFF2-40B4-BE49-F238E27FC236}">
                  <a16:creationId xmlns:a16="http://schemas.microsoft.com/office/drawing/2014/main" id="{E8B1FE67-501F-4480-836E-31D17E918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3813" y="795338"/>
              <a:ext cx="12700" cy="23813"/>
            </a:xfrm>
            <a:custGeom>
              <a:avLst/>
              <a:gdLst>
                <a:gd name="T0" fmla="*/ 21 w 32"/>
                <a:gd name="T1" fmla="*/ 59 h 63"/>
                <a:gd name="T2" fmla="*/ 17 w 32"/>
                <a:gd name="T3" fmla="*/ 62 h 63"/>
                <a:gd name="T4" fmla="*/ 12 w 32"/>
                <a:gd name="T5" fmla="*/ 63 h 63"/>
                <a:gd name="T6" fmla="*/ 7 w 32"/>
                <a:gd name="T7" fmla="*/ 62 h 63"/>
                <a:gd name="T8" fmla="*/ 3 w 32"/>
                <a:gd name="T9" fmla="*/ 59 h 63"/>
                <a:gd name="T10" fmla="*/ 0 w 32"/>
                <a:gd name="T11" fmla="*/ 54 h 63"/>
                <a:gd name="T12" fmla="*/ 0 w 32"/>
                <a:gd name="T13" fmla="*/ 50 h 63"/>
                <a:gd name="T14" fmla="*/ 0 w 32"/>
                <a:gd name="T15" fmla="*/ 45 h 63"/>
                <a:gd name="T16" fmla="*/ 3 w 32"/>
                <a:gd name="T17" fmla="*/ 40 h 63"/>
                <a:gd name="T18" fmla="*/ 21 w 32"/>
                <a:gd name="T19" fmla="*/ 59 h 63"/>
                <a:gd name="T20" fmla="*/ 3 w 32"/>
                <a:gd name="T21" fmla="*/ 40 h 63"/>
                <a:gd name="T22" fmla="*/ 6 w 32"/>
                <a:gd name="T23" fmla="*/ 37 h 63"/>
                <a:gd name="T24" fmla="*/ 6 w 32"/>
                <a:gd name="T25" fmla="*/ 32 h 63"/>
                <a:gd name="T26" fmla="*/ 32 w 32"/>
                <a:gd name="T27" fmla="*/ 32 h 63"/>
                <a:gd name="T28" fmla="*/ 32 w 32"/>
                <a:gd name="T29" fmla="*/ 39 h 63"/>
                <a:gd name="T30" fmla="*/ 30 w 32"/>
                <a:gd name="T31" fmla="*/ 46 h 63"/>
                <a:gd name="T32" fmla="*/ 26 w 32"/>
                <a:gd name="T33" fmla="*/ 53 h 63"/>
                <a:gd name="T34" fmla="*/ 21 w 32"/>
                <a:gd name="T35" fmla="*/ 59 h 63"/>
                <a:gd name="T36" fmla="*/ 3 w 32"/>
                <a:gd name="T37" fmla="*/ 40 h 63"/>
                <a:gd name="T38" fmla="*/ 6 w 32"/>
                <a:gd name="T39" fmla="*/ 32 h 63"/>
                <a:gd name="T40" fmla="*/ 6 w 32"/>
                <a:gd name="T41" fmla="*/ 27 h 63"/>
                <a:gd name="T42" fmla="*/ 3 w 32"/>
                <a:gd name="T43" fmla="*/ 23 h 63"/>
                <a:gd name="T44" fmla="*/ 21 w 32"/>
                <a:gd name="T45" fmla="*/ 5 h 63"/>
                <a:gd name="T46" fmla="*/ 26 w 32"/>
                <a:gd name="T47" fmla="*/ 10 h 63"/>
                <a:gd name="T48" fmla="*/ 30 w 32"/>
                <a:gd name="T49" fmla="*/ 18 h 63"/>
                <a:gd name="T50" fmla="*/ 32 w 32"/>
                <a:gd name="T51" fmla="*/ 24 h 63"/>
                <a:gd name="T52" fmla="*/ 32 w 32"/>
                <a:gd name="T53" fmla="*/ 32 h 63"/>
                <a:gd name="T54" fmla="*/ 6 w 32"/>
                <a:gd name="T55" fmla="*/ 32 h 63"/>
                <a:gd name="T56" fmla="*/ 3 w 32"/>
                <a:gd name="T57" fmla="*/ 23 h 63"/>
                <a:gd name="T58" fmla="*/ 0 w 32"/>
                <a:gd name="T59" fmla="*/ 19 h 63"/>
                <a:gd name="T60" fmla="*/ 0 w 32"/>
                <a:gd name="T61" fmla="*/ 13 h 63"/>
                <a:gd name="T62" fmla="*/ 0 w 32"/>
                <a:gd name="T63" fmla="*/ 9 h 63"/>
                <a:gd name="T64" fmla="*/ 3 w 32"/>
                <a:gd name="T65" fmla="*/ 5 h 63"/>
                <a:gd name="T66" fmla="*/ 7 w 32"/>
                <a:gd name="T67" fmla="*/ 1 h 63"/>
                <a:gd name="T68" fmla="*/ 12 w 32"/>
                <a:gd name="T69" fmla="*/ 0 h 63"/>
                <a:gd name="T70" fmla="*/ 17 w 32"/>
                <a:gd name="T71" fmla="*/ 1 h 63"/>
                <a:gd name="T72" fmla="*/ 21 w 32"/>
                <a:gd name="T73" fmla="*/ 5 h 63"/>
                <a:gd name="T74" fmla="*/ 3 w 32"/>
                <a:gd name="T75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63">
                  <a:moveTo>
                    <a:pt x="21" y="59"/>
                  </a:moveTo>
                  <a:lnTo>
                    <a:pt x="17" y="62"/>
                  </a:lnTo>
                  <a:lnTo>
                    <a:pt x="12" y="63"/>
                  </a:lnTo>
                  <a:lnTo>
                    <a:pt x="7" y="62"/>
                  </a:lnTo>
                  <a:lnTo>
                    <a:pt x="3" y="59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3" y="40"/>
                  </a:lnTo>
                  <a:lnTo>
                    <a:pt x="21" y="59"/>
                  </a:lnTo>
                  <a:close/>
                  <a:moveTo>
                    <a:pt x="3" y="40"/>
                  </a:moveTo>
                  <a:lnTo>
                    <a:pt x="6" y="37"/>
                  </a:lnTo>
                  <a:lnTo>
                    <a:pt x="6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0" y="46"/>
                  </a:lnTo>
                  <a:lnTo>
                    <a:pt x="26" y="53"/>
                  </a:lnTo>
                  <a:lnTo>
                    <a:pt x="21" y="59"/>
                  </a:lnTo>
                  <a:lnTo>
                    <a:pt x="3" y="40"/>
                  </a:lnTo>
                  <a:close/>
                  <a:moveTo>
                    <a:pt x="6" y="32"/>
                  </a:moveTo>
                  <a:lnTo>
                    <a:pt x="6" y="27"/>
                  </a:lnTo>
                  <a:lnTo>
                    <a:pt x="3" y="23"/>
                  </a:lnTo>
                  <a:lnTo>
                    <a:pt x="21" y="5"/>
                  </a:lnTo>
                  <a:lnTo>
                    <a:pt x="26" y="10"/>
                  </a:lnTo>
                  <a:lnTo>
                    <a:pt x="30" y="1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6" y="32"/>
                  </a:lnTo>
                  <a:close/>
                  <a:moveTo>
                    <a:pt x="3" y="23"/>
                  </a:move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5"/>
                  </a:lnTo>
                  <a:lnTo>
                    <a:pt x="3" y="2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113">
              <a:extLst>
                <a:ext uri="{FF2B5EF4-FFF2-40B4-BE49-F238E27FC236}">
                  <a16:creationId xmlns:a16="http://schemas.microsoft.com/office/drawing/2014/main" id="{50A6A49D-706A-4286-A46A-6121FE7D55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6663" y="738188"/>
              <a:ext cx="66675" cy="66675"/>
            </a:xfrm>
            <a:custGeom>
              <a:avLst/>
              <a:gdLst>
                <a:gd name="T0" fmla="*/ 165 w 169"/>
                <a:gd name="T1" fmla="*/ 148 h 169"/>
                <a:gd name="T2" fmla="*/ 167 w 169"/>
                <a:gd name="T3" fmla="*/ 152 h 169"/>
                <a:gd name="T4" fmla="*/ 169 w 169"/>
                <a:gd name="T5" fmla="*/ 156 h 169"/>
                <a:gd name="T6" fmla="*/ 167 w 169"/>
                <a:gd name="T7" fmla="*/ 162 h 169"/>
                <a:gd name="T8" fmla="*/ 165 w 169"/>
                <a:gd name="T9" fmla="*/ 166 h 169"/>
                <a:gd name="T10" fmla="*/ 161 w 169"/>
                <a:gd name="T11" fmla="*/ 168 h 169"/>
                <a:gd name="T12" fmla="*/ 156 w 169"/>
                <a:gd name="T13" fmla="*/ 169 h 169"/>
                <a:gd name="T14" fmla="*/ 151 w 169"/>
                <a:gd name="T15" fmla="*/ 168 h 169"/>
                <a:gd name="T16" fmla="*/ 147 w 169"/>
                <a:gd name="T17" fmla="*/ 166 h 169"/>
                <a:gd name="T18" fmla="*/ 165 w 169"/>
                <a:gd name="T19" fmla="*/ 148 h 169"/>
                <a:gd name="T20" fmla="*/ 147 w 169"/>
                <a:gd name="T21" fmla="*/ 166 h 169"/>
                <a:gd name="T22" fmla="*/ 3 w 169"/>
                <a:gd name="T23" fmla="*/ 22 h 169"/>
                <a:gd name="T24" fmla="*/ 22 w 169"/>
                <a:gd name="T25" fmla="*/ 4 h 169"/>
                <a:gd name="T26" fmla="*/ 165 w 169"/>
                <a:gd name="T27" fmla="*/ 148 h 169"/>
                <a:gd name="T28" fmla="*/ 147 w 169"/>
                <a:gd name="T29" fmla="*/ 166 h 169"/>
                <a:gd name="T30" fmla="*/ 3 w 169"/>
                <a:gd name="T31" fmla="*/ 22 h 169"/>
                <a:gd name="T32" fmla="*/ 0 w 169"/>
                <a:gd name="T33" fmla="*/ 18 h 169"/>
                <a:gd name="T34" fmla="*/ 0 w 169"/>
                <a:gd name="T35" fmla="*/ 13 h 169"/>
                <a:gd name="T36" fmla="*/ 0 w 169"/>
                <a:gd name="T37" fmla="*/ 8 h 169"/>
                <a:gd name="T38" fmla="*/ 3 w 169"/>
                <a:gd name="T39" fmla="*/ 4 h 169"/>
                <a:gd name="T40" fmla="*/ 8 w 169"/>
                <a:gd name="T41" fmla="*/ 1 h 169"/>
                <a:gd name="T42" fmla="*/ 12 w 169"/>
                <a:gd name="T43" fmla="*/ 0 h 169"/>
                <a:gd name="T44" fmla="*/ 17 w 169"/>
                <a:gd name="T45" fmla="*/ 1 h 169"/>
                <a:gd name="T46" fmla="*/ 22 w 169"/>
                <a:gd name="T47" fmla="*/ 4 h 169"/>
                <a:gd name="T48" fmla="*/ 3 w 169"/>
                <a:gd name="T49" fmla="*/ 2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169">
                  <a:moveTo>
                    <a:pt x="165" y="148"/>
                  </a:moveTo>
                  <a:lnTo>
                    <a:pt x="167" y="152"/>
                  </a:lnTo>
                  <a:lnTo>
                    <a:pt x="169" y="156"/>
                  </a:lnTo>
                  <a:lnTo>
                    <a:pt x="167" y="162"/>
                  </a:lnTo>
                  <a:lnTo>
                    <a:pt x="165" y="166"/>
                  </a:lnTo>
                  <a:lnTo>
                    <a:pt x="161" y="168"/>
                  </a:lnTo>
                  <a:lnTo>
                    <a:pt x="156" y="169"/>
                  </a:lnTo>
                  <a:lnTo>
                    <a:pt x="151" y="168"/>
                  </a:lnTo>
                  <a:lnTo>
                    <a:pt x="147" y="166"/>
                  </a:lnTo>
                  <a:lnTo>
                    <a:pt x="165" y="148"/>
                  </a:lnTo>
                  <a:close/>
                  <a:moveTo>
                    <a:pt x="147" y="166"/>
                  </a:moveTo>
                  <a:lnTo>
                    <a:pt x="3" y="22"/>
                  </a:lnTo>
                  <a:lnTo>
                    <a:pt x="22" y="4"/>
                  </a:lnTo>
                  <a:lnTo>
                    <a:pt x="165" y="148"/>
                  </a:lnTo>
                  <a:lnTo>
                    <a:pt x="147" y="166"/>
                  </a:lnTo>
                  <a:close/>
                  <a:moveTo>
                    <a:pt x="3" y="22"/>
                  </a:move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3" y="22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114">
              <a:extLst>
                <a:ext uri="{FF2B5EF4-FFF2-40B4-BE49-F238E27FC236}">
                  <a16:creationId xmlns:a16="http://schemas.microsoft.com/office/drawing/2014/main" id="{35914C84-8B0D-4473-94D9-BD04B12F3E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375" y="735013"/>
              <a:ext cx="23813" cy="12700"/>
            </a:xfrm>
            <a:custGeom>
              <a:avLst/>
              <a:gdLst>
                <a:gd name="T0" fmla="*/ 59 w 62"/>
                <a:gd name="T1" fmla="*/ 12 h 34"/>
                <a:gd name="T2" fmla="*/ 61 w 62"/>
                <a:gd name="T3" fmla="*/ 16 h 34"/>
                <a:gd name="T4" fmla="*/ 62 w 62"/>
                <a:gd name="T5" fmla="*/ 21 h 34"/>
                <a:gd name="T6" fmla="*/ 61 w 62"/>
                <a:gd name="T7" fmla="*/ 26 h 34"/>
                <a:gd name="T8" fmla="*/ 59 w 62"/>
                <a:gd name="T9" fmla="*/ 30 h 34"/>
                <a:gd name="T10" fmla="*/ 54 w 62"/>
                <a:gd name="T11" fmla="*/ 33 h 34"/>
                <a:gd name="T12" fmla="*/ 49 w 62"/>
                <a:gd name="T13" fmla="*/ 34 h 34"/>
                <a:gd name="T14" fmla="*/ 45 w 62"/>
                <a:gd name="T15" fmla="*/ 33 h 34"/>
                <a:gd name="T16" fmla="*/ 40 w 62"/>
                <a:gd name="T17" fmla="*/ 30 h 34"/>
                <a:gd name="T18" fmla="*/ 59 w 62"/>
                <a:gd name="T19" fmla="*/ 12 h 34"/>
                <a:gd name="T20" fmla="*/ 40 w 62"/>
                <a:gd name="T21" fmla="*/ 30 h 34"/>
                <a:gd name="T22" fmla="*/ 36 w 62"/>
                <a:gd name="T23" fmla="*/ 27 h 34"/>
                <a:gd name="T24" fmla="*/ 32 w 62"/>
                <a:gd name="T25" fmla="*/ 26 h 34"/>
                <a:gd name="T26" fmla="*/ 32 w 62"/>
                <a:gd name="T27" fmla="*/ 0 h 34"/>
                <a:gd name="T28" fmla="*/ 38 w 62"/>
                <a:gd name="T29" fmla="*/ 1 h 34"/>
                <a:gd name="T30" fmla="*/ 46 w 62"/>
                <a:gd name="T31" fmla="*/ 3 h 34"/>
                <a:gd name="T32" fmla="*/ 52 w 62"/>
                <a:gd name="T33" fmla="*/ 7 h 34"/>
                <a:gd name="T34" fmla="*/ 59 w 62"/>
                <a:gd name="T35" fmla="*/ 12 h 34"/>
                <a:gd name="T36" fmla="*/ 40 w 62"/>
                <a:gd name="T37" fmla="*/ 30 h 34"/>
                <a:gd name="T38" fmla="*/ 32 w 62"/>
                <a:gd name="T39" fmla="*/ 26 h 34"/>
                <a:gd name="T40" fmla="*/ 26 w 62"/>
                <a:gd name="T41" fmla="*/ 27 h 34"/>
                <a:gd name="T42" fmla="*/ 22 w 62"/>
                <a:gd name="T43" fmla="*/ 30 h 34"/>
                <a:gd name="T44" fmla="*/ 4 w 62"/>
                <a:gd name="T45" fmla="*/ 12 h 34"/>
                <a:gd name="T46" fmla="*/ 10 w 62"/>
                <a:gd name="T47" fmla="*/ 7 h 34"/>
                <a:gd name="T48" fmla="*/ 17 w 62"/>
                <a:gd name="T49" fmla="*/ 3 h 34"/>
                <a:gd name="T50" fmla="*/ 24 w 62"/>
                <a:gd name="T51" fmla="*/ 1 h 34"/>
                <a:gd name="T52" fmla="*/ 32 w 62"/>
                <a:gd name="T53" fmla="*/ 0 h 34"/>
                <a:gd name="T54" fmla="*/ 32 w 62"/>
                <a:gd name="T55" fmla="*/ 26 h 34"/>
                <a:gd name="T56" fmla="*/ 22 w 62"/>
                <a:gd name="T57" fmla="*/ 30 h 34"/>
                <a:gd name="T58" fmla="*/ 18 w 62"/>
                <a:gd name="T59" fmla="*/ 33 h 34"/>
                <a:gd name="T60" fmla="*/ 13 w 62"/>
                <a:gd name="T61" fmla="*/ 34 h 34"/>
                <a:gd name="T62" fmla="*/ 8 w 62"/>
                <a:gd name="T63" fmla="*/ 33 h 34"/>
                <a:gd name="T64" fmla="*/ 4 w 62"/>
                <a:gd name="T65" fmla="*/ 30 h 34"/>
                <a:gd name="T66" fmla="*/ 1 w 62"/>
                <a:gd name="T67" fmla="*/ 26 h 34"/>
                <a:gd name="T68" fmla="*/ 0 w 62"/>
                <a:gd name="T69" fmla="*/ 21 h 34"/>
                <a:gd name="T70" fmla="*/ 1 w 62"/>
                <a:gd name="T71" fmla="*/ 16 h 34"/>
                <a:gd name="T72" fmla="*/ 4 w 62"/>
                <a:gd name="T73" fmla="*/ 12 h 34"/>
                <a:gd name="T74" fmla="*/ 22 w 62"/>
                <a:gd name="T75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34">
                  <a:moveTo>
                    <a:pt x="59" y="12"/>
                  </a:moveTo>
                  <a:lnTo>
                    <a:pt x="61" y="16"/>
                  </a:lnTo>
                  <a:lnTo>
                    <a:pt x="62" y="21"/>
                  </a:lnTo>
                  <a:lnTo>
                    <a:pt x="61" y="26"/>
                  </a:lnTo>
                  <a:lnTo>
                    <a:pt x="59" y="30"/>
                  </a:lnTo>
                  <a:lnTo>
                    <a:pt x="54" y="33"/>
                  </a:lnTo>
                  <a:lnTo>
                    <a:pt x="49" y="34"/>
                  </a:lnTo>
                  <a:lnTo>
                    <a:pt x="45" y="33"/>
                  </a:lnTo>
                  <a:lnTo>
                    <a:pt x="40" y="30"/>
                  </a:lnTo>
                  <a:lnTo>
                    <a:pt x="59" y="12"/>
                  </a:lnTo>
                  <a:close/>
                  <a:moveTo>
                    <a:pt x="40" y="30"/>
                  </a:moveTo>
                  <a:lnTo>
                    <a:pt x="36" y="27"/>
                  </a:lnTo>
                  <a:lnTo>
                    <a:pt x="32" y="26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6" y="3"/>
                  </a:lnTo>
                  <a:lnTo>
                    <a:pt x="52" y="7"/>
                  </a:lnTo>
                  <a:lnTo>
                    <a:pt x="59" y="12"/>
                  </a:lnTo>
                  <a:lnTo>
                    <a:pt x="40" y="30"/>
                  </a:lnTo>
                  <a:close/>
                  <a:moveTo>
                    <a:pt x="32" y="26"/>
                  </a:moveTo>
                  <a:lnTo>
                    <a:pt x="26" y="27"/>
                  </a:lnTo>
                  <a:lnTo>
                    <a:pt x="22" y="30"/>
                  </a:lnTo>
                  <a:lnTo>
                    <a:pt x="4" y="12"/>
                  </a:lnTo>
                  <a:lnTo>
                    <a:pt x="10" y="7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32" y="26"/>
                  </a:lnTo>
                  <a:close/>
                  <a:moveTo>
                    <a:pt x="22" y="30"/>
                  </a:moveTo>
                  <a:lnTo>
                    <a:pt x="18" y="33"/>
                  </a:lnTo>
                  <a:lnTo>
                    <a:pt x="13" y="34"/>
                  </a:lnTo>
                  <a:lnTo>
                    <a:pt x="8" y="33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4" y="12"/>
                  </a:lnTo>
                  <a:lnTo>
                    <a:pt x="22" y="3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115">
              <a:extLst>
                <a:ext uri="{FF2B5EF4-FFF2-40B4-BE49-F238E27FC236}">
                  <a16:creationId xmlns:a16="http://schemas.microsoft.com/office/drawing/2014/main" id="{109DF28A-C53B-4548-98D9-425716EC31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2850" y="738188"/>
              <a:ext cx="19050" cy="17463"/>
            </a:xfrm>
            <a:custGeom>
              <a:avLst/>
              <a:gdLst>
                <a:gd name="T0" fmla="*/ 24 w 46"/>
                <a:gd name="T1" fmla="*/ 4 h 46"/>
                <a:gd name="T2" fmla="*/ 28 w 46"/>
                <a:gd name="T3" fmla="*/ 1 h 46"/>
                <a:gd name="T4" fmla="*/ 33 w 46"/>
                <a:gd name="T5" fmla="*/ 0 h 46"/>
                <a:gd name="T6" fmla="*/ 38 w 46"/>
                <a:gd name="T7" fmla="*/ 1 h 46"/>
                <a:gd name="T8" fmla="*/ 42 w 46"/>
                <a:gd name="T9" fmla="*/ 4 h 46"/>
                <a:gd name="T10" fmla="*/ 45 w 46"/>
                <a:gd name="T11" fmla="*/ 8 h 46"/>
                <a:gd name="T12" fmla="*/ 46 w 46"/>
                <a:gd name="T13" fmla="*/ 13 h 46"/>
                <a:gd name="T14" fmla="*/ 45 w 46"/>
                <a:gd name="T15" fmla="*/ 18 h 46"/>
                <a:gd name="T16" fmla="*/ 42 w 46"/>
                <a:gd name="T17" fmla="*/ 22 h 46"/>
                <a:gd name="T18" fmla="*/ 24 w 46"/>
                <a:gd name="T19" fmla="*/ 4 h 46"/>
                <a:gd name="T20" fmla="*/ 42 w 46"/>
                <a:gd name="T21" fmla="*/ 22 h 46"/>
                <a:gd name="T22" fmla="*/ 21 w 46"/>
                <a:gd name="T23" fmla="*/ 42 h 46"/>
                <a:gd name="T24" fmla="*/ 3 w 46"/>
                <a:gd name="T25" fmla="*/ 25 h 46"/>
                <a:gd name="T26" fmla="*/ 24 w 46"/>
                <a:gd name="T27" fmla="*/ 4 h 46"/>
                <a:gd name="T28" fmla="*/ 42 w 46"/>
                <a:gd name="T29" fmla="*/ 22 h 46"/>
                <a:gd name="T30" fmla="*/ 21 w 46"/>
                <a:gd name="T31" fmla="*/ 42 h 46"/>
                <a:gd name="T32" fmla="*/ 17 w 46"/>
                <a:gd name="T33" fmla="*/ 45 h 46"/>
                <a:gd name="T34" fmla="*/ 13 w 46"/>
                <a:gd name="T35" fmla="*/ 46 h 46"/>
                <a:gd name="T36" fmla="*/ 7 w 46"/>
                <a:gd name="T37" fmla="*/ 45 h 46"/>
                <a:gd name="T38" fmla="*/ 3 w 46"/>
                <a:gd name="T39" fmla="*/ 42 h 46"/>
                <a:gd name="T40" fmla="*/ 1 w 46"/>
                <a:gd name="T41" fmla="*/ 39 h 46"/>
                <a:gd name="T42" fmla="*/ 0 w 46"/>
                <a:gd name="T43" fmla="*/ 33 h 46"/>
                <a:gd name="T44" fmla="*/ 1 w 46"/>
                <a:gd name="T45" fmla="*/ 29 h 46"/>
                <a:gd name="T46" fmla="*/ 3 w 46"/>
                <a:gd name="T47" fmla="*/ 25 h 46"/>
                <a:gd name="T48" fmla="*/ 21 w 46"/>
                <a:gd name="T4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46">
                  <a:moveTo>
                    <a:pt x="24" y="4"/>
                  </a:moveTo>
                  <a:lnTo>
                    <a:pt x="28" y="1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4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5" y="18"/>
                  </a:lnTo>
                  <a:lnTo>
                    <a:pt x="42" y="22"/>
                  </a:lnTo>
                  <a:lnTo>
                    <a:pt x="24" y="4"/>
                  </a:lnTo>
                  <a:close/>
                  <a:moveTo>
                    <a:pt x="42" y="22"/>
                  </a:moveTo>
                  <a:lnTo>
                    <a:pt x="21" y="42"/>
                  </a:lnTo>
                  <a:lnTo>
                    <a:pt x="3" y="25"/>
                  </a:lnTo>
                  <a:lnTo>
                    <a:pt x="24" y="4"/>
                  </a:lnTo>
                  <a:lnTo>
                    <a:pt x="42" y="22"/>
                  </a:lnTo>
                  <a:close/>
                  <a:moveTo>
                    <a:pt x="21" y="42"/>
                  </a:moveTo>
                  <a:lnTo>
                    <a:pt x="17" y="45"/>
                  </a:lnTo>
                  <a:lnTo>
                    <a:pt x="13" y="46"/>
                  </a:lnTo>
                  <a:lnTo>
                    <a:pt x="7" y="45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5"/>
                  </a:lnTo>
                  <a:lnTo>
                    <a:pt x="21" y="42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116">
              <a:extLst>
                <a:ext uri="{FF2B5EF4-FFF2-40B4-BE49-F238E27FC236}">
                  <a16:creationId xmlns:a16="http://schemas.microsoft.com/office/drawing/2014/main" id="{25C6FF22-AB1C-4F3E-A77D-5C427E1660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746125"/>
              <a:ext cx="14288" cy="30163"/>
            </a:xfrm>
            <a:custGeom>
              <a:avLst/>
              <a:gdLst>
                <a:gd name="T0" fmla="*/ 13 w 37"/>
                <a:gd name="T1" fmla="*/ 1 h 78"/>
                <a:gd name="T2" fmla="*/ 23 w 37"/>
                <a:gd name="T3" fmla="*/ 1 h 78"/>
                <a:gd name="T4" fmla="*/ 31 w 37"/>
                <a:gd name="T5" fmla="*/ 9 h 78"/>
                <a:gd name="T6" fmla="*/ 31 w 37"/>
                <a:gd name="T7" fmla="*/ 19 h 78"/>
                <a:gd name="T8" fmla="*/ 9 w 37"/>
                <a:gd name="T9" fmla="*/ 5 h 78"/>
                <a:gd name="T10" fmla="*/ 26 w 37"/>
                <a:gd name="T11" fmla="*/ 24 h 78"/>
                <a:gd name="T12" fmla="*/ 0 w 37"/>
                <a:gd name="T13" fmla="*/ 26 h 78"/>
                <a:gd name="T14" fmla="*/ 3 w 37"/>
                <a:gd name="T15" fmla="*/ 14 h 78"/>
                <a:gd name="T16" fmla="*/ 9 w 37"/>
                <a:gd name="T17" fmla="*/ 5 h 78"/>
                <a:gd name="T18" fmla="*/ 26 w 37"/>
                <a:gd name="T19" fmla="*/ 26 h 78"/>
                <a:gd name="T20" fmla="*/ 27 w 37"/>
                <a:gd name="T21" fmla="*/ 29 h 78"/>
                <a:gd name="T22" fmla="*/ 6 w 37"/>
                <a:gd name="T23" fmla="*/ 43 h 78"/>
                <a:gd name="T24" fmla="*/ 2 w 37"/>
                <a:gd name="T25" fmla="*/ 32 h 78"/>
                <a:gd name="T26" fmla="*/ 26 w 37"/>
                <a:gd name="T27" fmla="*/ 26 h 78"/>
                <a:gd name="T28" fmla="*/ 27 w 37"/>
                <a:gd name="T29" fmla="*/ 29 h 78"/>
                <a:gd name="T30" fmla="*/ 9 w 37"/>
                <a:gd name="T31" fmla="*/ 48 h 78"/>
                <a:gd name="T32" fmla="*/ 19 w 37"/>
                <a:gd name="T33" fmla="*/ 39 h 78"/>
                <a:gd name="T34" fmla="*/ 31 w 37"/>
                <a:gd name="T35" fmla="*/ 34 h 78"/>
                <a:gd name="T36" fmla="*/ 31 w 37"/>
                <a:gd name="T37" fmla="*/ 43 h 78"/>
                <a:gd name="T38" fmla="*/ 23 w 37"/>
                <a:gd name="T39" fmla="*/ 51 h 78"/>
                <a:gd name="T40" fmla="*/ 13 w 37"/>
                <a:gd name="T41" fmla="*/ 51 h 78"/>
                <a:gd name="T42" fmla="*/ 19 w 37"/>
                <a:gd name="T43" fmla="*/ 39 h 78"/>
                <a:gd name="T44" fmla="*/ 32 w 37"/>
                <a:gd name="T45" fmla="*/ 35 h 78"/>
                <a:gd name="T46" fmla="*/ 36 w 37"/>
                <a:gd name="T47" fmla="*/ 46 h 78"/>
                <a:gd name="T48" fmla="*/ 11 w 37"/>
                <a:gd name="T49" fmla="*/ 52 h 78"/>
                <a:gd name="T50" fmla="*/ 9 w 37"/>
                <a:gd name="T51" fmla="*/ 48 h 78"/>
                <a:gd name="T52" fmla="*/ 37 w 37"/>
                <a:gd name="T53" fmla="*/ 52 h 78"/>
                <a:gd name="T54" fmla="*/ 35 w 37"/>
                <a:gd name="T55" fmla="*/ 64 h 78"/>
                <a:gd name="T56" fmla="*/ 27 w 37"/>
                <a:gd name="T57" fmla="*/ 74 h 78"/>
                <a:gd name="T58" fmla="*/ 11 w 37"/>
                <a:gd name="T59" fmla="*/ 54 h 78"/>
                <a:gd name="T60" fmla="*/ 37 w 37"/>
                <a:gd name="T61" fmla="*/ 52 h 78"/>
                <a:gd name="T62" fmla="*/ 27 w 37"/>
                <a:gd name="T63" fmla="*/ 74 h 78"/>
                <a:gd name="T64" fmla="*/ 19 w 37"/>
                <a:gd name="T65" fmla="*/ 78 h 78"/>
                <a:gd name="T66" fmla="*/ 10 w 37"/>
                <a:gd name="T67" fmla="*/ 74 h 78"/>
                <a:gd name="T68" fmla="*/ 6 w 37"/>
                <a:gd name="T69" fmla="*/ 65 h 78"/>
                <a:gd name="T70" fmla="*/ 9 w 37"/>
                <a:gd name="T71" fmla="*/ 55 h 78"/>
                <a:gd name="T72" fmla="*/ 27 w 37"/>
                <a:gd name="T73" fmla="*/ 74 h 78"/>
                <a:gd name="T74" fmla="*/ 9 w 37"/>
                <a:gd name="T75" fmla="*/ 55 h 78"/>
                <a:gd name="T76" fmla="*/ 27 w 37"/>
                <a:gd name="T77" fmla="*/ 74 h 78"/>
                <a:gd name="T78" fmla="*/ 23 w 37"/>
                <a:gd name="T79" fmla="*/ 77 h 78"/>
                <a:gd name="T80" fmla="*/ 13 w 37"/>
                <a:gd name="T81" fmla="*/ 77 h 78"/>
                <a:gd name="T82" fmla="*/ 7 w 37"/>
                <a:gd name="T83" fmla="*/ 69 h 78"/>
                <a:gd name="T84" fmla="*/ 7 w 37"/>
                <a:gd name="T85" fmla="*/ 60 h 78"/>
                <a:gd name="T86" fmla="*/ 27 w 37"/>
                <a:gd name="T87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78">
                  <a:moveTo>
                    <a:pt x="9" y="5"/>
                  </a:moveTo>
                  <a:lnTo>
                    <a:pt x="13" y="1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3"/>
                  </a:lnTo>
                  <a:lnTo>
                    <a:pt x="31" y="19"/>
                  </a:lnTo>
                  <a:lnTo>
                    <a:pt x="27" y="22"/>
                  </a:lnTo>
                  <a:lnTo>
                    <a:pt x="9" y="5"/>
                  </a:lnTo>
                  <a:close/>
                  <a:moveTo>
                    <a:pt x="27" y="22"/>
                  </a:moveTo>
                  <a:lnTo>
                    <a:pt x="26" y="24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3" y="14"/>
                  </a:lnTo>
                  <a:lnTo>
                    <a:pt x="6" y="9"/>
                  </a:lnTo>
                  <a:lnTo>
                    <a:pt x="9" y="5"/>
                  </a:lnTo>
                  <a:lnTo>
                    <a:pt x="27" y="22"/>
                  </a:lnTo>
                  <a:close/>
                  <a:moveTo>
                    <a:pt x="26" y="26"/>
                  </a:moveTo>
                  <a:lnTo>
                    <a:pt x="26" y="28"/>
                  </a:lnTo>
                  <a:lnTo>
                    <a:pt x="27" y="29"/>
                  </a:lnTo>
                  <a:lnTo>
                    <a:pt x="9" y="48"/>
                  </a:lnTo>
                  <a:lnTo>
                    <a:pt x="6" y="43"/>
                  </a:lnTo>
                  <a:lnTo>
                    <a:pt x="3" y="38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26" y="26"/>
                  </a:lnTo>
                  <a:close/>
                  <a:moveTo>
                    <a:pt x="27" y="29"/>
                  </a:moveTo>
                  <a:lnTo>
                    <a:pt x="27" y="29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27" y="29"/>
                  </a:lnTo>
                  <a:close/>
                  <a:moveTo>
                    <a:pt x="19" y="39"/>
                  </a:moveTo>
                  <a:lnTo>
                    <a:pt x="27" y="29"/>
                  </a:lnTo>
                  <a:lnTo>
                    <a:pt x="31" y="34"/>
                  </a:lnTo>
                  <a:lnTo>
                    <a:pt x="32" y="39"/>
                  </a:lnTo>
                  <a:lnTo>
                    <a:pt x="31" y="43"/>
                  </a:lnTo>
                  <a:lnTo>
                    <a:pt x="27" y="48"/>
                  </a:lnTo>
                  <a:lnTo>
                    <a:pt x="23" y="51"/>
                  </a:lnTo>
                  <a:lnTo>
                    <a:pt x="19" y="52"/>
                  </a:lnTo>
                  <a:lnTo>
                    <a:pt x="13" y="51"/>
                  </a:lnTo>
                  <a:lnTo>
                    <a:pt x="9" y="48"/>
                  </a:lnTo>
                  <a:lnTo>
                    <a:pt x="19" y="39"/>
                  </a:lnTo>
                  <a:close/>
                  <a:moveTo>
                    <a:pt x="27" y="30"/>
                  </a:moveTo>
                  <a:lnTo>
                    <a:pt x="32" y="35"/>
                  </a:lnTo>
                  <a:lnTo>
                    <a:pt x="35" y="40"/>
                  </a:lnTo>
                  <a:lnTo>
                    <a:pt x="36" y="46"/>
                  </a:lnTo>
                  <a:lnTo>
                    <a:pt x="37" y="52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9" y="48"/>
                  </a:lnTo>
                  <a:lnTo>
                    <a:pt x="27" y="30"/>
                  </a:lnTo>
                  <a:close/>
                  <a:moveTo>
                    <a:pt x="37" y="52"/>
                  </a:moveTo>
                  <a:lnTo>
                    <a:pt x="36" y="57"/>
                  </a:lnTo>
                  <a:lnTo>
                    <a:pt x="35" y="64"/>
                  </a:lnTo>
                  <a:lnTo>
                    <a:pt x="32" y="69"/>
                  </a:lnTo>
                  <a:lnTo>
                    <a:pt x="27" y="74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37" y="52"/>
                  </a:lnTo>
                  <a:close/>
                  <a:moveTo>
                    <a:pt x="19" y="65"/>
                  </a:moveTo>
                  <a:lnTo>
                    <a:pt x="27" y="74"/>
                  </a:lnTo>
                  <a:lnTo>
                    <a:pt x="23" y="77"/>
                  </a:lnTo>
                  <a:lnTo>
                    <a:pt x="19" y="78"/>
                  </a:lnTo>
                  <a:lnTo>
                    <a:pt x="13" y="77"/>
                  </a:lnTo>
                  <a:lnTo>
                    <a:pt x="10" y="74"/>
                  </a:lnTo>
                  <a:lnTo>
                    <a:pt x="7" y="69"/>
                  </a:lnTo>
                  <a:lnTo>
                    <a:pt x="6" y="65"/>
                  </a:lnTo>
                  <a:lnTo>
                    <a:pt x="7" y="60"/>
                  </a:lnTo>
                  <a:lnTo>
                    <a:pt x="9" y="55"/>
                  </a:lnTo>
                  <a:lnTo>
                    <a:pt x="19" y="65"/>
                  </a:lnTo>
                  <a:close/>
                  <a:moveTo>
                    <a:pt x="27" y="74"/>
                  </a:moveTo>
                  <a:lnTo>
                    <a:pt x="27" y="74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27" y="74"/>
                  </a:lnTo>
                  <a:close/>
                  <a:moveTo>
                    <a:pt x="27" y="74"/>
                  </a:moveTo>
                  <a:lnTo>
                    <a:pt x="23" y="77"/>
                  </a:lnTo>
                  <a:lnTo>
                    <a:pt x="19" y="78"/>
                  </a:lnTo>
                  <a:lnTo>
                    <a:pt x="13" y="77"/>
                  </a:lnTo>
                  <a:lnTo>
                    <a:pt x="9" y="74"/>
                  </a:lnTo>
                  <a:lnTo>
                    <a:pt x="7" y="69"/>
                  </a:lnTo>
                  <a:lnTo>
                    <a:pt x="6" y="65"/>
                  </a:lnTo>
                  <a:lnTo>
                    <a:pt x="7" y="60"/>
                  </a:lnTo>
                  <a:lnTo>
                    <a:pt x="9" y="55"/>
                  </a:lnTo>
                  <a:lnTo>
                    <a:pt x="27" y="74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117">
              <a:extLst>
                <a:ext uri="{FF2B5EF4-FFF2-40B4-BE49-F238E27FC236}">
                  <a16:creationId xmlns:a16="http://schemas.microsoft.com/office/drawing/2014/main" id="{3D5BF3B4-EE6C-4659-AF01-75E7EC0076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766763"/>
              <a:ext cx="53975" cy="52388"/>
            </a:xfrm>
            <a:custGeom>
              <a:avLst/>
              <a:gdLst>
                <a:gd name="T0" fmla="*/ 111 w 134"/>
                <a:gd name="T1" fmla="*/ 3 h 134"/>
                <a:gd name="T2" fmla="*/ 115 w 134"/>
                <a:gd name="T3" fmla="*/ 1 h 134"/>
                <a:gd name="T4" fmla="*/ 121 w 134"/>
                <a:gd name="T5" fmla="*/ 0 h 134"/>
                <a:gd name="T6" fmla="*/ 125 w 134"/>
                <a:gd name="T7" fmla="*/ 1 h 134"/>
                <a:gd name="T8" fmla="*/ 129 w 134"/>
                <a:gd name="T9" fmla="*/ 3 h 134"/>
                <a:gd name="T10" fmla="*/ 133 w 134"/>
                <a:gd name="T11" fmla="*/ 8 h 134"/>
                <a:gd name="T12" fmla="*/ 134 w 134"/>
                <a:gd name="T13" fmla="*/ 13 h 134"/>
                <a:gd name="T14" fmla="*/ 133 w 134"/>
                <a:gd name="T15" fmla="*/ 17 h 134"/>
                <a:gd name="T16" fmla="*/ 129 w 134"/>
                <a:gd name="T17" fmla="*/ 22 h 134"/>
                <a:gd name="T18" fmla="*/ 111 w 134"/>
                <a:gd name="T19" fmla="*/ 3 h 134"/>
                <a:gd name="T20" fmla="*/ 129 w 134"/>
                <a:gd name="T21" fmla="*/ 22 h 134"/>
                <a:gd name="T22" fmla="*/ 21 w 134"/>
                <a:gd name="T23" fmla="*/ 130 h 134"/>
                <a:gd name="T24" fmla="*/ 3 w 134"/>
                <a:gd name="T25" fmla="*/ 111 h 134"/>
                <a:gd name="T26" fmla="*/ 111 w 134"/>
                <a:gd name="T27" fmla="*/ 3 h 134"/>
                <a:gd name="T28" fmla="*/ 129 w 134"/>
                <a:gd name="T29" fmla="*/ 22 h 134"/>
                <a:gd name="T30" fmla="*/ 21 w 134"/>
                <a:gd name="T31" fmla="*/ 130 h 134"/>
                <a:gd name="T32" fmla="*/ 17 w 134"/>
                <a:gd name="T33" fmla="*/ 133 h 134"/>
                <a:gd name="T34" fmla="*/ 13 w 134"/>
                <a:gd name="T35" fmla="*/ 134 h 134"/>
                <a:gd name="T36" fmla="*/ 7 w 134"/>
                <a:gd name="T37" fmla="*/ 133 h 134"/>
                <a:gd name="T38" fmla="*/ 3 w 134"/>
                <a:gd name="T39" fmla="*/ 130 h 134"/>
                <a:gd name="T40" fmla="*/ 1 w 134"/>
                <a:gd name="T41" fmla="*/ 125 h 134"/>
                <a:gd name="T42" fmla="*/ 0 w 134"/>
                <a:gd name="T43" fmla="*/ 121 h 134"/>
                <a:gd name="T44" fmla="*/ 1 w 134"/>
                <a:gd name="T45" fmla="*/ 116 h 134"/>
                <a:gd name="T46" fmla="*/ 3 w 134"/>
                <a:gd name="T47" fmla="*/ 111 h 134"/>
                <a:gd name="T48" fmla="*/ 21 w 134"/>
                <a:gd name="T49" fmla="*/ 1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134">
                  <a:moveTo>
                    <a:pt x="111" y="3"/>
                  </a:moveTo>
                  <a:lnTo>
                    <a:pt x="115" y="1"/>
                  </a:lnTo>
                  <a:lnTo>
                    <a:pt x="121" y="0"/>
                  </a:lnTo>
                  <a:lnTo>
                    <a:pt x="125" y="1"/>
                  </a:lnTo>
                  <a:lnTo>
                    <a:pt x="129" y="3"/>
                  </a:lnTo>
                  <a:lnTo>
                    <a:pt x="133" y="8"/>
                  </a:lnTo>
                  <a:lnTo>
                    <a:pt x="134" y="13"/>
                  </a:lnTo>
                  <a:lnTo>
                    <a:pt x="133" y="17"/>
                  </a:lnTo>
                  <a:lnTo>
                    <a:pt x="129" y="22"/>
                  </a:lnTo>
                  <a:lnTo>
                    <a:pt x="111" y="3"/>
                  </a:lnTo>
                  <a:close/>
                  <a:moveTo>
                    <a:pt x="129" y="22"/>
                  </a:moveTo>
                  <a:lnTo>
                    <a:pt x="21" y="130"/>
                  </a:lnTo>
                  <a:lnTo>
                    <a:pt x="3" y="111"/>
                  </a:lnTo>
                  <a:lnTo>
                    <a:pt x="111" y="3"/>
                  </a:lnTo>
                  <a:lnTo>
                    <a:pt x="129" y="22"/>
                  </a:lnTo>
                  <a:close/>
                  <a:moveTo>
                    <a:pt x="21" y="130"/>
                  </a:moveTo>
                  <a:lnTo>
                    <a:pt x="17" y="133"/>
                  </a:lnTo>
                  <a:lnTo>
                    <a:pt x="13" y="134"/>
                  </a:lnTo>
                  <a:lnTo>
                    <a:pt x="7" y="133"/>
                  </a:lnTo>
                  <a:lnTo>
                    <a:pt x="3" y="130"/>
                  </a:lnTo>
                  <a:lnTo>
                    <a:pt x="1" y="125"/>
                  </a:lnTo>
                  <a:lnTo>
                    <a:pt x="0" y="121"/>
                  </a:lnTo>
                  <a:lnTo>
                    <a:pt x="1" y="116"/>
                  </a:lnTo>
                  <a:lnTo>
                    <a:pt x="3" y="111"/>
                  </a:lnTo>
                  <a:lnTo>
                    <a:pt x="21" y="13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118">
              <a:extLst>
                <a:ext uri="{FF2B5EF4-FFF2-40B4-BE49-F238E27FC236}">
                  <a16:creationId xmlns:a16="http://schemas.microsoft.com/office/drawing/2014/main" id="{A7FB7FF8-C6C4-40EE-B344-81EF5F5DE8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3638" y="809625"/>
              <a:ext cx="17463" cy="12700"/>
            </a:xfrm>
            <a:custGeom>
              <a:avLst/>
              <a:gdLst>
                <a:gd name="T0" fmla="*/ 22 w 45"/>
                <a:gd name="T1" fmla="*/ 3 h 34"/>
                <a:gd name="T2" fmla="*/ 26 w 45"/>
                <a:gd name="T3" fmla="*/ 1 h 34"/>
                <a:gd name="T4" fmla="*/ 32 w 45"/>
                <a:gd name="T5" fmla="*/ 0 h 34"/>
                <a:gd name="T6" fmla="*/ 36 w 45"/>
                <a:gd name="T7" fmla="*/ 1 h 34"/>
                <a:gd name="T8" fmla="*/ 40 w 45"/>
                <a:gd name="T9" fmla="*/ 3 h 34"/>
                <a:gd name="T10" fmla="*/ 44 w 45"/>
                <a:gd name="T11" fmla="*/ 8 h 34"/>
                <a:gd name="T12" fmla="*/ 45 w 45"/>
                <a:gd name="T13" fmla="*/ 13 h 34"/>
                <a:gd name="T14" fmla="*/ 44 w 45"/>
                <a:gd name="T15" fmla="*/ 17 h 34"/>
                <a:gd name="T16" fmla="*/ 40 w 45"/>
                <a:gd name="T17" fmla="*/ 22 h 34"/>
                <a:gd name="T18" fmla="*/ 22 w 45"/>
                <a:gd name="T19" fmla="*/ 3 h 34"/>
                <a:gd name="T20" fmla="*/ 40 w 45"/>
                <a:gd name="T21" fmla="*/ 22 h 34"/>
                <a:gd name="T22" fmla="*/ 35 w 45"/>
                <a:gd name="T23" fmla="*/ 27 h 34"/>
                <a:gd name="T24" fmla="*/ 29 w 45"/>
                <a:gd name="T25" fmla="*/ 30 h 34"/>
                <a:gd name="T26" fmla="*/ 18 w 45"/>
                <a:gd name="T27" fmla="*/ 7 h 34"/>
                <a:gd name="T28" fmla="*/ 20 w 45"/>
                <a:gd name="T29" fmla="*/ 5 h 34"/>
                <a:gd name="T30" fmla="*/ 22 w 45"/>
                <a:gd name="T31" fmla="*/ 3 h 34"/>
                <a:gd name="T32" fmla="*/ 40 w 45"/>
                <a:gd name="T33" fmla="*/ 22 h 34"/>
                <a:gd name="T34" fmla="*/ 23 w 45"/>
                <a:gd name="T35" fmla="*/ 18 h 34"/>
                <a:gd name="T36" fmla="*/ 29 w 45"/>
                <a:gd name="T37" fmla="*/ 30 h 34"/>
                <a:gd name="T38" fmla="*/ 23 w 45"/>
                <a:gd name="T39" fmla="*/ 31 h 34"/>
                <a:gd name="T40" fmla="*/ 18 w 45"/>
                <a:gd name="T41" fmla="*/ 30 h 34"/>
                <a:gd name="T42" fmla="*/ 15 w 45"/>
                <a:gd name="T43" fmla="*/ 27 h 34"/>
                <a:gd name="T44" fmla="*/ 11 w 45"/>
                <a:gd name="T45" fmla="*/ 24 h 34"/>
                <a:gd name="T46" fmla="*/ 10 w 45"/>
                <a:gd name="T47" fmla="*/ 18 h 34"/>
                <a:gd name="T48" fmla="*/ 11 w 45"/>
                <a:gd name="T49" fmla="*/ 13 h 34"/>
                <a:gd name="T50" fmla="*/ 15 w 45"/>
                <a:gd name="T51" fmla="*/ 10 h 34"/>
                <a:gd name="T52" fmla="*/ 18 w 45"/>
                <a:gd name="T53" fmla="*/ 7 h 34"/>
                <a:gd name="T54" fmla="*/ 23 w 45"/>
                <a:gd name="T55" fmla="*/ 18 h 34"/>
                <a:gd name="T56" fmla="*/ 27 w 45"/>
                <a:gd name="T57" fmla="*/ 30 h 34"/>
                <a:gd name="T58" fmla="*/ 21 w 45"/>
                <a:gd name="T59" fmla="*/ 32 h 34"/>
                <a:gd name="T60" fmla="*/ 13 w 45"/>
                <a:gd name="T61" fmla="*/ 34 h 34"/>
                <a:gd name="T62" fmla="*/ 13 w 45"/>
                <a:gd name="T63" fmla="*/ 8 h 34"/>
                <a:gd name="T64" fmla="*/ 16 w 45"/>
                <a:gd name="T65" fmla="*/ 8 h 34"/>
                <a:gd name="T66" fmla="*/ 18 w 45"/>
                <a:gd name="T67" fmla="*/ 7 h 34"/>
                <a:gd name="T68" fmla="*/ 27 w 45"/>
                <a:gd name="T69" fmla="*/ 30 h 34"/>
                <a:gd name="T70" fmla="*/ 13 w 45"/>
                <a:gd name="T71" fmla="*/ 34 h 34"/>
                <a:gd name="T72" fmla="*/ 8 w 45"/>
                <a:gd name="T73" fmla="*/ 32 h 34"/>
                <a:gd name="T74" fmla="*/ 4 w 45"/>
                <a:gd name="T75" fmla="*/ 29 h 34"/>
                <a:gd name="T76" fmla="*/ 2 w 45"/>
                <a:gd name="T77" fmla="*/ 25 h 34"/>
                <a:gd name="T78" fmla="*/ 0 w 45"/>
                <a:gd name="T79" fmla="*/ 21 h 34"/>
                <a:gd name="T80" fmla="*/ 2 w 45"/>
                <a:gd name="T81" fmla="*/ 15 h 34"/>
                <a:gd name="T82" fmla="*/ 4 w 45"/>
                <a:gd name="T83" fmla="*/ 11 h 34"/>
                <a:gd name="T84" fmla="*/ 8 w 45"/>
                <a:gd name="T85" fmla="*/ 9 h 34"/>
                <a:gd name="T86" fmla="*/ 13 w 45"/>
                <a:gd name="T87" fmla="*/ 8 h 34"/>
                <a:gd name="T88" fmla="*/ 13 w 45"/>
                <a:gd name="T8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34">
                  <a:moveTo>
                    <a:pt x="22" y="3"/>
                  </a:moveTo>
                  <a:lnTo>
                    <a:pt x="26" y="1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40" y="3"/>
                  </a:lnTo>
                  <a:lnTo>
                    <a:pt x="44" y="8"/>
                  </a:lnTo>
                  <a:lnTo>
                    <a:pt x="45" y="13"/>
                  </a:lnTo>
                  <a:lnTo>
                    <a:pt x="44" y="17"/>
                  </a:lnTo>
                  <a:lnTo>
                    <a:pt x="40" y="22"/>
                  </a:lnTo>
                  <a:lnTo>
                    <a:pt x="22" y="3"/>
                  </a:lnTo>
                  <a:close/>
                  <a:moveTo>
                    <a:pt x="40" y="22"/>
                  </a:moveTo>
                  <a:lnTo>
                    <a:pt x="35" y="27"/>
                  </a:lnTo>
                  <a:lnTo>
                    <a:pt x="29" y="30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40" y="22"/>
                  </a:lnTo>
                  <a:close/>
                  <a:moveTo>
                    <a:pt x="23" y="18"/>
                  </a:moveTo>
                  <a:lnTo>
                    <a:pt x="29" y="30"/>
                  </a:lnTo>
                  <a:lnTo>
                    <a:pt x="23" y="31"/>
                  </a:lnTo>
                  <a:lnTo>
                    <a:pt x="18" y="30"/>
                  </a:lnTo>
                  <a:lnTo>
                    <a:pt x="15" y="27"/>
                  </a:lnTo>
                  <a:lnTo>
                    <a:pt x="11" y="24"/>
                  </a:lnTo>
                  <a:lnTo>
                    <a:pt x="10" y="18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8" y="7"/>
                  </a:lnTo>
                  <a:lnTo>
                    <a:pt x="23" y="18"/>
                  </a:lnTo>
                  <a:close/>
                  <a:moveTo>
                    <a:pt x="27" y="30"/>
                  </a:moveTo>
                  <a:lnTo>
                    <a:pt x="21" y="32"/>
                  </a:lnTo>
                  <a:lnTo>
                    <a:pt x="13" y="34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8" y="7"/>
                  </a:lnTo>
                  <a:lnTo>
                    <a:pt x="27" y="30"/>
                  </a:lnTo>
                  <a:close/>
                  <a:moveTo>
                    <a:pt x="13" y="34"/>
                  </a:moveTo>
                  <a:lnTo>
                    <a:pt x="8" y="32"/>
                  </a:lnTo>
                  <a:lnTo>
                    <a:pt x="4" y="29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9"/>
                  </a:lnTo>
                  <a:lnTo>
                    <a:pt x="13" y="8"/>
                  </a:lnTo>
                  <a:lnTo>
                    <a:pt x="13" y="34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119">
              <a:extLst>
                <a:ext uri="{FF2B5EF4-FFF2-40B4-BE49-F238E27FC236}">
                  <a16:creationId xmlns:a16="http://schemas.microsoft.com/office/drawing/2014/main" id="{09D41819-ACCD-4BC5-81AC-526EC656E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0300" y="812800"/>
              <a:ext cx="42863" cy="9525"/>
            </a:xfrm>
            <a:custGeom>
              <a:avLst/>
              <a:gdLst>
                <a:gd name="T0" fmla="*/ 95 w 108"/>
                <a:gd name="T1" fmla="*/ 0 h 26"/>
                <a:gd name="T2" fmla="*/ 101 w 108"/>
                <a:gd name="T3" fmla="*/ 1 h 26"/>
                <a:gd name="T4" fmla="*/ 104 w 108"/>
                <a:gd name="T5" fmla="*/ 3 h 26"/>
                <a:gd name="T6" fmla="*/ 107 w 108"/>
                <a:gd name="T7" fmla="*/ 7 h 26"/>
                <a:gd name="T8" fmla="*/ 108 w 108"/>
                <a:gd name="T9" fmla="*/ 13 h 26"/>
                <a:gd name="T10" fmla="*/ 107 w 108"/>
                <a:gd name="T11" fmla="*/ 17 h 26"/>
                <a:gd name="T12" fmla="*/ 104 w 108"/>
                <a:gd name="T13" fmla="*/ 21 h 26"/>
                <a:gd name="T14" fmla="*/ 101 w 108"/>
                <a:gd name="T15" fmla="*/ 24 h 26"/>
                <a:gd name="T16" fmla="*/ 95 w 108"/>
                <a:gd name="T17" fmla="*/ 26 h 26"/>
                <a:gd name="T18" fmla="*/ 95 w 108"/>
                <a:gd name="T19" fmla="*/ 0 h 26"/>
                <a:gd name="T20" fmla="*/ 95 w 108"/>
                <a:gd name="T21" fmla="*/ 26 h 26"/>
                <a:gd name="T22" fmla="*/ 13 w 108"/>
                <a:gd name="T23" fmla="*/ 26 h 26"/>
                <a:gd name="T24" fmla="*/ 13 w 108"/>
                <a:gd name="T25" fmla="*/ 0 h 26"/>
                <a:gd name="T26" fmla="*/ 95 w 108"/>
                <a:gd name="T27" fmla="*/ 0 h 26"/>
                <a:gd name="T28" fmla="*/ 95 w 108"/>
                <a:gd name="T29" fmla="*/ 26 h 26"/>
                <a:gd name="T30" fmla="*/ 13 w 108"/>
                <a:gd name="T31" fmla="*/ 26 h 26"/>
                <a:gd name="T32" fmla="*/ 9 w 108"/>
                <a:gd name="T33" fmla="*/ 24 h 26"/>
                <a:gd name="T34" fmla="*/ 5 w 108"/>
                <a:gd name="T35" fmla="*/ 21 h 26"/>
                <a:gd name="T36" fmla="*/ 1 w 108"/>
                <a:gd name="T37" fmla="*/ 17 h 26"/>
                <a:gd name="T38" fmla="*/ 0 w 108"/>
                <a:gd name="T39" fmla="*/ 13 h 26"/>
                <a:gd name="T40" fmla="*/ 1 w 108"/>
                <a:gd name="T41" fmla="*/ 7 h 26"/>
                <a:gd name="T42" fmla="*/ 5 w 108"/>
                <a:gd name="T43" fmla="*/ 3 h 26"/>
                <a:gd name="T44" fmla="*/ 9 w 108"/>
                <a:gd name="T45" fmla="*/ 1 h 26"/>
                <a:gd name="T46" fmla="*/ 13 w 108"/>
                <a:gd name="T47" fmla="*/ 0 h 26"/>
                <a:gd name="T48" fmla="*/ 13 w 108"/>
                <a:gd name="T4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26">
                  <a:moveTo>
                    <a:pt x="95" y="0"/>
                  </a:moveTo>
                  <a:lnTo>
                    <a:pt x="101" y="1"/>
                  </a:lnTo>
                  <a:lnTo>
                    <a:pt x="104" y="3"/>
                  </a:lnTo>
                  <a:lnTo>
                    <a:pt x="107" y="7"/>
                  </a:lnTo>
                  <a:lnTo>
                    <a:pt x="108" y="13"/>
                  </a:lnTo>
                  <a:lnTo>
                    <a:pt x="107" y="17"/>
                  </a:lnTo>
                  <a:lnTo>
                    <a:pt x="104" y="21"/>
                  </a:lnTo>
                  <a:lnTo>
                    <a:pt x="101" y="24"/>
                  </a:lnTo>
                  <a:lnTo>
                    <a:pt x="95" y="26"/>
                  </a:lnTo>
                  <a:lnTo>
                    <a:pt x="95" y="0"/>
                  </a:lnTo>
                  <a:close/>
                  <a:moveTo>
                    <a:pt x="95" y="26"/>
                  </a:moveTo>
                  <a:lnTo>
                    <a:pt x="13" y="26"/>
                  </a:lnTo>
                  <a:lnTo>
                    <a:pt x="13" y="0"/>
                  </a:lnTo>
                  <a:lnTo>
                    <a:pt x="95" y="0"/>
                  </a:lnTo>
                  <a:lnTo>
                    <a:pt x="95" y="26"/>
                  </a:lnTo>
                  <a:close/>
                  <a:moveTo>
                    <a:pt x="13" y="26"/>
                  </a:moveTo>
                  <a:lnTo>
                    <a:pt x="9" y="24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7"/>
                  </a:lnTo>
                  <a:lnTo>
                    <a:pt x="5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26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120">
              <a:extLst>
                <a:ext uri="{FF2B5EF4-FFF2-40B4-BE49-F238E27FC236}">
                  <a16:creationId xmlns:a16="http://schemas.microsoft.com/office/drawing/2014/main" id="{24463321-7248-446F-A294-D1B17E7E34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3950" y="812800"/>
              <a:ext cx="17463" cy="12700"/>
            </a:xfrm>
            <a:custGeom>
              <a:avLst/>
              <a:gdLst>
                <a:gd name="T0" fmla="*/ 30 w 43"/>
                <a:gd name="T1" fmla="*/ 0 h 33"/>
                <a:gd name="T2" fmla="*/ 36 w 43"/>
                <a:gd name="T3" fmla="*/ 1 h 33"/>
                <a:gd name="T4" fmla="*/ 40 w 43"/>
                <a:gd name="T5" fmla="*/ 3 h 33"/>
                <a:gd name="T6" fmla="*/ 42 w 43"/>
                <a:gd name="T7" fmla="*/ 7 h 33"/>
                <a:gd name="T8" fmla="*/ 43 w 43"/>
                <a:gd name="T9" fmla="*/ 13 h 33"/>
                <a:gd name="T10" fmla="*/ 42 w 43"/>
                <a:gd name="T11" fmla="*/ 17 h 33"/>
                <a:gd name="T12" fmla="*/ 40 w 43"/>
                <a:gd name="T13" fmla="*/ 21 h 33"/>
                <a:gd name="T14" fmla="*/ 36 w 43"/>
                <a:gd name="T15" fmla="*/ 24 h 33"/>
                <a:gd name="T16" fmla="*/ 30 w 43"/>
                <a:gd name="T17" fmla="*/ 26 h 33"/>
                <a:gd name="T18" fmla="*/ 30 w 43"/>
                <a:gd name="T19" fmla="*/ 0 h 33"/>
                <a:gd name="T20" fmla="*/ 30 w 43"/>
                <a:gd name="T21" fmla="*/ 26 h 33"/>
                <a:gd name="T22" fmla="*/ 28 w 43"/>
                <a:gd name="T23" fmla="*/ 26 h 33"/>
                <a:gd name="T24" fmla="*/ 26 w 43"/>
                <a:gd name="T25" fmla="*/ 27 h 33"/>
                <a:gd name="T26" fmla="*/ 16 w 43"/>
                <a:gd name="T27" fmla="*/ 3 h 33"/>
                <a:gd name="T28" fmla="*/ 23 w 43"/>
                <a:gd name="T29" fmla="*/ 1 h 33"/>
                <a:gd name="T30" fmla="*/ 30 w 43"/>
                <a:gd name="T31" fmla="*/ 0 h 33"/>
                <a:gd name="T32" fmla="*/ 30 w 43"/>
                <a:gd name="T33" fmla="*/ 26 h 33"/>
                <a:gd name="T34" fmla="*/ 21 w 43"/>
                <a:gd name="T35" fmla="*/ 15 h 33"/>
                <a:gd name="T36" fmla="*/ 26 w 43"/>
                <a:gd name="T37" fmla="*/ 27 h 33"/>
                <a:gd name="T38" fmla="*/ 21 w 43"/>
                <a:gd name="T39" fmla="*/ 27 h 33"/>
                <a:gd name="T40" fmla="*/ 16 w 43"/>
                <a:gd name="T41" fmla="*/ 27 h 33"/>
                <a:gd name="T42" fmla="*/ 12 w 43"/>
                <a:gd name="T43" fmla="*/ 23 h 33"/>
                <a:gd name="T44" fmla="*/ 9 w 43"/>
                <a:gd name="T45" fmla="*/ 19 h 33"/>
                <a:gd name="T46" fmla="*/ 8 w 43"/>
                <a:gd name="T47" fmla="*/ 14 h 33"/>
                <a:gd name="T48" fmla="*/ 9 w 43"/>
                <a:gd name="T49" fmla="*/ 9 h 33"/>
                <a:gd name="T50" fmla="*/ 12 w 43"/>
                <a:gd name="T51" fmla="*/ 5 h 33"/>
                <a:gd name="T52" fmla="*/ 16 w 43"/>
                <a:gd name="T53" fmla="*/ 3 h 33"/>
                <a:gd name="T54" fmla="*/ 21 w 43"/>
                <a:gd name="T55" fmla="*/ 15 h 33"/>
                <a:gd name="T56" fmla="*/ 26 w 43"/>
                <a:gd name="T57" fmla="*/ 27 h 33"/>
                <a:gd name="T58" fmla="*/ 24 w 43"/>
                <a:gd name="T59" fmla="*/ 28 h 33"/>
                <a:gd name="T60" fmla="*/ 22 w 43"/>
                <a:gd name="T61" fmla="*/ 29 h 33"/>
                <a:gd name="T62" fmla="*/ 3 w 43"/>
                <a:gd name="T63" fmla="*/ 10 h 33"/>
                <a:gd name="T64" fmla="*/ 10 w 43"/>
                <a:gd name="T65" fmla="*/ 6 h 33"/>
                <a:gd name="T66" fmla="*/ 16 w 43"/>
                <a:gd name="T67" fmla="*/ 3 h 33"/>
                <a:gd name="T68" fmla="*/ 26 w 43"/>
                <a:gd name="T69" fmla="*/ 27 h 33"/>
                <a:gd name="T70" fmla="*/ 22 w 43"/>
                <a:gd name="T71" fmla="*/ 29 h 33"/>
                <a:gd name="T72" fmla="*/ 17 w 43"/>
                <a:gd name="T73" fmla="*/ 32 h 33"/>
                <a:gd name="T74" fmla="*/ 13 w 43"/>
                <a:gd name="T75" fmla="*/ 33 h 33"/>
                <a:gd name="T76" fmla="*/ 8 w 43"/>
                <a:gd name="T77" fmla="*/ 32 h 33"/>
                <a:gd name="T78" fmla="*/ 3 w 43"/>
                <a:gd name="T79" fmla="*/ 29 h 33"/>
                <a:gd name="T80" fmla="*/ 0 w 43"/>
                <a:gd name="T81" fmla="*/ 24 h 33"/>
                <a:gd name="T82" fmla="*/ 0 w 43"/>
                <a:gd name="T83" fmla="*/ 20 h 33"/>
                <a:gd name="T84" fmla="*/ 0 w 43"/>
                <a:gd name="T85" fmla="*/ 15 h 33"/>
                <a:gd name="T86" fmla="*/ 3 w 43"/>
                <a:gd name="T87" fmla="*/ 10 h 33"/>
                <a:gd name="T88" fmla="*/ 22 w 43"/>
                <a:gd name="T8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" h="33">
                  <a:moveTo>
                    <a:pt x="30" y="0"/>
                  </a:moveTo>
                  <a:lnTo>
                    <a:pt x="36" y="1"/>
                  </a:lnTo>
                  <a:lnTo>
                    <a:pt x="40" y="3"/>
                  </a:lnTo>
                  <a:lnTo>
                    <a:pt x="42" y="7"/>
                  </a:lnTo>
                  <a:lnTo>
                    <a:pt x="43" y="13"/>
                  </a:lnTo>
                  <a:lnTo>
                    <a:pt x="42" y="17"/>
                  </a:lnTo>
                  <a:lnTo>
                    <a:pt x="40" y="21"/>
                  </a:lnTo>
                  <a:lnTo>
                    <a:pt x="36" y="24"/>
                  </a:lnTo>
                  <a:lnTo>
                    <a:pt x="30" y="26"/>
                  </a:lnTo>
                  <a:lnTo>
                    <a:pt x="30" y="0"/>
                  </a:lnTo>
                  <a:close/>
                  <a:moveTo>
                    <a:pt x="30" y="26"/>
                  </a:moveTo>
                  <a:lnTo>
                    <a:pt x="28" y="26"/>
                  </a:lnTo>
                  <a:lnTo>
                    <a:pt x="26" y="27"/>
                  </a:lnTo>
                  <a:lnTo>
                    <a:pt x="16" y="3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0" y="26"/>
                  </a:lnTo>
                  <a:close/>
                  <a:moveTo>
                    <a:pt x="21" y="15"/>
                  </a:moveTo>
                  <a:lnTo>
                    <a:pt x="26" y="27"/>
                  </a:lnTo>
                  <a:lnTo>
                    <a:pt x="21" y="27"/>
                  </a:lnTo>
                  <a:lnTo>
                    <a:pt x="16" y="27"/>
                  </a:lnTo>
                  <a:lnTo>
                    <a:pt x="12" y="23"/>
                  </a:lnTo>
                  <a:lnTo>
                    <a:pt x="9" y="19"/>
                  </a:lnTo>
                  <a:lnTo>
                    <a:pt x="8" y="14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21" y="15"/>
                  </a:lnTo>
                  <a:close/>
                  <a:moveTo>
                    <a:pt x="26" y="27"/>
                  </a:moveTo>
                  <a:lnTo>
                    <a:pt x="24" y="28"/>
                  </a:lnTo>
                  <a:lnTo>
                    <a:pt x="22" y="29"/>
                  </a:lnTo>
                  <a:lnTo>
                    <a:pt x="3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6" y="27"/>
                  </a:lnTo>
                  <a:close/>
                  <a:moveTo>
                    <a:pt x="22" y="29"/>
                  </a:moveTo>
                  <a:lnTo>
                    <a:pt x="17" y="32"/>
                  </a:lnTo>
                  <a:lnTo>
                    <a:pt x="13" y="33"/>
                  </a:lnTo>
                  <a:lnTo>
                    <a:pt x="8" y="32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22" y="29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121">
              <a:extLst>
                <a:ext uri="{FF2B5EF4-FFF2-40B4-BE49-F238E27FC236}">
                  <a16:creationId xmlns:a16="http://schemas.microsoft.com/office/drawing/2014/main" id="{CCF13DB1-E745-48EE-90C7-3930B3EAC1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9188" y="815975"/>
              <a:ext cx="14288" cy="14288"/>
            </a:xfrm>
            <a:custGeom>
              <a:avLst/>
              <a:gdLst>
                <a:gd name="T0" fmla="*/ 16 w 38"/>
                <a:gd name="T1" fmla="*/ 3 h 39"/>
                <a:gd name="T2" fmla="*/ 21 w 38"/>
                <a:gd name="T3" fmla="*/ 1 h 39"/>
                <a:gd name="T4" fmla="*/ 26 w 38"/>
                <a:gd name="T5" fmla="*/ 0 h 39"/>
                <a:gd name="T6" fmla="*/ 30 w 38"/>
                <a:gd name="T7" fmla="*/ 1 h 39"/>
                <a:gd name="T8" fmla="*/ 35 w 38"/>
                <a:gd name="T9" fmla="*/ 3 h 39"/>
                <a:gd name="T10" fmla="*/ 38 w 38"/>
                <a:gd name="T11" fmla="*/ 8 h 39"/>
                <a:gd name="T12" fmla="*/ 38 w 38"/>
                <a:gd name="T13" fmla="*/ 13 h 39"/>
                <a:gd name="T14" fmla="*/ 38 w 38"/>
                <a:gd name="T15" fmla="*/ 17 h 39"/>
                <a:gd name="T16" fmla="*/ 35 w 38"/>
                <a:gd name="T17" fmla="*/ 22 h 39"/>
                <a:gd name="T18" fmla="*/ 16 w 38"/>
                <a:gd name="T19" fmla="*/ 3 h 39"/>
                <a:gd name="T20" fmla="*/ 35 w 38"/>
                <a:gd name="T21" fmla="*/ 22 h 39"/>
                <a:gd name="T22" fmla="*/ 22 w 38"/>
                <a:gd name="T23" fmla="*/ 35 h 39"/>
                <a:gd name="T24" fmla="*/ 3 w 38"/>
                <a:gd name="T25" fmla="*/ 16 h 39"/>
                <a:gd name="T26" fmla="*/ 16 w 38"/>
                <a:gd name="T27" fmla="*/ 3 h 39"/>
                <a:gd name="T28" fmla="*/ 35 w 38"/>
                <a:gd name="T29" fmla="*/ 22 h 39"/>
                <a:gd name="T30" fmla="*/ 22 w 38"/>
                <a:gd name="T31" fmla="*/ 35 h 39"/>
                <a:gd name="T32" fmla="*/ 17 w 38"/>
                <a:gd name="T33" fmla="*/ 38 h 39"/>
                <a:gd name="T34" fmla="*/ 13 w 38"/>
                <a:gd name="T35" fmla="*/ 39 h 39"/>
                <a:gd name="T36" fmla="*/ 8 w 38"/>
                <a:gd name="T37" fmla="*/ 38 h 39"/>
                <a:gd name="T38" fmla="*/ 3 w 38"/>
                <a:gd name="T39" fmla="*/ 35 h 39"/>
                <a:gd name="T40" fmla="*/ 1 w 38"/>
                <a:gd name="T41" fmla="*/ 30 h 39"/>
                <a:gd name="T42" fmla="*/ 0 w 38"/>
                <a:gd name="T43" fmla="*/ 26 h 39"/>
                <a:gd name="T44" fmla="*/ 1 w 38"/>
                <a:gd name="T45" fmla="*/ 21 h 39"/>
                <a:gd name="T46" fmla="*/ 3 w 38"/>
                <a:gd name="T47" fmla="*/ 16 h 39"/>
                <a:gd name="T48" fmla="*/ 22 w 38"/>
                <a:gd name="T4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9">
                  <a:moveTo>
                    <a:pt x="16" y="3"/>
                  </a:moveTo>
                  <a:lnTo>
                    <a:pt x="21" y="1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38" y="8"/>
                  </a:lnTo>
                  <a:lnTo>
                    <a:pt x="38" y="13"/>
                  </a:lnTo>
                  <a:lnTo>
                    <a:pt x="38" y="17"/>
                  </a:lnTo>
                  <a:lnTo>
                    <a:pt x="35" y="22"/>
                  </a:lnTo>
                  <a:lnTo>
                    <a:pt x="16" y="3"/>
                  </a:lnTo>
                  <a:close/>
                  <a:moveTo>
                    <a:pt x="35" y="22"/>
                  </a:moveTo>
                  <a:lnTo>
                    <a:pt x="22" y="35"/>
                  </a:lnTo>
                  <a:lnTo>
                    <a:pt x="3" y="16"/>
                  </a:lnTo>
                  <a:lnTo>
                    <a:pt x="16" y="3"/>
                  </a:lnTo>
                  <a:lnTo>
                    <a:pt x="35" y="22"/>
                  </a:lnTo>
                  <a:close/>
                  <a:moveTo>
                    <a:pt x="22" y="35"/>
                  </a:moveTo>
                  <a:lnTo>
                    <a:pt x="17" y="38"/>
                  </a:lnTo>
                  <a:lnTo>
                    <a:pt x="13" y="39"/>
                  </a:lnTo>
                  <a:lnTo>
                    <a:pt x="8" y="38"/>
                  </a:lnTo>
                  <a:lnTo>
                    <a:pt x="3" y="35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3" y="16"/>
                  </a:lnTo>
                  <a:lnTo>
                    <a:pt x="22" y="3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122">
              <a:extLst>
                <a:ext uri="{FF2B5EF4-FFF2-40B4-BE49-F238E27FC236}">
                  <a16:creationId xmlns:a16="http://schemas.microsoft.com/office/drawing/2014/main" id="{3BC41971-69DB-4E56-AB64-934E2F12E7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820738"/>
              <a:ext cx="12700" cy="23813"/>
            </a:xfrm>
            <a:custGeom>
              <a:avLst/>
              <a:gdLst>
                <a:gd name="T0" fmla="*/ 15 w 33"/>
                <a:gd name="T1" fmla="*/ 1 h 62"/>
                <a:gd name="T2" fmla="*/ 24 w 33"/>
                <a:gd name="T3" fmla="*/ 1 h 62"/>
                <a:gd name="T4" fmla="*/ 32 w 33"/>
                <a:gd name="T5" fmla="*/ 8 h 62"/>
                <a:gd name="T6" fmla="*/ 32 w 33"/>
                <a:gd name="T7" fmla="*/ 17 h 62"/>
                <a:gd name="T8" fmla="*/ 10 w 33"/>
                <a:gd name="T9" fmla="*/ 3 h 62"/>
                <a:gd name="T10" fmla="*/ 29 w 33"/>
                <a:gd name="T11" fmla="*/ 22 h 62"/>
                <a:gd name="T12" fmla="*/ 10 w 33"/>
                <a:gd name="T13" fmla="*/ 3 h 62"/>
                <a:gd name="T14" fmla="*/ 20 w 33"/>
                <a:gd name="T15" fmla="*/ 13 h 62"/>
                <a:gd name="T16" fmla="*/ 24 w 33"/>
                <a:gd name="T17" fmla="*/ 25 h 62"/>
                <a:gd name="T18" fmla="*/ 15 w 33"/>
                <a:gd name="T19" fmla="*/ 25 h 62"/>
                <a:gd name="T20" fmla="*/ 8 w 33"/>
                <a:gd name="T21" fmla="*/ 17 h 62"/>
                <a:gd name="T22" fmla="*/ 8 w 33"/>
                <a:gd name="T23" fmla="*/ 8 h 62"/>
                <a:gd name="T24" fmla="*/ 20 w 33"/>
                <a:gd name="T25" fmla="*/ 13 h 62"/>
                <a:gd name="T26" fmla="*/ 26 w 33"/>
                <a:gd name="T27" fmla="*/ 26 h 62"/>
                <a:gd name="T28" fmla="*/ 0 w 33"/>
                <a:gd name="T29" fmla="*/ 31 h 62"/>
                <a:gd name="T30" fmla="*/ 2 w 33"/>
                <a:gd name="T31" fmla="*/ 16 h 62"/>
                <a:gd name="T32" fmla="*/ 10 w 33"/>
                <a:gd name="T33" fmla="*/ 3 h 62"/>
                <a:gd name="T34" fmla="*/ 26 w 33"/>
                <a:gd name="T35" fmla="*/ 31 h 62"/>
                <a:gd name="T36" fmla="*/ 29 w 33"/>
                <a:gd name="T37" fmla="*/ 40 h 62"/>
                <a:gd name="T38" fmla="*/ 6 w 33"/>
                <a:gd name="T39" fmla="*/ 52 h 62"/>
                <a:gd name="T40" fmla="*/ 0 w 33"/>
                <a:gd name="T41" fmla="*/ 38 h 62"/>
                <a:gd name="T42" fmla="*/ 26 w 33"/>
                <a:gd name="T43" fmla="*/ 31 h 62"/>
                <a:gd name="T44" fmla="*/ 29 w 33"/>
                <a:gd name="T45" fmla="*/ 40 h 62"/>
                <a:gd name="T46" fmla="*/ 32 w 33"/>
                <a:gd name="T47" fmla="*/ 49 h 62"/>
                <a:gd name="T48" fmla="*/ 29 w 33"/>
                <a:gd name="T49" fmla="*/ 58 h 62"/>
                <a:gd name="T50" fmla="*/ 20 w 33"/>
                <a:gd name="T51" fmla="*/ 62 h 62"/>
                <a:gd name="T52" fmla="*/ 10 w 33"/>
                <a:gd name="T53" fmla="*/ 58 h 62"/>
                <a:gd name="T54" fmla="*/ 29 w 33"/>
                <a:gd name="T55" fmla="*/ 40 h 62"/>
                <a:gd name="T56" fmla="*/ 10 w 33"/>
                <a:gd name="T57" fmla="*/ 58 h 62"/>
                <a:gd name="T58" fmla="*/ 29 w 33"/>
                <a:gd name="T59" fmla="*/ 40 h 62"/>
                <a:gd name="T60" fmla="*/ 32 w 33"/>
                <a:gd name="T61" fmla="*/ 44 h 62"/>
                <a:gd name="T62" fmla="*/ 32 w 33"/>
                <a:gd name="T63" fmla="*/ 54 h 62"/>
                <a:gd name="T64" fmla="*/ 24 w 33"/>
                <a:gd name="T65" fmla="*/ 61 h 62"/>
                <a:gd name="T66" fmla="*/ 15 w 33"/>
                <a:gd name="T67" fmla="*/ 61 h 62"/>
                <a:gd name="T68" fmla="*/ 29 w 33"/>
                <a:gd name="T69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62">
                  <a:moveTo>
                    <a:pt x="10" y="3"/>
                  </a:moveTo>
                  <a:lnTo>
                    <a:pt x="15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2" y="8"/>
                  </a:lnTo>
                  <a:lnTo>
                    <a:pt x="33" y="13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10" y="3"/>
                  </a:lnTo>
                  <a:close/>
                  <a:moveTo>
                    <a:pt x="29" y="22"/>
                  </a:moveTo>
                  <a:lnTo>
                    <a:pt x="29" y="2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29" y="22"/>
                  </a:lnTo>
                  <a:close/>
                  <a:moveTo>
                    <a:pt x="20" y="13"/>
                  </a:moveTo>
                  <a:lnTo>
                    <a:pt x="29" y="22"/>
                  </a:lnTo>
                  <a:lnTo>
                    <a:pt x="24" y="25"/>
                  </a:lnTo>
                  <a:lnTo>
                    <a:pt x="20" y="26"/>
                  </a:lnTo>
                  <a:lnTo>
                    <a:pt x="15" y="25"/>
                  </a:lnTo>
                  <a:lnTo>
                    <a:pt x="10" y="22"/>
                  </a:lnTo>
                  <a:lnTo>
                    <a:pt x="8" y="17"/>
                  </a:lnTo>
                  <a:lnTo>
                    <a:pt x="7" y="13"/>
                  </a:lnTo>
                  <a:lnTo>
                    <a:pt x="8" y="8"/>
                  </a:lnTo>
                  <a:lnTo>
                    <a:pt x="10" y="3"/>
                  </a:lnTo>
                  <a:lnTo>
                    <a:pt x="20" y="13"/>
                  </a:lnTo>
                  <a:close/>
                  <a:moveTo>
                    <a:pt x="29" y="22"/>
                  </a:moveTo>
                  <a:lnTo>
                    <a:pt x="26" y="26"/>
                  </a:lnTo>
                  <a:lnTo>
                    <a:pt x="26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3"/>
                  </a:lnTo>
                  <a:lnTo>
                    <a:pt x="29" y="22"/>
                  </a:lnTo>
                  <a:close/>
                  <a:moveTo>
                    <a:pt x="26" y="31"/>
                  </a:moveTo>
                  <a:lnTo>
                    <a:pt x="26" y="36"/>
                  </a:lnTo>
                  <a:lnTo>
                    <a:pt x="29" y="40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6" y="31"/>
                  </a:lnTo>
                  <a:close/>
                  <a:moveTo>
                    <a:pt x="20" y="49"/>
                  </a:moveTo>
                  <a:lnTo>
                    <a:pt x="29" y="40"/>
                  </a:lnTo>
                  <a:lnTo>
                    <a:pt x="32" y="44"/>
                  </a:lnTo>
                  <a:lnTo>
                    <a:pt x="32" y="49"/>
                  </a:lnTo>
                  <a:lnTo>
                    <a:pt x="32" y="54"/>
                  </a:lnTo>
                  <a:lnTo>
                    <a:pt x="29" y="58"/>
                  </a:lnTo>
                  <a:lnTo>
                    <a:pt x="24" y="61"/>
                  </a:lnTo>
                  <a:lnTo>
                    <a:pt x="20" y="62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20" y="49"/>
                  </a:lnTo>
                  <a:close/>
                  <a:moveTo>
                    <a:pt x="29" y="40"/>
                  </a:moveTo>
                  <a:lnTo>
                    <a:pt x="29" y="40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29" y="40"/>
                  </a:lnTo>
                  <a:close/>
                  <a:moveTo>
                    <a:pt x="29" y="40"/>
                  </a:moveTo>
                  <a:lnTo>
                    <a:pt x="32" y="44"/>
                  </a:lnTo>
                  <a:lnTo>
                    <a:pt x="33" y="49"/>
                  </a:lnTo>
                  <a:lnTo>
                    <a:pt x="32" y="54"/>
                  </a:lnTo>
                  <a:lnTo>
                    <a:pt x="29" y="58"/>
                  </a:lnTo>
                  <a:lnTo>
                    <a:pt x="24" y="61"/>
                  </a:lnTo>
                  <a:lnTo>
                    <a:pt x="20" y="62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29" y="4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123">
              <a:extLst>
                <a:ext uri="{FF2B5EF4-FFF2-40B4-BE49-F238E27FC236}">
                  <a16:creationId xmlns:a16="http://schemas.microsoft.com/office/drawing/2014/main" id="{6A0C583B-E1D4-424A-84B4-01CEDB8523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9188" y="835025"/>
              <a:ext cx="87313" cy="87313"/>
            </a:xfrm>
            <a:custGeom>
              <a:avLst/>
              <a:gdLst>
                <a:gd name="T0" fmla="*/ 3 w 220"/>
                <a:gd name="T1" fmla="*/ 22 h 221"/>
                <a:gd name="T2" fmla="*/ 1 w 220"/>
                <a:gd name="T3" fmla="*/ 18 h 221"/>
                <a:gd name="T4" fmla="*/ 0 w 220"/>
                <a:gd name="T5" fmla="*/ 13 h 221"/>
                <a:gd name="T6" fmla="*/ 1 w 220"/>
                <a:gd name="T7" fmla="*/ 8 h 221"/>
                <a:gd name="T8" fmla="*/ 3 w 220"/>
                <a:gd name="T9" fmla="*/ 4 h 221"/>
                <a:gd name="T10" fmla="*/ 8 w 220"/>
                <a:gd name="T11" fmla="*/ 1 h 221"/>
                <a:gd name="T12" fmla="*/ 13 w 220"/>
                <a:gd name="T13" fmla="*/ 0 h 221"/>
                <a:gd name="T14" fmla="*/ 17 w 220"/>
                <a:gd name="T15" fmla="*/ 1 h 221"/>
                <a:gd name="T16" fmla="*/ 22 w 220"/>
                <a:gd name="T17" fmla="*/ 4 h 221"/>
                <a:gd name="T18" fmla="*/ 3 w 220"/>
                <a:gd name="T19" fmla="*/ 22 h 221"/>
                <a:gd name="T20" fmla="*/ 22 w 220"/>
                <a:gd name="T21" fmla="*/ 4 h 221"/>
                <a:gd name="T22" fmla="*/ 217 w 220"/>
                <a:gd name="T23" fmla="*/ 200 h 221"/>
                <a:gd name="T24" fmla="*/ 199 w 220"/>
                <a:gd name="T25" fmla="*/ 217 h 221"/>
                <a:gd name="T26" fmla="*/ 3 w 220"/>
                <a:gd name="T27" fmla="*/ 22 h 221"/>
                <a:gd name="T28" fmla="*/ 22 w 220"/>
                <a:gd name="T29" fmla="*/ 4 h 221"/>
                <a:gd name="T30" fmla="*/ 217 w 220"/>
                <a:gd name="T31" fmla="*/ 200 h 221"/>
                <a:gd name="T32" fmla="*/ 219 w 220"/>
                <a:gd name="T33" fmla="*/ 203 h 221"/>
                <a:gd name="T34" fmla="*/ 220 w 220"/>
                <a:gd name="T35" fmla="*/ 208 h 221"/>
                <a:gd name="T36" fmla="*/ 219 w 220"/>
                <a:gd name="T37" fmla="*/ 213 h 221"/>
                <a:gd name="T38" fmla="*/ 217 w 220"/>
                <a:gd name="T39" fmla="*/ 217 h 221"/>
                <a:gd name="T40" fmla="*/ 213 w 220"/>
                <a:gd name="T41" fmla="*/ 220 h 221"/>
                <a:gd name="T42" fmla="*/ 208 w 220"/>
                <a:gd name="T43" fmla="*/ 221 h 221"/>
                <a:gd name="T44" fmla="*/ 203 w 220"/>
                <a:gd name="T45" fmla="*/ 220 h 221"/>
                <a:gd name="T46" fmla="*/ 199 w 220"/>
                <a:gd name="T47" fmla="*/ 217 h 221"/>
                <a:gd name="T48" fmla="*/ 217 w 220"/>
                <a:gd name="T49" fmla="*/ 20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221">
                  <a:moveTo>
                    <a:pt x="3" y="22"/>
                  </a:move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3" y="22"/>
                  </a:lnTo>
                  <a:close/>
                  <a:moveTo>
                    <a:pt x="22" y="4"/>
                  </a:moveTo>
                  <a:lnTo>
                    <a:pt x="217" y="200"/>
                  </a:lnTo>
                  <a:lnTo>
                    <a:pt x="199" y="217"/>
                  </a:lnTo>
                  <a:lnTo>
                    <a:pt x="3" y="22"/>
                  </a:lnTo>
                  <a:lnTo>
                    <a:pt x="22" y="4"/>
                  </a:lnTo>
                  <a:close/>
                  <a:moveTo>
                    <a:pt x="217" y="200"/>
                  </a:moveTo>
                  <a:lnTo>
                    <a:pt x="219" y="203"/>
                  </a:lnTo>
                  <a:lnTo>
                    <a:pt x="220" y="208"/>
                  </a:lnTo>
                  <a:lnTo>
                    <a:pt x="219" y="213"/>
                  </a:lnTo>
                  <a:lnTo>
                    <a:pt x="217" y="217"/>
                  </a:lnTo>
                  <a:lnTo>
                    <a:pt x="213" y="220"/>
                  </a:lnTo>
                  <a:lnTo>
                    <a:pt x="208" y="221"/>
                  </a:lnTo>
                  <a:lnTo>
                    <a:pt x="203" y="220"/>
                  </a:lnTo>
                  <a:lnTo>
                    <a:pt x="199" y="217"/>
                  </a:lnTo>
                  <a:lnTo>
                    <a:pt x="217" y="20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124">
              <a:extLst>
                <a:ext uri="{FF2B5EF4-FFF2-40B4-BE49-F238E27FC236}">
                  <a16:creationId xmlns:a16="http://schemas.microsoft.com/office/drawing/2014/main" id="{D9630E52-D32C-481B-897F-DB45139CCB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5388" y="912813"/>
              <a:ext cx="25400" cy="12700"/>
            </a:xfrm>
            <a:custGeom>
              <a:avLst/>
              <a:gdLst>
                <a:gd name="T0" fmla="*/ 4 w 62"/>
                <a:gd name="T1" fmla="*/ 22 h 34"/>
                <a:gd name="T2" fmla="*/ 1 w 62"/>
                <a:gd name="T3" fmla="*/ 18 h 34"/>
                <a:gd name="T4" fmla="*/ 0 w 62"/>
                <a:gd name="T5" fmla="*/ 13 h 34"/>
                <a:gd name="T6" fmla="*/ 1 w 62"/>
                <a:gd name="T7" fmla="*/ 8 h 34"/>
                <a:gd name="T8" fmla="*/ 4 w 62"/>
                <a:gd name="T9" fmla="*/ 5 h 34"/>
                <a:gd name="T10" fmla="*/ 8 w 62"/>
                <a:gd name="T11" fmla="*/ 1 h 34"/>
                <a:gd name="T12" fmla="*/ 13 w 62"/>
                <a:gd name="T13" fmla="*/ 0 h 34"/>
                <a:gd name="T14" fmla="*/ 18 w 62"/>
                <a:gd name="T15" fmla="*/ 1 h 34"/>
                <a:gd name="T16" fmla="*/ 22 w 62"/>
                <a:gd name="T17" fmla="*/ 5 h 34"/>
                <a:gd name="T18" fmla="*/ 4 w 62"/>
                <a:gd name="T19" fmla="*/ 22 h 34"/>
                <a:gd name="T20" fmla="*/ 22 w 62"/>
                <a:gd name="T21" fmla="*/ 5 h 34"/>
                <a:gd name="T22" fmla="*/ 22 w 62"/>
                <a:gd name="T23" fmla="*/ 5 h 34"/>
                <a:gd name="T24" fmla="*/ 4 w 62"/>
                <a:gd name="T25" fmla="*/ 22 h 34"/>
                <a:gd name="T26" fmla="*/ 4 w 62"/>
                <a:gd name="T27" fmla="*/ 22 h 34"/>
                <a:gd name="T28" fmla="*/ 22 w 62"/>
                <a:gd name="T29" fmla="*/ 5 h 34"/>
                <a:gd name="T30" fmla="*/ 22 w 62"/>
                <a:gd name="T31" fmla="*/ 5 h 34"/>
                <a:gd name="T32" fmla="*/ 27 w 62"/>
                <a:gd name="T33" fmla="*/ 7 h 34"/>
                <a:gd name="T34" fmla="*/ 31 w 62"/>
                <a:gd name="T35" fmla="*/ 8 h 34"/>
                <a:gd name="T36" fmla="*/ 31 w 62"/>
                <a:gd name="T37" fmla="*/ 34 h 34"/>
                <a:gd name="T38" fmla="*/ 23 w 62"/>
                <a:gd name="T39" fmla="*/ 33 h 34"/>
                <a:gd name="T40" fmla="*/ 17 w 62"/>
                <a:gd name="T41" fmla="*/ 30 h 34"/>
                <a:gd name="T42" fmla="*/ 9 w 62"/>
                <a:gd name="T43" fmla="*/ 27 h 34"/>
                <a:gd name="T44" fmla="*/ 4 w 62"/>
                <a:gd name="T45" fmla="*/ 22 h 34"/>
                <a:gd name="T46" fmla="*/ 22 w 62"/>
                <a:gd name="T47" fmla="*/ 5 h 34"/>
                <a:gd name="T48" fmla="*/ 31 w 62"/>
                <a:gd name="T49" fmla="*/ 8 h 34"/>
                <a:gd name="T50" fmla="*/ 36 w 62"/>
                <a:gd name="T51" fmla="*/ 7 h 34"/>
                <a:gd name="T52" fmla="*/ 41 w 62"/>
                <a:gd name="T53" fmla="*/ 5 h 34"/>
                <a:gd name="T54" fmla="*/ 58 w 62"/>
                <a:gd name="T55" fmla="*/ 22 h 34"/>
                <a:gd name="T56" fmla="*/ 52 w 62"/>
                <a:gd name="T57" fmla="*/ 27 h 34"/>
                <a:gd name="T58" fmla="*/ 45 w 62"/>
                <a:gd name="T59" fmla="*/ 30 h 34"/>
                <a:gd name="T60" fmla="*/ 38 w 62"/>
                <a:gd name="T61" fmla="*/ 33 h 34"/>
                <a:gd name="T62" fmla="*/ 31 w 62"/>
                <a:gd name="T63" fmla="*/ 34 h 34"/>
                <a:gd name="T64" fmla="*/ 31 w 62"/>
                <a:gd name="T65" fmla="*/ 8 h 34"/>
                <a:gd name="T66" fmla="*/ 49 w 62"/>
                <a:gd name="T67" fmla="*/ 13 h 34"/>
                <a:gd name="T68" fmla="*/ 41 w 62"/>
                <a:gd name="T69" fmla="*/ 5 h 34"/>
                <a:gd name="T70" fmla="*/ 44 w 62"/>
                <a:gd name="T71" fmla="*/ 1 h 34"/>
                <a:gd name="T72" fmla="*/ 49 w 62"/>
                <a:gd name="T73" fmla="*/ 0 h 34"/>
                <a:gd name="T74" fmla="*/ 54 w 62"/>
                <a:gd name="T75" fmla="*/ 1 h 34"/>
                <a:gd name="T76" fmla="*/ 58 w 62"/>
                <a:gd name="T77" fmla="*/ 5 h 34"/>
                <a:gd name="T78" fmla="*/ 61 w 62"/>
                <a:gd name="T79" fmla="*/ 9 h 34"/>
                <a:gd name="T80" fmla="*/ 62 w 62"/>
                <a:gd name="T81" fmla="*/ 13 h 34"/>
                <a:gd name="T82" fmla="*/ 61 w 62"/>
                <a:gd name="T83" fmla="*/ 18 h 34"/>
                <a:gd name="T84" fmla="*/ 58 w 62"/>
                <a:gd name="T85" fmla="*/ 22 h 34"/>
                <a:gd name="T86" fmla="*/ 49 w 62"/>
                <a:gd name="T87" fmla="*/ 13 h 34"/>
                <a:gd name="T88" fmla="*/ 40 w 62"/>
                <a:gd name="T89" fmla="*/ 5 h 34"/>
                <a:gd name="T90" fmla="*/ 40 w 62"/>
                <a:gd name="T91" fmla="*/ 5 h 34"/>
                <a:gd name="T92" fmla="*/ 58 w 62"/>
                <a:gd name="T93" fmla="*/ 22 h 34"/>
                <a:gd name="T94" fmla="*/ 58 w 62"/>
                <a:gd name="T95" fmla="*/ 22 h 34"/>
                <a:gd name="T96" fmla="*/ 40 w 62"/>
                <a:gd name="T97" fmla="*/ 5 h 34"/>
                <a:gd name="T98" fmla="*/ 40 w 62"/>
                <a:gd name="T99" fmla="*/ 5 h 34"/>
                <a:gd name="T100" fmla="*/ 44 w 62"/>
                <a:gd name="T101" fmla="*/ 1 h 34"/>
                <a:gd name="T102" fmla="*/ 49 w 62"/>
                <a:gd name="T103" fmla="*/ 0 h 34"/>
                <a:gd name="T104" fmla="*/ 54 w 62"/>
                <a:gd name="T105" fmla="*/ 1 h 34"/>
                <a:gd name="T106" fmla="*/ 58 w 62"/>
                <a:gd name="T107" fmla="*/ 5 h 34"/>
                <a:gd name="T108" fmla="*/ 61 w 62"/>
                <a:gd name="T109" fmla="*/ 8 h 34"/>
                <a:gd name="T110" fmla="*/ 62 w 62"/>
                <a:gd name="T111" fmla="*/ 13 h 34"/>
                <a:gd name="T112" fmla="*/ 61 w 62"/>
                <a:gd name="T113" fmla="*/ 18 h 34"/>
                <a:gd name="T114" fmla="*/ 58 w 62"/>
                <a:gd name="T115" fmla="*/ 22 h 34"/>
                <a:gd name="T116" fmla="*/ 40 w 62"/>
                <a:gd name="T11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" h="34">
                  <a:moveTo>
                    <a:pt x="4" y="22"/>
                  </a:move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2" y="5"/>
                  </a:lnTo>
                  <a:lnTo>
                    <a:pt x="4" y="22"/>
                  </a:lnTo>
                  <a:close/>
                  <a:moveTo>
                    <a:pt x="22" y="5"/>
                  </a:moveTo>
                  <a:lnTo>
                    <a:pt x="22" y="5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2" y="5"/>
                  </a:lnTo>
                  <a:close/>
                  <a:moveTo>
                    <a:pt x="22" y="5"/>
                  </a:moveTo>
                  <a:lnTo>
                    <a:pt x="27" y="7"/>
                  </a:lnTo>
                  <a:lnTo>
                    <a:pt x="31" y="8"/>
                  </a:lnTo>
                  <a:lnTo>
                    <a:pt x="31" y="34"/>
                  </a:lnTo>
                  <a:lnTo>
                    <a:pt x="23" y="33"/>
                  </a:lnTo>
                  <a:lnTo>
                    <a:pt x="17" y="30"/>
                  </a:lnTo>
                  <a:lnTo>
                    <a:pt x="9" y="27"/>
                  </a:lnTo>
                  <a:lnTo>
                    <a:pt x="4" y="22"/>
                  </a:lnTo>
                  <a:lnTo>
                    <a:pt x="22" y="5"/>
                  </a:lnTo>
                  <a:close/>
                  <a:moveTo>
                    <a:pt x="31" y="8"/>
                  </a:moveTo>
                  <a:lnTo>
                    <a:pt x="36" y="7"/>
                  </a:lnTo>
                  <a:lnTo>
                    <a:pt x="41" y="5"/>
                  </a:lnTo>
                  <a:lnTo>
                    <a:pt x="58" y="22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31" y="34"/>
                  </a:lnTo>
                  <a:lnTo>
                    <a:pt x="31" y="8"/>
                  </a:lnTo>
                  <a:close/>
                  <a:moveTo>
                    <a:pt x="49" y="13"/>
                  </a:moveTo>
                  <a:lnTo>
                    <a:pt x="41" y="5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8" y="5"/>
                  </a:lnTo>
                  <a:lnTo>
                    <a:pt x="61" y="9"/>
                  </a:lnTo>
                  <a:lnTo>
                    <a:pt x="62" y="13"/>
                  </a:lnTo>
                  <a:lnTo>
                    <a:pt x="61" y="18"/>
                  </a:lnTo>
                  <a:lnTo>
                    <a:pt x="58" y="22"/>
                  </a:lnTo>
                  <a:lnTo>
                    <a:pt x="49" y="13"/>
                  </a:lnTo>
                  <a:close/>
                  <a:moveTo>
                    <a:pt x="40" y="5"/>
                  </a:moveTo>
                  <a:lnTo>
                    <a:pt x="40" y="5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40" y="5"/>
                  </a:lnTo>
                  <a:close/>
                  <a:moveTo>
                    <a:pt x="40" y="5"/>
                  </a:moveTo>
                  <a:lnTo>
                    <a:pt x="44" y="1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8" y="5"/>
                  </a:lnTo>
                  <a:lnTo>
                    <a:pt x="61" y="8"/>
                  </a:lnTo>
                  <a:lnTo>
                    <a:pt x="62" y="13"/>
                  </a:lnTo>
                  <a:lnTo>
                    <a:pt x="61" y="18"/>
                  </a:lnTo>
                  <a:lnTo>
                    <a:pt x="58" y="22"/>
                  </a:lnTo>
                  <a:lnTo>
                    <a:pt x="40" y="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125">
              <a:extLst>
                <a:ext uri="{FF2B5EF4-FFF2-40B4-BE49-F238E27FC236}">
                  <a16:creationId xmlns:a16="http://schemas.microsoft.com/office/drawing/2014/main" id="{64D4E8B6-1805-4962-B5B6-CFC4DDEA00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906463"/>
              <a:ext cx="14288" cy="15875"/>
            </a:xfrm>
            <a:custGeom>
              <a:avLst/>
              <a:gdLst>
                <a:gd name="T0" fmla="*/ 22 w 39"/>
                <a:gd name="T1" fmla="*/ 35 h 39"/>
                <a:gd name="T2" fmla="*/ 18 w 39"/>
                <a:gd name="T3" fmla="*/ 38 h 39"/>
                <a:gd name="T4" fmla="*/ 13 w 39"/>
                <a:gd name="T5" fmla="*/ 39 h 39"/>
                <a:gd name="T6" fmla="*/ 8 w 39"/>
                <a:gd name="T7" fmla="*/ 38 h 39"/>
                <a:gd name="T8" fmla="*/ 4 w 39"/>
                <a:gd name="T9" fmla="*/ 35 h 39"/>
                <a:gd name="T10" fmla="*/ 1 w 39"/>
                <a:gd name="T11" fmla="*/ 31 h 39"/>
                <a:gd name="T12" fmla="*/ 0 w 39"/>
                <a:gd name="T13" fmla="*/ 26 h 39"/>
                <a:gd name="T14" fmla="*/ 1 w 39"/>
                <a:gd name="T15" fmla="*/ 21 h 39"/>
                <a:gd name="T16" fmla="*/ 4 w 39"/>
                <a:gd name="T17" fmla="*/ 18 h 39"/>
                <a:gd name="T18" fmla="*/ 22 w 39"/>
                <a:gd name="T19" fmla="*/ 35 h 39"/>
                <a:gd name="T20" fmla="*/ 4 w 39"/>
                <a:gd name="T21" fmla="*/ 18 h 39"/>
                <a:gd name="T22" fmla="*/ 16 w 39"/>
                <a:gd name="T23" fmla="*/ 5 h 39"/>
                <a:gd name="T24" fmla="*/ 35 w 39"/>
                <a:gd name="T25" fmla="*/ 22 h 39"/>
                <a:gd name="T26" fmla="*/ 22 w 39"/>
                <a:gd name="T27" fmla="*/ 35 h 39"/>
                <a:gd name="T28" fmla="*/ 4 w 39"/>
                <a:gd name="T29" fmla="*/ 18 h 39"/>
                <a:gd name="T30" fmla="*/ 16 w 39"/>
                <a:gd name="T31" fmla="*/ 5 h 39"/>
                <a:gd name="T32" fmla="*/ 21 w 39"/>
                <a:gd name="T33" fmla="*/ 1 h 39"/>
                <a:gd name="T34" fmla="*/ 26 w 39"/>
                <a:gd name="T35" fmla="*/ 0 h 39"/>
                <a:gd name="T36" fmla="*/ 31 w 39"/>
                <a:gd name="T37" fmla="*/ 1 h 39"/>
                <a:gd name="T38" fmla="*/ 35 w 39"/>
                <a:gd name="T39" fmla="*/ 5 h 39"/>
                <a:gd name="T40" fmla="*/ 38 w 39"/>
                <a:gd name="T41" fmla="*/ 9 h 39"/>
                <a:gd name="T42" fmla="*/ 39 w 39"/>
                <a:gd name="T43" fmla="*/ 13 h 39"/>
                <a:gd name="T44" fmla="*/ 38 w 39"/>
                <a:gd name="T45" fmla="*/ 19 h 39"/>
                <a:gd name="T46" fmla="*/ 35 w 39"/>
                <a:gd name="T47" fmla="*/ 22 h 39"/>
                <a:gd name="T48" fmla="*/ 16 w 39"/>
                <a:gd name="T49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9">
                  <a:moveTo>
                    <a:pt x="22" y="35"/>
                  </a:moveTo>
                  <a:lnTo>
                    <a:pt x="18" y="38"/>
                  </a:lnTo>
                  <a:lnTo>
                    <a:pt x="13" y="39"/>
                  </a:lnTo>
                  <a:lnTo>
                    <a:pt x="8" y="38"/>
                  </a:lnTo>
                  <a:lnTo>
                    <a:pt x="4" y="35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4" y="18"/>
                  </a:lnTo>
                  <a:lnTo>
                    <a:pt x="22" y="35"/>
                  </a:lnTo>
                  <a:close/>
                  <a:moveTo>
                    <a:pt x="4" y="18"/>
                  </a:moveTo>
                  <a:lnTo>
                    <a:pt x="16" y="5"/>
                  </a:lnTo>
                  <a:lnTo>
                    <a:pt x="35" y="22"/>
                  </a:lnTo>
                  <a:lnTo>
                    <a:pt x="22" y="35"/>
                  </a:lnTo>
                  <a:lnTo>
                    <a:pt x="4" y="18"/>
                  </a:lnTo>
                  <a:close/>
                  <a:moveTo>
                    <a:pt x="16" y="5"/>
                  </a:moveTo>
                  <a:lnTo>
                    <a:pt x="21" y="1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39" y="13"/>
                  </a:lnTo>
                  <a:lnTo>
                    <a:pt x="38" y="19"/>
                  </a:lnTo>
                  <a:lnTo>
                    <a:pt x="35" y="22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126">
              <a:extLst>
                <a:ext uri="{FF2B5EF4-FFF2-40B4-BE49-F238E27FC236}">
                  <a16:creationId xmlns:a16="http://schemas.microsoft.com/office/drawing/2014/main" id="{45CCD753-08D5-4E3F-90AF-136DB04A0D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6025" y="900113"/>
              <a:ext cx="12700" cy="17463"/>
            </a:xfrm>
            <a:custGeom>
              <a:avLst/>
              <a:gdLst>
                <a:gd name="T0" fmla="*/ 22 w 34"/>
                <a:gd name="T1" fmla="*/ 40 h 44"/>
                <a:gd name="T2" fmla="*/ 18 w 34"/>
                <a:gd name="T3" fmla="*/ 43 h 44"/>
                <a:gd name="T4" fmla="*/ 13 w 34"/>
                <a:gd name="T5" fmla="*/ 44 h 44"/>
                <a:gd name="T6" fmla="*/ 8 w 34"/>
                <a:gd name="T7" fmla="*/ 43 h 44"/>
                <a:gd name="T8" fmla="*/ 3 w 34"/>
                <a:gd name="T9" fmla="*/ 40 h 44"/>
                <a:gd name="T10" fmla="*/ 1 w 34"/>
                <a:gd name="T11" fmla="*/ 37 h 44"/>
                <a:gd name="T12" fmla="*/ 0 w 34"/>
                <a:gd name="T13" fmla="*/ 31 h 44"/>
                <a:gd name="T14" fmla="*/ 1 w 34"/>
                <a:gd name="T15" fmla="*/ 27 h 44"/>
                <a:gd name="T16" fmla="*/ 3 w 34"/>
                <a:gd name="T17" fmla="*/ 23 h 44"/>
                <a:gd name="T18" fmla="*/ 22 w 34"/>
                <a:gd name="T19" fmla="*/ 40 h 44"/>
                <a:gd name="T20" fmla="*/ 3 w 34"/>
                <a:gd name="T21" fmla="*/ 23 h 44"/>
                <a:gd name="T22" fmla="*/ 6 w 34"/>
                <a:gd name="T23" fmla="*/ 20 h 44"/>
                <a:gd name="T24" fmla="*/ 7 w 34"/>
                <a:gd name="T25" fmla="*/ 18 h 44"/>
                <a:gd name="T26" fmla="*/ 30 w 34"/>
                <a:gd name="T27" fmla="*/ 28 h 44"/>
                <a:gd name="T28" fmla="*/ 27 w 34"/>
                <a:gd name="T29" fmla="*/ 34 h 44"/>
                <a:gd name="T30" fmla="*/ 22 w 34"/>
                <a:gd name="T31" fmla="*/ 40 h 44"/>
                <a:gd name="T32" fmla="*/ 3 w 34"/>
                <a:gd name="T33" fmla="*/ 23 h 44"/>
                <a:gd name="T34" fmla="*/ 7 w 34"/>
                <a:gd name="T35" fmla="*/ 18 h 44"/>
                <a:gd name="T36" fmla="*/ 8 w 34"/>
                <a:gd name="T37" fmla="*/ 16 h 44"/>
                <a:gd name="T38" fmla="*/ 8 w 34"/>
                <a:gd name="T39" fmla="*/ 13 h 44"/>
                <a:gd name="T40" fmla="*/ 34 w 34"/>
                <a:gd name="T41" fmla="*/ 13 h 44"/>
                <a:gd name="T42" fmla="*/ 33 w 34"/>
                <a:gd name="T43" fmla="*/ 20 h 44"/>
                <a:gd name="T44" fmla="*/ 30 w 34"/>
                <a:gd name="T45" fmla="*/ 28 h 44"/>
                <a:gd name="T46" fmla="*/ 7 w 34"/>
                <a:gd name="T47" fmla="*/ 18 h 44"/>
                <a:gd name="T48" fmla="*/ 8 w 34"/>
                <a:gd name="T49" fmla="*/ 13 h 44"/>
                <a:gd name="T50" fmla="*/ 9 w 34"/>
                <a:gd name="T51" fmla="*/ 9 h 44"/>
                <a:gd name="T52" fmla="*/ 11 w 34"/>
                <a:gd name="T53" fmla="*/ 4 h 44"/>
                <a:gd name="T54" fmla="*/ 15 w 34"/>
                <a:gd name="T55" fmla="*/ 1 h 44"/>
                <a:gd name="T56" fmla="*/ 21 w 34"/>
                <a:gd name="T57" fmla="*/ 0 h 44"/>
                <a:gd name="T58" fmla="*/ 25 w 34"/>
                <a:gd name="T59" fmla="*/ 1 h 44"/>
                <a:gd name="T60" fmla="*/ 29 w 34"/>
                <a:gd name="T61" fmla="*/ 4 h 44"/>
                <a:gd name="T62" fmla="*/ 33 w 34"/>
                <a:gd name="T63" fmla="*/ 9 h 44"/>
                <a:gd name="T64" fmla="*/ 34 w 34"/>
                <a:gd name="T65" fmla="*/ 13 h 44"/>
                <a:gd name="T66" fmla="*/ 8 w 34"/>
                <a:gd name="T67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4">
                  <a:moveTo>
                    <a:pt x="22" y="40"/>
                  </a:moveTo>
                  <a:lnTo>
                    <a:pt x="18" y="43"/>
                  </a:lnTo>
                  <a:lnTo>
                    <a:pt x="13" y="44"/>
                  </a:lnTo>
                  <a:lnTo>
                    <a:pt x="8" y="43"/>
                  </a:lnTo>
                  <a:lnTo>
                    <a:pt x="3" y="40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3" y="23"/>
                  </a:lnTo>
                  <a:lnTo>
                    <a:pt x="22" y="40"/>
                  </a:lnTo>
                  <a:close/>
                  <a:moveTo>
                    <a:pt x="3" y="23"/>
                  </a:moveTo>
                  <a:lnTo>
                    <a:pt x="6" y="20"/>
                  </a:lnTo>
                  <a:lnTo>
                    <a:pt x="7" y="18"/>
                  </a:lnTo>
                  <a:lnTo>
                    <a:pt x="30" y="28"/>
                  </a:lnTo>
                  <a:lnTo>
                    <a:pt x="27" y="34"/>
                  </a:lnTo>
                  <a:lnTo>
                    <a:pt x="22" y="40"/>
                  </a:lnTo>
                  <a:lnTo>
                    <a:pt x="3" y="23"/>
                  </a:lnTo>
                  <a:close/>
                  <a:moveTo>
                    <a:pt x="7" y="18"/>
                  </a:moveTo>
                  <a:lnTo>
                    <a:pt x="8" y="16"/>
                  </a:lnTo>
                  <a:lnTo>
                    <a:pt x="8" y="13"/>
                  </a:lnTo>
                  <a:lnTo>
                    <a:pt x="34" y="13"/>
                  </a:lnTo>
                  <a:lnTo>
                    <a:pt x="33" y="20"/>
                  </a:lnTo>
                  <a:lnTo>
                    <a:pt x="30" y="28"/>
                  </a:lnTo>
                  <a:lnTo>
                    <a:pt x="7" y="18"/>
                  </a:lnTo>
                  <a:close/>
                  <a:moveTo>
                    <a:pt x="8" y="13"/>
                  </a:moveTo>
                  <a:lnTo>
                    <a:pt x="9" y="9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9" y="4"/>
                  </a:lnTo>
                  <a:lnTo>
                    <a:pt x="33" y="9"/>
                  </a:lnTo>
                  <a:lnTo>
                    <a:pt x="34" y="13"/>
                  </a:lnTo>
                  <a:lnTo>
                    <a:pt x="8" y="1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127">
              <a:extLst>
                <a:ext uri="{FF2B5EF4-FFF2-40B4-BE49-F238E27FC236}">
                  <a16:creationId xmlns:a16="http://schemas.microsoft.com/office/drawing/2014/main" id="{BDD5A7DB-9242-4040-912E-DDFF356D3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9200" y="866775"/>
              <a:ext cx="9525" cy="42863"/>
            </a:xfrm>
            <a:custGeom>
              <a:avLst/>
              <a:gdLst>
                <a:gd name="T0" fmla="*/ 26 w 26"/>
                <a:gd name="T1" fmla="*/ 94 h 107"/>
                <a:gd name="T2" fmla="*/ 25 w 26"/>
                <a:gd name="T3" fmla="*/ 99 h 107"/>
                <a:gd name="T4" fmla="*/ 21 w 26"/>
                <a:gd name="T5" fmla="*/ 104 h 107"/>
                <a:gd name="T6" fmla="*/ 17 w 26"/>
                <a:gd name="T7" fmla="*/ 106 h 107"/>
                <a:gd name="T8" fmla="*/ 13 w 26"/>
                <a:gd name="T9" fmla="*/ 107 h 107"/>
                <a:gd name="T10" fmla="*/ 7 w 26"/>
                <a:gd name="T11" fmla="*/ 106 h 107"/>
                <a:gd name="T12" fmla="*/ 3 w 26"/>
                <a:gd name="T13" fmla="*/ 104 h 107"/>
                <a:gd name="T14" fmla="*/ 1 w 26"/>
                <a:gd name="T15" fmla="*/ 99 h 107"/>
                <a:gd name="T16" fmla="*/ 0 w 26"/>
                <a:gd name="T17" fmla="*/ 94 h 107"/>
                <a:gd name="T18" fmla="*/ 26 w 26"/>
                <a:gd name="T19" fmla="*/ 94 h 107"/>
                <a:gd name="T20" fmla="*/ 0 w 26"/>
                <a:gd name="T21" fmla="*/ 94 h 107"/>
                <a:gd name="T22" fmla="*/ 0 w 26"/>
                <a:gd name="T23" fmla="*/ 13 h 107"/>
                <a:gd name="T24" fmla="*/ 26 w 26"/>
                <a:gd name="T25" fmla="*/ 13 h 107"/>
                <a:gd name="T26" fmla="*/ 26 w 26"/>
                <a:gd name="T27" fmla="*/ 94 h 107"/>
                <a:gd name="T28" fmla="*/ 0 w 26"/>
                <a:gd name="T29" fmla="*/ 94 h 107"/>
                <a:gd name="T30" fmla="*/ 0 w 26"/>
                <a:gd name="T31" fmla="*/ 13 h 107"/>
                <a:gd name="T32" fmla="*/ 1 w 26"/>
                <a:gd name="T33" fmla="*/ 7 h 107"/>
                <a:gd name="T34" fmla="*/ 3 w 26"/>
                <a:gd name="T35" fmla="*/ 3 h 107"/>
                <a:gd name="T36" fmla="*/ 7 w 26"/>
                <a:gd name="T37" fmla="*/ 1 h 107"/>
                <a:gd name="T38" fmla="*/ 13 w 26"/>
                <a:gd name="T39" fmla="*/ 0 h 107"/>
                <a:gd name="T40" fmla="*/ 17 w 26"/>
                <a:gd name="T41" fmla="*/ 1 h 107"/>
                <a:gd name="T42" fmla="*/ 21 w 26"/>
                <a:gd name="T43" fmla="*/ 3 h 107"/>
                <a:gd name="T44" fmla="*/ 25 w 26"/>
                <a:gd name="T45" fmla="*/ 7 h 107"/>
                <a:gd name="T46" fmla="*/ 26 w 26"/>
                <a:gd name="T47" fmla="*/ 13 h 107"/>
                <a:gd name="T48" fmla="*/ 0 w 26"/>
                <a:gd name="T49" fmla="*/ 1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107">
                  <a:moveTo>
                    <a:pt x="26" y="94"/>
                  </a:moveTo>
                  <a:lnTo>
                    <a:pt x="25" y="99"/>
                  </a:lnTo>
                  <a:lnTo>
                    <a:pt x="21" y="104"/>
                  </a:lnTo>
                  <a:lnTo>
                    <a:pt x="17" y="106"/>
                  </a:lnTo>
                  <a:lnTo>
                    <a:pt x="13" y="107"/>
                  </a:lnTo>
                  <a:lnTo>
                    <a:pt x="7" y="106"/>
                  </a:lnTo>
                  <a:lnTo>
                    <a:pt x="3" y="104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26" y="94"/>
                  </a:lnTo>
                  <a:close/>
                  <a:moveTo>
                    <a:pt x="0" y="94"/>
                  </a:moveTo>
                  <a:lnTo>
                    <a:pt x="0" y="13"/>
                  </a:lnTo>
                  <a:lnTo>
                    <a:pt x="26" y="13"/>
                  </a:lnTo>
                  <a:lnTo>
                    <a:pt x="26" y="94"/>
                  </a:lnTo>
                  <a:lnTo>
                    <a:pt x="0" y="94"/>
                  </a:lnTo>
                  <a:close/>
                  <a:moveTo>
                    <a:pt x="0" y="13"/>
                  </a:move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5" y="7"/>
                  </a:lnTo>
                  <a:lnTo>
                    <a:pt x="26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128">
              <a:extLst>
                <a:ext uri="{FF2B5EF4-FFF2-40B4-BE49-F238E27FC236}">
                  <a16:creationId xmlns:a16="http://schemas.microsoft.com/office/drawing/2014/main" id="{7DFB494C-1B37-468D-811C-52E35A6DC8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9200" y="860425"/>
              <a:ext cx="12700" cy="17463"/>
            </a:xfrm>
            <a:custGeom>
              <a:avLst/>
              <a:gdLst>
                <a:gd name="T0" fmla="*/ 26 w 33"/>
                <a:gd name="T1" fmla="*/ 31 h 44"/>
                <a:gd name="T2" fmla="*/ 25 w 33"/>
                <a:gd name="T3" fmla="*/ 35 h 44"/>
                <a:gd name="T4" fmla="*/ 21 w 33"/>
                <a:gd name="T5" fmla="*/ 40 h 44"/>
                <a:gd name="T6" fmla="*/ 17 w 33"/>
                <a:gd name="T7" fmla="*/ 43 h 44"/>
                <a:gd name="T8" fmla="*/ 13 w 33"/>
                <a:gd name="T9" fmla="*/ 44 h 44"/>
                <a:gd name="T10" fmla="*/ 7 w 33"/>
                <a:gd name="T11" fmla="*/ 43 h 44"/>
                <a:gd name="T12" fmla="*/ 3 w 33"/>
                <a:gd name="T13" fmla="*/ 40 h 44"/>
                <a:gd name="T14" fmla="*/ 1 w 33"/>
                <a:gd name="T15" fmla="*/ 35 h 44"/>
                <a:gd name="T16" fmla="*/ 0 w 33"/>
                <a:gd name="T17" fmla="*/ 31 h 44"/>
                <a:gd name="T18" fmla="*/ 26 w 33"/>
                <a:gd name="T19" fmla="*/ 31 h 44"/>
                <a:gd name="T20" fmla="*/ 0 w 33"/>
                <a:gd name="T21" fmla="*/ 31 h 44"/>
                <a:gd name="T22" fmla="*/ 1 w 33"/>
                <a:gd name="T23" fmla="*/ 23 h 44"/>
                <a:gd name="T24" fmla="*/ 3 w 33"/>
                <a:gd name="T25" fmla="*/ 16 h 44"/>
                <a:gd name="T26" fmla="*/ 27 w 33"/>
                <a:gd name="T27" fmla="*/ 25 h 44"/>
                <a:gd name="T28" fmla="*/ 26 w 33"/>
                <a:gd name="T29" fmla="*/ 28 h 44"/>
                <a:gd name="T30" fmla="*/ 26 w 33"/>
                <a:gd name="T31" fmla="*/ 31 h 44"/>
                <a:gd name="T32" fmla="*/ 0 w 33"/>
                <a:gd name="T33" fmla="*/ 31 h 44"/>
                <a:gd name="T34" fmla="*/ 15 w 33"/>
                <a:gd name="T35" fmla="*/ 21 h 44"/>
                <a:gd name="T36" fmla="*/ 3 w 33"/>
                <a:gd name="T37" fmla="*/ 16 h 44"/>
                <a:gd name="T38" fmla="*/ 5 w 33"/>
                <a:gd name="T39" fmla="*/ 11 h 44"/>
                <a:gd name="T40" fmla="*/ 10 w 33"/>
                <a:gd name="T41" fmla="*/ 9 h 44"/>
                <a:gd name="T42" fmla="*/ 15 w 33"/>
                <a:gd name="T43" fmla="*/ 8 h 44"/>
                <a:gd name="T44" fmla="*/ 19 w 33"/>
                <a:gd name="T45" fmla="*/ 9 h 44"/>
                <a:gd name="T46" fmla="*/ 24 w 33"/>
                <a:gd name="T47" fmla="*/ 11 h 44"/>
                <a:gd name="T48" fmla="*/ 27 w 33"/>
                <a:gd name="T49" fmla="*/ 16 h 44"/>
                <a:gd name="T50" fmla="*/ 27 w 33"/>
                <a:gd name="T51" fmla="*/ 21 h 44"/>
                <a:gd name="T52" fmla="*/ 27 w 33"/>
                <a:gd name="T53" fmla="*/ 25 h 44"/>
                <a:gd name="T54" fmla="*/ 15 w 33"/>
                <a:gd name="T55" fmla="*/ 21 h 44"/>
                <a:gd name="T56" fmla="*/ 3 w 33"/>
                <a:gd name="T57" fmla="*/ 16 h 44"/>
                <a:gd name="T58" fmla="*/ 6 w 33"/>
                <a:gd name="T59" fmla="*/ 9 h 44"/>
                <a:gd name="T60" fmla="*/ 11 w 33"/>
                <a:gd name="T61" fmla="*/ 3 h 44"/>
                <a:gd name="T62" fmla="*/ 29 w 33"/>
                <a:gd name="T63" fmla="*/ 21 h 44"/>
                <a:gd name="T64" fmla="*/ 28 w 33"/>
                <a:gd name="T65" fmla="*/ 23 h 44"/>
                <a:gd name="T66" fmla="*/ 27 w 33"/>
                <a:gd name="T67" fmla="*/ 25 h 44"/>
                <a:gd name="T68" fmla="*/ 3 w 33"/>
                <a:gd name="T69" fmla="*/ 16 h 44"/>
                <a:gd name="T70" fmla="*/ 11 w 33"/>
                <a:gd name="T71" fmla="*/ 3 h 44"/>
                <a:gd name="T72" fmla="*/ 15 w 33"/>
                <a:gd name="T73" fmla="*/ 1 h 44"/>
                <a:gd name="T74" fmla="*/ 20 w 33"/>
                <a:gd name="T75" fmla="*/ 0 h 44"/>
                <a:gd name="T76" fmla="*/ 25 w 33"/>
                <a:gd name="T77" fmla="*/ 1 h 44"/>
                <a:gd name="T78" fmla="*/ 29 w 33"/>
                <a:gd name="T79" fmla="*/ 3 h 44"/>
                <a:gd name="T80" fmla="*/ 32 w 33"/>
                <a:gd name="T81" fmla="*/ 7 h 44"/>
                <a:gd name="T82" fmla="*/ 33 w 33"/>
                <a:gd name="T83" fmla="*/ 13 h 44"/>
                <a:gd name="T84" fmla="*/ 32 w 33"/>
                <a:gd name="T85" fmla="*/ 17 h 44"/>
                <a:gd name="T86" fmla="*/ 29 w 33"/>
                <a:gd name="T87" fmla="*/ 21 h 44"/>
                <a:gd name="T88" fmla="*/ 11 w 33"/>
                <a:gd name="T8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" h="44">
                  <a:moveTo>
                    <a:pt x="26" y="31"/>
                  </a:moveTo>
                  <a:lnTo>
                    <a:pt x="25" y="35"/>
                  </a:lnTo>
                  <a:lnTo>
                    <a:pt x="21" y="40"/>
                  </a:lnTo>
                  <a:lnTo>
                    <a:pt x="17" y="43"/>
                  </a:lnTo>
                  <a:lnTo>
                    <a:pt x="13" y="44"/>
                  </a:lnTo>
                  <a:lnTo>
                    <a:pt x="7" y="43"/>
                  </a:lnTo>
                  <a:lnTo>
                    <a:pt x="3" y="40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26" y="31"/>
                  </a:lnTo>
                  <a:close/>
                  <a:moveTo>
                    <a:pt x="0" y="31"/>
                  </a:moveTo>
                  <a:lnTo>
                    <a:pt x="1" y="23"/>
                  </a:lnTo>
                  <a:lnTo>
                    <a:pt x="3" y="16"/>
                  </a:lnTo>
                  <a:lnTo>
                    <a:pt x="27" y="25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0" y="31"/>
                  </a:lnTo>
                  <a:close/>
                  <a:moveTo>
                    <a:pt x="15" y="21"/>
                  </a:moveTo>
                  <a:lnTo>
                    <a:pt x="3" y="16"/>
                  </a:lnTo>
                  <a:lnTo>
                    <a:pt x="5" y="11"/>
                  </a:lnTo>
                  <a:lnTo>
                    <a:pt x="10" y="9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4" y="11"/>
                  </a:lnTo>
                  <a:lnTo>
                    <a:pt x="27" y="16"/>
                  </a:lnTo>
                  <a:lnTo>
                    <a:pt x="27" y="21"/>
                  </a:lnTo>
                  <a:lnTo>
                    <a:pt x="27" y="25"/>
                  </a:lnTo>
                  <a:lnTo>
                    <a:pt x="15" y="21"/>
                  </a:lnTo>
                  <a:close/>
                  <a:moveTo>
                    <a:pt x="3" y="16"/>
                  </a:moveTo>
                  <a:lnTo>
                    <a:pt x="6" y="9"/>
                  </a:lnTo>
                  <a:lnTo>
                    <a:pt x="11" y="3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7" y="25"/>
                  </a:lnTo>
                  <a:lnTo>
                    <a:pt x="3" y="16"/>
                  </a:lnTo>
                  <a:close/>
                  <a:moveTo>
                    <a:pt x="11" y="3"/>
                  </a:moveTo>
                  <a:lnTo>
                    <a:pt x="15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2" y="7"/>
                  </a:lnTo>
                  <a:lnTo>
                    <a:pt x="33" y="13"/>
                  </a:lnTo>
                  <a:lnTo>
                    <a:pt x="32" y="17"/>
                  </a:lnTo>
                  <a:lnTo>
                    <a:pt x="29" y="21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129">
              <a:extLst>
                <a:ext uri="{FF2B5EF4-FFF2-40B4-BE49-F238E27FC236}">
                  <a16:creationId xmlns:a16="http://schemas.microsoft.com/office/drawing/2014/main" id="{0ACD8763-C881-4DB7-91D6-83A92110C6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375" y="817563"/>
              <a:ext cx="52388" cy="52388"/>
            </a:xfrm>
            <a:custGeom>
              <a:avLst/>
              <a:gdLst>
                <a:gd name="T0" fmla="*/ 22 w 134"/>
                <a:gd name="T1" fmla="*/ 129 h 133"/>
                <a:gd name="T2" fmla="*/ 18 w 134"/>
                <a:gd name="T3" fmla="*/ 132 h 133"/>
                <a:gd name="T4" fmla="*/ 13 w 134"/>
                <a:gd name="T5" fmla="*/ 133 h 133"/>
                <a:gd name="T6" fmla="*/ 8 w 134"/>
                <a:gd name="T7" fmla="*/ 132 h 133"/>
                <a:gd name="T8" fmla="*/ 4 w 134"/>
                <a:gd name="T9" fmla="*/ 129 h 133"/>
                <a:gd name="T10" fmla="*/ 1 w 134"/>
                <a:gd name="T11" fmla="*/ 125 h 133"/>
                <a:gd name="T12" fmla="*/ 0 w 134"/>
                <a:gd name="T13" fmla="*/ 121 h 133"/>
                <a:gd name="T14" fmla="*/ 1 w 134"/>
                <a:gd name="T15" fmla="*/ 115 h 133"/>
                <a:gd name="T16" fmla="*/ 4 w 134"/>
                <a:gd name="T17" fmla="*/ 111 h 133"/>
                <a:gd name="T18" fmla="*/ 22 w 134"/>
                <a:gd name="T19" fmla="*/ 129 h 133"/>
                <a:gd name="T20" fmla="*/ 4 w 134"/>
                <a:gd name="T21" fmla="*/ 111 h 133"/>
                <a:gd name="T22" fmla="*/ 113 w 134"/>
                <a:gd name="T23" fmla="*/ 3 h 133"/>
                <a:gd name="T24" fmla="*/ 130 w 134"/>
                <a:gd name="T25" fmla="*/ 21 h 133"/>
                <a:gd name="T26" fmla="*/ 22 w 134"/>
                <a:gd name="T27" fmla="*/ 129 h 133"/>
                <a:gd name="T28" fmla="*/ 4 w 134"/>
                <a:gd name="T29" fmla="*/ 111 h 133"/>
                <a:gd name="T30" fmla="*/ 113 w 134"/>
                <a:gd name="T31" fmla="*/ 3 h 133"/>
                <a:gd name="T32" fmla="*/ 116 w 134"/>
                <a:gd name="T33" fmla="*/ 1 h 133"/>
                <a:gd name="T34" fmla="*/ 121 w 134"/>
                <a:gd name="T35" fmla="*/ 0 h 133"/>
                <a:gd name="T36" fmla="*/ 126 w 134"/>
                <a:gd name="T37" fmla="*/ 1 h 133"/>
                <a:gd name="T38" fmla="*/ 130 w 134"/>
                <a:gd name="T39" fmla="*/ 3 h 133"/>
                <a:gd name="T40" fmla="*/ 133 w 134"/>
                <a:gd name="T41" fmla="*/ 7 h 133"/>
                <a:gd name="T42" fmla="*/ 134 w 134"/>
                <a:gd name="T43" fmla="*/ 13 h 133"/>
                <a:gd name="T44" fmla="*/ 133 w 134"/>
                <a:gd name="T45" fmla="*/ 17 h 133"/>
                <a:gd name="T46" fmla="*/ 130 w 134"/>
                <a:gd name="T47" fmla="*/ 21 h 133"/>
                <a:gd name="T48" fmla="*/ 113 w 134"/>
                <a:gd name="T49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133">
                  <a:moveTo>
                    <a:pt x="22" y="129"/>
                  </a:moveTo>
                  <a:lnTo>
                    <a:pt x="18" y="132"/>
                  </a:lnTo>
                  <a:lnTo>
                    <a:pt x="13" y="133"/>
                  </a:lnTo>
                  <a:lnTo>
                    <a:pt x="8" y="132"/>
                  </a:lnTo>
                  <a:lnTo>
                    <a:pt x="4" y="129"/>
                  </a:lnTo>
                  <a:lnTo>
                    <a:pt x="1" y="125"/>
                  </a:lnTo>
                  <a:lnTo>
                    <a:pt x="0" y="121"/>
                  </a:lnTo>
                  <a:lnTo>
                    <a:pt x="1" y="115"/>
                  </a:lnTo>
                  <a:lnTo>
                    <a:pt x="4" y="111"/>
                  </a:lnTo>
                  <a:lnTo>
                    <a:pt x="22" y="129"/>
                  </a:lnTo>
                  <a:close/>
                  <a:moveTo>
                    <a:pt x="4" y="111"/>
                  </a:moveTo>
                  <a:lnTo>
                    <a:pt x="113" y="3"/>
                  </a:lnTo>
                  <a:lnTo>
                    <a:pt x="130" y="21"/>
                  </a:lnTo>
                  <a:lnTo>
                    <a:pt x="22" y="129"/>
                  </a:lnTo>
                  <a:lnTo>
                    <a:pt x="4" y="111"/>
                  </a:lnTo>
                  <a:close/>
                  <a:moveTo>
                    <a:pt x="113" y="3"/>
                  </a:moveTo>
                  <a:lnTo>
                    <a:pt x="116" y="1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0" y="3"/>
                  </a:lnTo>
                  <a:lnTo>
                    <a:pt x="133" y="7"/>
                  </a:lnTo>
                  <a:lnTo>
                    <a:pt x="134" y="13"/>
                  </a:lnTo>
                  <a:lnTo>
                    <a:pt x="133" y="17"/>
                  </a:lnTo>
                  <a:lnTo>
                    <a:pt x="130" y="21"/>
                  </a:lnTo>
                  <a:lnTo>
                    <a:pt x="113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130">
              <a:extLst>
                <a:ext uri="{FF2B5EF4-FFF2-40B4-BE49-F238E27FC236}">
                  <a16:creationId xmlns:a16="http://schemas.microsoft.com/office/drawing/2014/main" id="{1E94740F-C361-4646-9511-846185108B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5238" y="815975"/>
              <a:ext cx="20638" cy="11113"/>
            </a:xfrm>
            <a:custGeom>
              <a:avLst/>
              <a:gdLst>
                <a:gd name="T0" fmla="*/ 22 w 52"/>
                <a:gd name="T1" fmla="*/ 27 h 31"/>
                <a:gd name="T2" fmla="*/ 18 w 52"/>
                <a:gd name="T3" fmla="*/ 30 h 31"/>
                <a:gd name="T4" fmla="*/ 13 w 52"/>
                <a:gd name="T5" fmla="*/ 31 h 31"/>
                <a:gd name="T6" fmla="*/ 8 w 52"/>
                <a:gd name="T7" fmla="*/ 30 h 31"/>
                <a:gd name="T8" fmla="*/ 5 w 52"/>
                <a:gd name="T9" fmla="*/ 27 h 31"/>
                <a:gd name="T10" fmla="*/ 1 w 52"/>
                <a:gd name="T11" fmla="*/ 23 h 31"/>
                <a:gd name="T12" fmla="*/ 0 w 52"/>
                <a:gd name="T13" fmla="*/ 19 h 31"/>
                <a:gd name="T14" fmla="*/ 1 w 52"/>
                <a:gd name="T15" fmla="*/ 13 h 31"/>
                <a:gd name="T16" fmla="*/ 5 w 52"/>
                <a:gd name="T17" fmla="*/ 9 h 31"/>
                <a:gd name="T18" fmla="*/ 22 w 52"/>
                <a:gd name="T19" fmla="*/ 27 h 31"/>
                <a:gd name="T20" fmla="*/ 5 w 52"/>
                <a:gd name="T21" fmla="*/ 9 h 31"/>
                <a:gd name="T22" fmla="*/ 9 w 52"/>
                <a:gd name="T23" fmla="*/ 6 h 31"/>
                <a:gd name="T24" fmla="*/ 14 w 52"/>
                <a:gd name="T25" fmla="*/ 2 h 31"/>
                <a:gd name="T26" fmla="*/ 20 w 52"/>
                <a:gd name="T27" fmla="*/ 0 h 31"/>
                <a:gd name="T28" fmla="*/ 26 w 52"/>
                <a:gd name="T29" fmla="*/ 0 h 31"/>
                <a:gd name="T30" fmla="*/ 26 w 52"/>
                <a:gd name="T31" fmla="*/ 26 h 31"/>
                <a:gd name="T32" fmla="*/ 24 w 52"/>
                <a:gd name="T33" fmla="*/ 26 h 31"/>
                <a:gd name="T34" fmla="*/ 22 w 52"/>
                <a:gd name="T35" fmla="*/ 27 h 31"/>
                <a:gd name="T36" fmla="*/ 5 w 52"/>
                <a:gd name="T37" fmla="*/ 9 h 31"/>
                <a:gd name="T38" fmla="*/ 26 w 52"/>
                <a:gd name="T39" fmla="*/ 0 h 31"/>
                <a:gd name="T40" fmla="*/ 32 w 52"/>
                <a:gd name="T41" fmla="*/ 0 h 31"/>
                <a:gd name="T42" fmla="*/ 38 w 52"/>
                <a:gd name="T43" fmla="*/ 2 h 31"/>
                <a:gd name="T44" fmla="*/ 44 w 52"/>
                <a:gd name="T45" fmla="*/ 6 h 31"/>
                <a:gd name="T46" fmla="*/ 48 w 52"/>
                <a:gd name="T47" fmla="*/ 9 h 31"/>
                <a:gd name="T48" fmla="*/ 30 w 52"/>
                <a:gd name="T49" fmla="*/ 27 h 31"/>
                <a:gd name="T50" fmla="*/ 28 w 52"/>
                <a:gd name="T51" fmla="*/ 26 h 31"/>
                <a:gd name="T52" fmla="*/ 26 w 52"/>
                <a:gd name="T53" fmla="*/ 26 h 31"/>
                <a:gd name="T54" fmla="*/ 26 w 52"/>
                <a:gd name="T55" fmla="*/ 0 h 31"/>
                <a:gd name="T56" fmla="*/ 48 w 52"/>
                <a:gd name="T57" fmla="*/ 9 h 31"/>
                <a:gd name="T58" fmla="*/ 51 w 52"/>
                <a:gd name="T59" fmla="*/ 13 h 31"/>
                <a:gd name="T60" fmla="*/ 52 w 52"/>
                <a:gd name="T61" fmla="*/ 19 h 31"/>
                <a:gd name="T62" fmla="*/ 51 w 52"/>
                <a:gd name="T63" fmla="*/ 23 h 31"/>
                <a:gd name="T64" fmla="*/ 48 w 52"/>
                <a:gd name="T65" fmla="*/ 27 h 31"/>
                <a:gd name="T66" fmla="*/ 44 w 52"/>
                <a:gd name="T67" fmla="*/ 30 h 31"/>
                <a:gd name="T68" fmla="*/ 39 w 52"/>
                <a:gd name="T69" fmla="*/ 31 h 31"/>
                <a:gd name="T70" fmla="*/ 34 w 52"/>
                <a:gd name="T71" fmla="*/ 30 h 31"/>
                <a:gd name="T72" fmla="*/ 30 w 52"/>
                <a:gd name="T73" fmla="*/ 27 h 31"/>
                <a:gd name="T74" fmla="*/ 48 w 52"/>
                <a:gd name="T7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31">
                  <a:moveTo>
                    <a:pt x="22" y="27"/>
                  </a:moveTo>
                  <a:lnTo>
                    <a:pt x="18" y="30"/>
                  </a:lnTo>
                  <a:lnTo>
                    <a:pt x="13" y="31"/>
                  </a:lnTo>
                  <a:lnTo>
                    <a:pt x="8" y="30"/>
                  </a:lnTo>
                  <a:lnTo>
                    <a:pt x="5" y="27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5" y="9"/>
                  </a:lnTo>
                  <a:lnTo>
                    <a:pt x="22" y="27"/>
                  </a:lnTo>
                  <a:close/>
                  <a:moveTo>
                    <a:pt x="5" y="9"/>
                  </a:move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2" y="27"/>
                  </a:lnTo>
                  <a:lnTo>
                    <a:pt x="5" y="9"/>
                  </a:lnTo>
                  <a:close/>
                  <a:moveTo>
                    <a:pt x="26" y="0"/>
                  </a:moveTo>
                  <a:lnTo>
                    <a:pt x="32" y="0"/>
                  </a:lnTo>
                  <a:lnTo>
                    <a:pt x="38" y="2"/>
                  </a:lnTo>
                  <a:lnTo>
                    <a:pt x="44" y="6"/>
                  </a:lnTo>
                  <a:lnTo>
                    <a:pt x="48" y="9"/>
                  </a:lnTo>
                  <a:lnTo>
                    <a:pt x="30" y="27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6" y="0"/>
                  </a:lnTo>
                  <a:close/>
                  <a:moveTo>
                    <a:pt x="48" y="9"/>
                  </a:moveTo>
                  <a:lnTo>
                    <a:pt x="51" y="13"/>
                  </a:lnTo>
                  <a:lnTo>
                    <a:pt x="52" y="19"/>
                  </a:lnTo>
                  <a:lnTo>
                    <a:pt x="51" y="23"/>
                  </a:lnTo>
                  <a:lnTo>
                    <a:pt x="48" y="27"/>
                  </a:lnTo>
                  <a:lnTo>
                    <a:pt x="44" y="30"/>
                  </a:lnTo>
                  <a:lnTo>
                    <a:pt x="39" y="31"/>
                  </a:lnTo>
                  <a:lnTo>
                    <a:pt x="34" y="30"/>
                  </a:lnTo>
                  <a:lnTo>
                    <a:pt x="30" y="27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13F6FE-3FE4-4B48-AD24-E9DD6A593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2075805"/>
            <a:ext cx="10034221" cy="4268593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b="1" dirty="0"/>
              <a:t>Zopakování / trénink </a:t>
            </a:r>
            <a:r>
              <a:rPr lang="cs-CZ" sz="1700" dirty="0"/>
              <a:t>v</a:t>
            </a:r>
            <a:r>
              <a:rPr lang="cs-CZ" sz="1700" b="1" dirty="0"/>
              <a:t> </a:t>
            </a:r>
            <a:r>
              <a:rPr lang="cs-CZ" sz="1700" dirty="0"/>
              <a:t>metodě AP, umíme udělat AP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/>
              <a:t>Ujasnění </a:t>
            </a:r>
            <a:r>
              <a:rPr lang="cs-CZ" sz="1700" b="1" dirty="0"/>
              <a:t>priorit, definování cílů </a:t>
            </a:r>
            <a:r>
              <a:rPr lang="cs-CZ" sz="1700" dirty="0"/>
              <a:t>– i pro budoucí projekty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/>
              <a:t>Ujasnění si, </a:t>
            </a:r>
            <a:r>
              <a:rPr lang="cs-CZ" sz="1700" b="1" dirty="0"/>
              <a:t>kam směřovat </a:t>
            </a:r>
            <a:r>
              <a:rPr lang="cs-CZ" sz="1700" dirty="0"/>
              <a:t>(koncepce, vize)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/>
              <a:t>Zhodnocení aktuálního stavu, </a:t>
            </a:r>
            <a:r>
              <a:rPr lang="cs-CZ" sz="1700" b="1" dirty="0"/>
              <a:t>pojmenování problémů </a:t>
            </a:r>
            <a:r>
              <a:rPr lang="cs-CZ" sz="1700" dirty="0"/>
              <a:t>a návrhy jejich řešení (plán)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b="1" dirty="0"/>
              <a:t>Utřídit si myšlenky </a:t>
            </a:r>
            <a:r>
              <a:rPr lang="cs-CZ" sz="1700" dirty="0"/>
              <a:t>(jaká témata, co do Šablon)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/>
              <a:t>ŠAP </a:t>
            </a:r>
            <a:r>
              <a:rPr lang="cs-CZ" sz="1700" b="1" dirty="0"/>
              <a:t>jako nástroj </a:t>
            </a:r>
            <a:r>
              <a:rPr lang="cs-CZ" sz="1700" dirty="0"/>
              <a:t>- dobře slouží </a:t>
            </a:r>
            <a:r>
              <a:rPr lang="cs-CZ" sz="1700" b="1" dirty="0"/>
              <a:t>k naplňování cílů, </a:t>
            </a:r>
            <a:r>
              <a:rPr lang="cs-CZ" sz="1700" dirty="0"/>
              <a:t>naučili jsme se ho </a:t>
            </a:r>
            <a:r>
              <a:rPr lang="cs-CZ" sz="1700" b="1" dirty="0"/>
              <a:t>vyhodnotit a využít pro další plán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b="1" dirty="0"/>
              <a:t>Impuls </a:t>
            </a:r>
            <a:r>
              <a:rPr lang="cs-CZ" sz="1700" dirty="0"/>
              <a:t>k AP a k rozvoji v nových oblastech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b="1" dirty="0"/>
              <a:t>Motivace k</a:t>
            </a:r>
            <a:r>
              <a:rPr lang="cs-CZ" sz="1700" dirty="0"/>
              <a:t> </a:t>
            </a:r>
            <a:r>
              <a:rPr lang="cs-CZ" sz="1700" b="1" dirty="0"/>
              <a:t>systematickému plánování s kolegy, </a:t>
            </a:r>
            <a:r>
              <a:rPr lang="cs-CZ" sz="1700" dirty="0"/>
              <a:t>nastavit si </a:t>
            </a:r>
            <a:r>
              <a:rPr lang="cs-CZ" sz="1700" dirty="0" err="1"/>
              <a:t>workflow</a:t>
            </a:r>
            <a:r>
              <a:rPr lang="cs-CZ" sz="1700" dirty="0"/>
              <a:t>, naučit se domlouvat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b="1" dirty="0"/>
              <a:t>názorový posun </a:t>
            </a:r>
            <a:r>
              <a:rPr lang="cs-CZ" sz="1700" dirty="0"/>
              <a:t>vedení i PP školy </a:t>
            </a:r>
            <a:r>
              <a:rPr lang="cs-CZ" sz="1700" b="1" dirty="0"/>
              <a:t>na dlouhodobé plánování</a:t>
            </a:r>
            <a:r>
              <a:rPr lang="cs-CZ" sz="1700" dirty="0"/>
              <a:t> a jeho vliv na marketing školy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b="1" dirty="0"/>
              <a:t>Inspirace,</a:t>
            </a:r>
            <a:r>
              <a:rPr lang="cs-CZ" sz="1700" dirty="0"/>
              <a:t> jak se rozvíjet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/>
              <a:t>hodnotná </a:t>
            </a:r>
            <a:r>
              <a:rPr lang="cs-CZ" sz="1700" b="1" dirty="0"/>
              <a:t>zpětná vazba </a:t>
            </a:r>
            <a:r>
              <a:rPr lang="cs-CZ" sz="1700" dirty="0"/>
              <a:t>(od OG) k pojetí kapitol, </a:t>
            </a:r>
            <a:r>
              <a:rPr lang="cs-CZ" sz="1700" b="1" dirty="0"/>
              <a:t>hlubší vhled </a:t>
            </a:r>
            <a:r>
              <a:rPr lang="cs-CZ" sz="1700" dirty="0"/>
              <a:t>do jednotlivých intervencí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/>
              <a:t>Vstupenka do projektů (finanční přínos Šablon…)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FC097F37-D264-4137-BD95-BF4FCA60CA7D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cs-CZ" dirty="0">
                <a:solidFill>
                  <a:srgbClr val="FA9E0D"/>
                </a:solidFill>
              </a:rPr>
              <a:t>Přínosy pro školy: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321A2D-6702-4AF4-9383-F8E8B8826B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03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7"/>
          <p:cNvSpPr txBox="1">
            <a:spLocks/>
          </p:cNvSpPr>
          <p:nvPr/>
        </p:nvSpPr>
        <p:spPr>
          <a:xfrm>
            <a:off x="1524000" y="450507"/>
            <a:ext cx="10044607" cy="64390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Podněty do budoucna</a:t>
            </a:r>
          </a:p>
        </p:txBody>
      </p:sp>
      <p:sp>
        <p:nvSpPr>
          <p:cNvPr id="7" name="Podnadpis 9"/>
          <p:cNvSpPr txBox="1">
            <a:spLocks/>
          </p:cNvSpPr>
          <p:nvPr/>
        </p:nvSpPr>
        <p:spPr>
          <a:xfrm>
            <a:off x="1444978" y="1121840"/>
            <a:ext cx="10034221" cy="566057"/>
          </a:xfrm>
          <a:prstGeom prst="rect">
            <a:avLst/>
          </a:prstGeom>
        </p:spPr>
        <p:txBody>
          <a:bodyPr anchor="t"/>
          <a:lstStyle>
            <a:lvl1pPr marL="228600" indent="-22860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9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Výstupy z reflektivních rozhovorů (41 SŠ/VOŠ = 100%)</a:t>
            </a:r>
          </a:p>
        </p:txBody>
      </p:sp>
      <p:sp>
        <p:nvSpPr>
          <p:cNvPr id="12" name="Pravoúhlý trojúhelník 11"/>
          <p:cNvSpPr>
            <a:spLocks noChangeAspect="1"/>
          </p:cNvSpPr>
          <p:nvPr/>
        </p:nvSpPr>
        <p:spPr>
          <a:xfrm rot="16200000">
            <a:off x="758540" y="633747"/>
            <a:ext cx="460664" cy="460664"/>
          </a:xfrm>
          <a:prstGeom prst="rtTriangle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41" name="Graf 40">
            <a:extLst>
              <a:ext uri="{FF2B5EF4-FFF2-40B4-BE49-F238E27FC236}">
                <a16:creationId xmlns:a16="http://schemas.microsoft.com/office/drawing/2014/main" id="{4C84E3C3-C33D-4FCD-87CB-1D90DBC3841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79807" y="3700804"/>
          <a:ext cx="7796888" cy="2835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Zástupný symbol pro text 25">
            <a:extLst>
              <a:ext uri="{FF2B5EF4-FFF2-40B4-BE49-F238E27FC236}">
                <a16:creationId xmlns:a16="http://schemas.microsoft.com/office/drawing/2014/main" id="{2B1F6F57-6BA0-4F0A-ABBE-1261EBFCE5F1}"/>
              </a:ext>
            </a:extLst>
          </p:cNvPr>
          <p:cNvSpPr txBox="1">
            <a:spLocks/>
          </p:cNvSpPr>
          <p:nvPr/>
        </p:nvSpPr>
        <p:spPr>
          <a:xfrm>
            <a:off x="8961120" y="847023"/>
            <a:ext cx="3025376" cy="56892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228600" indent="-22860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00" marR="0" lvl="1" indent="0" algn="l" defTabSz="19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endParaRPr kumimoji="0" lang="cs-CZ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31400" marR="0" lvl="1" indent="0" algn="l" defTabSz="19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Ze zpráv:</a:t>
            </a:r>
          </a:p>
          <a:p>
            <a:pPr marL="302850" marR="0" lvl="1" indent="-171450" algn="l" defTabSz="19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odstranit časový nesoulad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ŠAP a Šablon</a:t>
            </a:r>
          </a:p>
          <a:p>
            <a:pPr marL="302850" marR="0" lvl="1" indent="-171450" algn="l" defTabSz="19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snížit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admin. zátěž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(odvádí to pozornost a energii PP od výuky)</a:t>
            </a:r>
          </a:p>
          <a:p>
            <a:pPr marL="302850" marR="0" lvl="1" indent="-171450" algn="l" defTabSz="19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upravit šablonu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automatické formátování</a:t>
            </a:r>
          </a:p>
          <a:p>
            <a:pPr marL="302850" marR="0" lvl="1" indent="-171450" algn="l" defTabSz="19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 ŠAP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musí navazovat systémová podpora: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udržitelnost pozic z Šablon, AP i do ZŠ</a:t>
            </a:r>
          </a:p>
          <a:p>
            <a:pPr marL="302850" marR="0" lvl="1" indent="-171450" algn="l" defTabSz="19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nechat prostor škole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 její výklad a přístup k pojetí intervencí, pro výběr</a:t>
            </a:r>
          </a:p>
          <a:p>
            <a:pPr marL="302850" marR="0" lvl="1" indent="-171450" algn="l" defTabSz="19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vzdělávání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plánovat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mimo výuku a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 prázdninách,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předem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nabídnout celkový přehled</a:t>
            </a:r>
          </a:p>
          <a:p>
            <a:pPr marL="302850" marR="0" lvl="1" indent="-171450" algn="l" defTabSz="19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podpořit školy v distanční výuce -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přímá podpora a WB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(jak na to v odborném výcviku, v dalších intervencích …)</a:t>
            </a:r>
          </a:p>
        </p:txBody>
      </p: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F0C08DB5-08FD-4B48-AA32-A9101C49AB12}"/>
              </a:ext>
            </a:extLst>
          </p:cNvPr>
          <p:cNvGrpSpPr>
            <a:grpSpLocks noChangeAspect="1"/>
          </p:cNvGrpSpPr>
          <p:nvPr/>
        </p:nvGrpSpPr>
        <p:grpSpPr>
          <a:xfrm>
            <a:off x="10475280" y="633746"/>
            <a:ext cx="422439" cy="422439"/>
            <a:chOff x="4872038" y="735013"/>
            <a:chExt cx="244475" cy="244475"/>
          </a:xfrm>
          <a:solidFill>
            <a:srgbClr val="FA9E0D"/>
          </a:solidFill>
        </p:grpSpPr>
        <p:sp>
          <p:nvSpPr>
            <p:cNvPr id="45" name="Freeform 109">
              <a:extLst>
                <a:ext uri="{FF2B5EF4-FFF2-40B4-BE49-F238E27FC236}">
                  <a16:creationId xmlns:a16="http://schemas.microsoft.com/office/drawing/2014/main" id="{14FCE7BE-37BB-4674-A26B-A6950838C3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2038" y="873125"/>
              <a:ext cx="106363" cy="106363"/>
            </a:xfrm>
            <a:custGeom>
              <a:avLst/>
              <a:gdLst>
                <a:gd name="T0" fmla="*/ 246 w 268"/>
                <a:gd name="T1" fmla="*/ 3 h 268"/>
                <a:gd name="T2" fmla="*/ 250 w 268"/>
                <a:gd name="T3" fmla="*/ 1 h 268"/>
                <a:gd name="T4" fmla="*/ 255 w 268"/>
                <a:gd name="T5" fmla="*/ 0 h 268"/>
                <a:gd name="T6" fmla="*/ 260 w 268"/>
                <a:gd name="T7" fmla="*/ 1 h 268"/>
                <a:gd name="T8" fmla="*/ 264 w 268"/>
                <a:gd name="T9" fmla="*/ 3 h 268"/>
                <a:gd name="T10" fmla="*/ 267 w 268"/>
                <a:gd name="T11" fmla="*/ 8 h 268"/>
                <a:gd name="T12" fmla="*/ 268 w 268"/>
                <a:gd name="T13" fmla="*/ 13 h 268"/>
                <a:gd name="T14" fmla="*/ 267 w 268"/>
                <a:gd name="T15" fmla="*/ 17 h 268"/>
                <a:gd name="T16" fmla="*/ 264 w 268"/>
                <a:gd name="T17" fmla="*/ 22 h 268"/>
                <a:gd name="T18" fmla="*/ 246 w 268"/>
                <a:gd name="T19" fmla="*/ 3 h 268"/>
                <a:gd name="T20" fmla="*/ 264 w 268"/>
                <a:gd name="T21" fmla="*/ 22 h 268"/>
                <a:gd name="T22" fmla="*/ 22 w 268"/>
                <a:gd name="T23" fmla="*/ 264 h 268"/>
                <a:gd name="T24" fmla="*/ 4 w 268"/>
                <a:gd name="T25" fmla="*/ 245 h 268"/>
                <a:gd name="T26" fmla="*/ 246 w 268"/>
                <a:gd name="T27" fmla="*/ 3 h 268"/>
                <a:gd name="T28" fmla="*/ 264 w 268"/>
                <a:gd name="T29" fmla="*/ 22 h 268"/>
                <a:gd name="T30" fmla="*/ 22 w 268"/>
                <a:gd name="T31" fmla="*/ 264 h 268"/>
                <a:gd name="T32" fmla="*/ 18 w 268"/>
                <a:gd name="T33" fmla="*/ 267 h 268"/>
                <a:gd name="T34" fmla="*/ 13 w 268"/>
                <a:gd name="T35" fmla="*/ 268 h 268"/>
                <a:gd name="T36" fmla="*/ 8 w 268"/>
                <a:gd name="T37" fmla="*/ 267 h 268"/>
                <a:gd name="T38" fmla="*/ 4 w 268"/>
                <a:gd name="T39" fmla="*/ 264 h 268"/>
                <a:gd name="T40" fmla="*/ 2 w 268"/>
                <a:gd name="T41" fmla="*/ 259 h 268"/>
                <a:gd name="T42" fmla="*/ 0 w 268"/>
                <a:gd name="T43" fmla="*/ 255 h 268"/>
                <a:gd name="T44" fmla="*/ 2 w 268"/>
                <a:gd name="T45" fmla="*/ 250 h 268"/>
                <a:gd name="T46" fmla="*/ 4 w 268"/>
                <a:gd name="T47" fmla="*/ 245 h 268"/>
                <a:gd name="T48" fmla="*/ 22 w 268"/>
                <a:gd name="T49" fmla="*/ 2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268">
                  <a:moveTo>
                    <a:pt x="246" y="3"/>
                  </a:moveTo>
                  <a:lnTo>
                    <a:pt x="250" y="1"/>
                  </a:lnTo>
                  <a:lnTo>
                    <a:pt x="255" y="0"/>
                  </a:lnTo>
                  <a:lnTo>
                    <a:pt x="260" y="1"/>
                  </a:lnTo>
                  <a:lnTo>
                    <a:pt x="264" y="3"/>
                  </a:lnTo>
                  <a:lnTo>
                    <a:pt x="267" y="8"/>
                  </a:lnTo>
                  <a:lnTo>
                    <a:pt x="268" y="13"/>
                  </a:lnTo>
                  <a:lnTo>
                    <a:pt x="267" y="17"/>
                  </a:lnTo>
                  <a:lnTo>
                    <a:pt x="264" y="22"/>
                  </a:lnTo>
                  <a:lnTo>
                    <a:pt x="246" y="3"/>
                  </a:lnTo>
                  <a:close/>
                  <a:moveTo>
                    <a:pt x="264" y="22"/>
                  </a:moveTo>
                  <a:lnTo>
                    <a:pt x="22" y="264"/>
                  </a:lnTo>
                  <a:lnTo>
                    <a:pt x="4" y="245"/>
                  </a:lnTo>
                  <a:lnTo>
                    <a:pt x="246" y="3"/>
                  </a:lnTo>
                  <a:lnTo>
                    <a:pt x="264" y="22"/>
                  </a:lnTo>
                  <a:close/>
                  <a:moveTo>
                    <a:pt x="22" y="264"/>
                  </a:moveTo>
                  <a:lnTo>
                    <a:pt x="18" y="267"/>
                  </a:lnTo>
                  <a:lnTo>
                    <a:pt x="13" y="268"/>
                  </a:lnTo>
                  <a:lnTo>
                    <a:pt x="8" y="267"/>
                  </a:lnTo>
                  <a:lnTo>
                    <a:pt x="4" y="264"/>
                  </a:lnTo>
                  <a:lnTo>
                    <a:pt x="2" y="259"/>
                  </a:lnTo>
                  <a:lnTo>
                    <a:pt x="0" y="255"/>
                  </a:lnTo>
                  <a:lnTo>
                    <a:pt x="2" y="250"/>
                  </a:lnTo>
                  <a:lnTo>
                    <a:pt x="4" y="245"/>
                  </a:lnTo>
                  <a:lnTo>
                    <a:pt x="22" y="264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110">
              <a:extLst>
                <a:ext uri="{FF2B5EF4-FFF2-40B4-BE49-F238E27FC236}">
                  <a16:creationId xmlns:a16="http://schemas.microsoft.com/office/drawing/2014/main" id="{D994B800-43D1-4AB7-9B93-058C312E3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763" y="817563"/>
              <a:ext cx="20638" cy="12700"/>
            </a:xfrm>
            <a:custGeom>
              <a:avLst/>
              <a:gdLst>
                <a:gd name="T0" fmla="*/ 4 w 51"/>
                <a:gd name="T1" fmla="*/ 21 h 31"/>
                <a:gd name="T2" fmla="*/ 1 w 51"/>
                <a:gd name="T3" fmla="*/ 17 h 31"/>
                <a:gd name="T4" fmla="*/ 0 w 51"/>
                <a:gd name="T5" fmla="*/ 13 h 31"/>
                <a:gd name="T6" fmla="*/ 1 w 51"/>
                <a:gd name="T7" fmla="*/ 7 h 31"/>
                <a:gd name="T8" fmla="*/ 4 w 51"/>
                <a:gd name="T9" fmla="*/ 3 h 31"/>
                <a:gd name="T10" fmla="*/ 8 w 51"/>
                <a:gd name="T11" fmla="*/ 1 h 31"/>
                <a:gd name="T12" fmla="*/ 13 w 51"/>
                <a:gd name="T13" fmla="*/ 0 h 31"/>
                <a:gd name="T14" fmla="*/ 18 w 51"/>
                <a:gd name="T15" fmla="*/ 1 h 31"/>
                <a:gd name="T16" fmla="*/ 22 w 51"/>
                <a:gd name="T17" fmla="*/ 3 h 31"/>
                <a:gd name="T18" fmla="*/ 4 w 51"/>
                <a:gd name="T19" fmla="*/ 21 h 31"/>
                <a:gd name="T20" fmla="*/ 22 w 51"/>
                <a:gd name="T21" fmla="*/ 3 h 31"/>
                <a:gd name="T22" fmla="*/ 24 w 51"/>
                <a:gd name="T23" fmla="*/ 4 h 31"/>
                <a:gd name="T24" fmla="*/ 26 w 51"/>
                <a:gd name="T25" fmla="*/ 5 h 31"/>
                <a:gd name="T26" fmla="*/ 26 w 51"/>
                <a:gd name="T27" fmla="*/ 31 h 31"/>
                <a:gd name="T28" fmla="*/ 20 w 51"/>
                <a:gd name="T29" fmla="*/ 30 h 31"/>
                <a:gd name="T30" fmla="*/ 14 w 51"/>
                <a:gd name="T31" fmla="*/ 28 h 31"/>
                <a:gd name="T32" fmla="*/ 9 w 51"/>
                <a:gd name="T33" fmla="*/ 25 h 31"/>
                <a:gd name="T34" fmla="*/ 4 w 51"/>
                <a:gd name="T35" fmla="*/ 21 h 31"/>
                <a:gd name="T36" fmla="*/ 22 w 51"/>
                <a:gd name="T37" fmla="*/ 3 h 31"/>
                <a:gd name="T38" fmla="*/ 26 w 51"/>
                <a:gd name="T39" fmla="*/ 5 h 31"/>
                <a:gd name="T40" fmla="*/ 27 w 51"/>
                <a:gd name="T41" fmla="*/ 4 h 31"/>
                <a:gd name="T42" fmla="*/ 29 w 51"/>
                <a:gd name="T43" fmla="*/ 3 h 31"/>
                <a:gd name="T44" fmla="*/ 48 w 51"/>
                <a:gd name="T45" fmla="*/ 21 h 31"/>
                <a:gd name="T46" fmla="*/ 42 w 51"/>
                <a:gd name="T47" fmla="*/ 25 h 31"/>
                <a:gd name="T48" fmla="*/ 37 w 51"/>
                <a:gd name="T49" fmla="*/ 28 h 31"/>
                <a:gd name="T50" fmla="*/ 32 w 51"/>
                <a:gd name="T51" fmla="*/ 30 h 31"/>
                <a:gd name="T52" fmla="*/ 26 w 51"/>
                <a:gd name="T53" fmla="*/ 31 h 31"/>
                <a:gd name="T54" fmla="*/ 26 w 51"/>
                <a:gd name="T55" fmla="*/ 5 h 31"/>
                <a:gd name="T56" fmla="*/ 29 w 51"/>
                <a:gd name="T57" fmla="*/ 3 h 31"/>
                <a:gd name="T58" fmla="*/ 34 w 51"/>
                <a:gd name="T59" fmla="*/ 1 h 31"/>
                <a:gd name="T60" fmla="*/ 39 w 51"/>
                <a:gd name="T61" fmla="*/ 0 h 31"/>
                <a:gd name="T62" fmla="*/ 43 w 51"/>
                <a:gd name="T63" fmla="*/ 1 h 31"/>
                <a:gd name="T64" fmla="*/ 48 w 51"/>
                <a:gd name="T65" fmla="*/ 3 h 31"/>
                <a:gd name="T66" fmla="*/ 51 w 51"/>
                <a:gd name="T67" fmla="*/ 7 h 31"/>
                <a:gd name="T68" fmla="*/ 51 w 51"/>
                <a:gd name="T69" fmla="*/ 13 h 31"/>
                <a:gd name="T70" fmla="*/ 51 w 51"/>
                <a:gd name="T71" fmla="*/ 17 h 31"/>
                <a:gd name="T72" fmla="*/ 48 w 51"/>
                <a:gd name="T73" fmla="*/ 21 h 31"/>
                <a:gd name="T74" fmla="*/ 29 w 51"/>
                <a:gd name="T7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31">
                  <a:moveTo>
                    <a:pt x="4" y="21"/>
                  </a:moveTo>
                  <a:lnTo>
                    <a:pt x="1" y="17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2" y="3"/>
                  </a:lnTo>
                  <a:lnTo>
                    <a:pt x="4" y="21"/>
                  </a:lnTo>
                  <a:close/>
                  <a:moveTo>
                    <a:pt x="22" y="3"/>
                  </a:moveTo>
                  <a:lnTo>
                    <a:pt x="24" y="4"/>
                  </a:lnTo>
                  <a:lnTo>
                    <a:pt x="26" y="5"/>
                  </a:lnTo>
                  <a:lnTo>
                    <a:pt x="26" y="31"/>
                  </a:lnTo>
                  <a:lnTo>
                    <a:pt x="20" y="30"/>
                  </a:lnTo>
                  <a:lnTo>
                    <a:pt x="14" y="28"/>
                  </a:lnTo>
                  <a:lnTo>
                    <a:pt x="9" y="25"/>
                  </a:lnTo>
                  <a:lnTo>
                    <a:pt x="4" y="21"/>
                  </a:lnTo>
                  <a:lnTo>
                    <a:pt x="22" y="3"/>
                  </a:lnTo>
                  <a:close/>
                  <a:moveTo>
                    <a:pt x="26" y="5"/>
                  </a:moveTo>
                  <a:lnTo>
                    <a:pt x="27" y="4"/>
                  </a:lnTo>
                  <a:lnTo>
                    <a:pt x="29" y="3"/>
                  </a:lnTo>
                  <a:lnTo>
                    <a:pt x="48" y="21"/>
                  </a:lnTo>
                  <a:lnTo>
                    <a:pt x="42" y="25"/>
                  </a:lnTo>
                  <a:lnTo>
                    <a:pt x="37" y="28"/>
                  </a:lnTo>
                  <a:lnTo>
                    <a:pt x="32" y="30"/>
                  </a:lnTo>
                  <a:lnTo>
                    <a:pt x="26" y="31"/>
                  </a:lnTo>
                  <a:lnTo>
                    <a:pt x="26" y="5"/>
                  </a:lnTo>
                  <a:close/>
                  <a:moveTo>
                    <a:pt x="29" y="3"/>
                  </a:moveTo>
                  <a:lnTo>
                    <a:pt x="34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8" y="3"/>
                  </a:lnTo>
                  <a:lnTo>
                    <a:pt x="51" y="7"/>
                  </a:lnTo>
                  <a:lnTo>
                    <a:pt x="51" y="13"/>
                  </a:lnTo>
                  <a:lnTo>
                    <a:pt x="51" y="17"/>
                  </a:lnTo>
                  <a:lnTo>
                    <a:pt x="48" y="21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111">
              <a:extLst>
                <a:ext uri="{FF2B5EF4-FFF2-40B4-BE49-F238E27FC236}">
                  <a16:creationId xmlns:a16="http://schemas.microsoft.com/office/drawing/2014/main" id="{9CCFDAF7-02E7-423F-B829-A1F6E83B9E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5875" y="809625"/>
              <a:ext cx="17463" cy="17463"/>
            </a:xfrm>
            <a:custGeom>
              <a:avLst/>
              <a:gdLst>
                <a:gd name="T0" fmla="*/ 22 w 46"/>
                <a:gd name="T1" fmla="*/ 42 h 46"/>
                <a:gd name="T2" fmla="*/ 17 w 46"/>
                <a:gd name="T3" fmla="*/ 45 h 46"/>
                <a:gd name="T4" fmla="*/ 13 w 46"/>
                <a:gd name="T5" fmla="*/ 46 h 46"/>
                <a:gd name="T6" fmla="*/ 8 w 46"/>
                <a:gd name="T7" fmla="*/ 45 h 46"/>
                <a:gd name="T8" fmla="*/ 3 w 46"/>
                <a:gd name="T9" fmla="*/ 42 h 46"/>
                <a:gd name="T10" fmla="*/ 1 w 46"/>
                <a:gd name="T11" fmla="*/ 38 h 46"/>
                <a:gd name="T12" fmla="*/ 0 w 46"/>
                <a:gd name="T13" fmla="*/ 34 h 46"/>
                <a:gd name="T14" fmla="*/ 1 w 46"/>
                <a:gd name="T15" fmla="*/ 28 h 46"/>
                <a:gd name="T16" fmla="*/ 3 w 46"/>
                <a:gd name="T17" fmla="*/ 24 h 46"/>
                <a:gd name="T18" fmla="*/ 22 w 46"/>
                <a:gd name="T19" fmla="*/ 42 h 46"/>
                <a:gd name="T20" fmla="*/ 3 w 46"/>
                <a:gd name="T21" fmla="*/ 24 h 46"/>
                <a:gd name="T22" fmla="*/ 24 w 46"/>
                <a:gd name="T23" fmla="*/ 3 h 46"/>
                <a:gd name="T24" fmla="*/ 42 w 46"/>
                <a:gd name="T25" fmla="*/ 22 h 46"/>
                <a:gd name="T26" fmla="*/ 22 w 46"/>
                <a:gd name="T27" fmla="*/ 42 h 46"/>
                <a:gd name="T28" fmla="*/ 3 w 46"/>
                <a:gd name="T29" fmla="*/ 24 h 46"/>
                <a:gd name="T30" fmla="*/ 24 w 46"/>
                <a:gd name="T31" fmla="*/ 3 h 46"/>
                <a:gd name="T32" fmla="*/ 28 w 46"/>
                <a:gd name="T33" fmla="*/ 1 h 46"/>
                <a:gd name="T34" fmla="*/ 33 w 46"/>
                <a:gd name="T35" fmla="*/ 0 h 46"/>
                <a:gd name="T36" fmla="*/ 38 w 46"/>
                <a:gd name="T37" fmla="*/ 1 h 46"/>
                <a:gd name="T38" fmla="*/ 42 w 46"/>
                <a:gd name="T39" fmla="*/ 3 h 46"/>
                <a:gd name="T40" fmla="*/ 44 w 46"/>
                <a:gd name="T41" fmla="*/ 8 h 46"/>
                <a:gd name="T42" fmla="*/ 46 w 46"/>
                <a:gd name="T43" fmla="*/ 13 h 46"/>
                <a:gd name="T44" fmla="*/ 44 w 46"/>
                <a:gd name="T45" fmla="*/ 17 h 46"/>
                <a:gd name="T46" fmla="*/ 42 w 46"/>
                <a:gd name="T47" fmla="*/ 22 h 46"/>
                <a:gd name="T48" fmla="*/ 24 w 46"/>
                <a:gd name="T4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46">
                  <a:moveTo>
                    <a:pt x="22" y="42"/>
                  </a:moveTo>
                  <a:lnTo>
                    <a:pt x="17" y="45"/>
                  </a:lnTo>
                  <a:lnTo>
                    <a:pt x="13" y="46"/>
                  </a:lnTo>
                  <a:lnTo>
                    <a:pt x="8" y="45"/>
                  </a:lnTo>
                  <a:lnTo>
                    <a:pt x="3" y="42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3" y="24"/>
                  </a:lnTo>
                  <a:lnTo>
                    <a:pt x="22" y="42"/>
                  </a:lnTo>
                  <a:close/>
                  <a:moveTo>
                    <a:pt x="3" y="24"/>
                  </a:moveTo>
                  <a:lnTo>
                    <a:pt x="24" y="3"/>
                  </a:lnTo>
                  <a:lnTo>
                    <a:pt x="42" y="22"/>
                  </a:lnTo>
                  <a:lnTo>
                    <a:pt x="22" y="42"/>
                  </a:lnTo>
                  <a:lnTo>
                    <a:pt x="3" y="24"/>
                  </a:lnTo>
                  <a:close/>
                  <a:moveTo>
                    <a:pt x="24" y="3"/>
                  </a:moveTo>
                  <a:lnTo>
                    <a:pt x="28" y="1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4" y="8"/>
                  </a:lnTo>
                  <a:lnTo>
                    <a:pt x="46" y="13"/>
                  </a:lnTo>
                  <a:lnTo>
                    <a:pt x="44" y="17"/>
                  </a:lnTo>
                  <a:lnTo>
                    <a:pt x="42" y="22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112">
              <a:extLst>
                <a:ext uri="{FF2B5EF4-FFF2-40B4-BE49-F238E27FC236}">
                  <a16:creationId xmlns:a16="http://schemas.microsoft.com/office/drawing/2014/main" id="{6F993966-FE71-465D-BF92-7043D59C3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3813" y="795338"/>
              <a:ext cx="12700" cy="23813"/>
            </a:xfrm>
            <a:custGeom>
              <a:avLst/>
              <a:gdLst>
                <a:gd name="T0" fmla="*/ 21 w 32"/>
                <a:gd name="T1" fmla="*/ 59 h 63"/>
                <a:gd name="T2" fmla="*/ 17 w 32"/>
                <a:gd name="T3" fmla="*/ 62 h 63"/>
                <a:gd name="T4" fmla="*/ 12 w 32"/>
                <a:gd name="T5" fmla="*/ 63 h 63"/>
                <a:gd name="T6" fmla="*/ 7 w 32"/>
                <a:gd name="T7" fmla="*/ 62 h 63"/>
                <a:gd name="T8" fmla="*/ 3 w 32"/>
                <a:gd name="T9" fmla="*/ 59 h 63"/>
                <a:gd name="T10" fmla="*/ 0 w 32"/>
                <a:gd name="T11" fmla="*/ 54 h 63"/>
                <a:gd name="T12" fmla="*/ 0 w 32"/>
                <a:gd name="T13" fmla="*/ 50 h 63"/>
                <a:gd name="T14" fmla="*/ 0 w 32"/>
                <a:gd name="T15" fmla="*/ 45 h 63"/>
                <a:gd name="T16" fmla="*/ 3 w 32"/>
                <a:gd name="T17" fmla="*/ 40 h 63"/>
                <a:gd name="T18" fmla="*/ 21 w 32"/>
                <a:gd name="T19" fmla="*/ 59 h 63"/>
                <a:gd name="T20" fmla="*/ 3 w 32"/>
                <a:gd name="T21" fmla="*/ 40 h 63"/>
                <a:gd name="T22" fmla="*/ 6 w 32"/>
                <a:gd name="T23" fmla="*/ 37 h 63"/>
                <a:gd name="T24" fmla="*/ 6 w 32"/>
                <a:gd name="T25" fmla="*/ 32 h 63"/>
                <a:gd name="T26" fmla="*/ 32 w 32"/>
                <a:gd name="T27" fmla="*/ 32 h 63"/>
                <a:gd name="T28" fmla="*/ 32 w 32"/>
                <a:gd name="T29" fmla="*/ 39 h 63"/>
                <a:gd name="T30" fmla="*/ 30 w 32"/>
                <a:gd name="T31" fmla="*/ 46 h 63"/>
                <a:gd name="T32" fmla="*/ 26 w 32"/>
                <a:gd name="T33" fmla="*/ 53 h 63"/>
                <a:gd name="T34" fmla="*/ 21 w 32"/>
                <a:gd name="T35" fmla="*/ 59 h 63"/>
                <a:gd name="T36" fmla="*/ 3 w 32"/>
                <a:gd name="T37" fmla="*/ 40 h 63"/>
                <a:gd name="T38" fmla="*/ 6 w 32"/>
                <a:gd name="T39" fmla="*/ 32 h 63"/>
                <a:gd name="T40" fmla="*/ 6 w 32"/>
                <a:gd name="T41" fmla="*/ 27 h 63"/>
                <a:gd name="T42" fmla="*/ 3 w 32"/>
                <a:gd name="T43" fmla="*/ 23 h 63"/>
                <a:gd name="T44" fmla="*/ 21 w 32"/>
                <a:gd name="T45" fmla="*/ 5 h 63"/>
                <a:gd name="T46" fmla="*/ 26 w 32"/>
                <a:gd name="T47" fmla="*/ 10 h 63"/>
                <a:gd name="T48" fmla="*/ 30 w 32"/>
                <a:gd name="T49" fmla="*/ 18 h 63"/>
                <a:gd name="T50" fmla="*/ 32 w 32"/>
                <a:gd name="T51" fmla="*/ 24 h 63"/>
                <a:gd name="T52" fmla="*/ 32 w 32"/>
                <a:gd name="T53" fmla="*/ 32 h 63"/>
                <a:gd name="T54" fmla="*/ 6 w 32"/>
                <a:gd name="T55" fmla="*/ 32 h 63"/>
                <a:gd name="T56" fmla="*/ 3 w 32"/>
                <a:gd name="T57" fmla="*/ 23 h 63"/>
                <a:gd name="T58" fmla="*/ 0 w 32"/>
                <a:gd name="T59" fmla="*/ 19 h 63"/>
                <a:gd name="T60" fmla="*/ 0 w 32"/>
                <a:gd name="T61" fmla="*/ 13 h 63"/>
                <a:gd name="T62" fmla="*/ 0 w 32"/>
                <a:gd name="T63" fmla="*/ 9 h 63"/>
                <a:gd name="T64" fmla="*/ 3 w 32"/>
                <a:gd name="T65" fmla="*/ 5 h 63"/>
                <a:gd name="T66" fmla="*/ 7 w 32"/>
                <a:gd name="T67" fmla="*/ 1 h 63"/>
                <a:gd name="T68" fmla="*/ 12 w 32"/>
                <a:gd name="T69" fmla="*/ 0 h 63"/>
                <a:gd name="T70" fmla="*/ 17 w 32"/>
                <a:gd name="T71" fmla="*/ 1 h 63"/>
                <a:gd name="T72" fmla="*/ 21 w 32"/>
                <a:gd name="T73" fmla="*/ 5 h 63"/>
                <a:gd name="T74" fmla="*/ 3 w 32"/>
                <a:gd name="T75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63">
                  <a:moveTo>
                    <a:pt x="21" y="59"/>
                  </a:moveTo>
                  <a:lnTo>
                    <a:pt x="17" y="62"/>
                  </a:lnTo>
                  <a:lnTo>
                    <a:pt x="12" y="63"/>
                  </a:lnTo>
                  <a:lnTo>
                    <a:pt x="7" y="62"/>
                  </a:lnTo>
                  <a:lnTo>
                    <a:pt x="3" y="59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3" y="40"/>
                  </a:lnTo>
                  <a:lnTo>
                    <a:pt x="21" y="59"/>
                  </a:lnTo>
                  <a:close/>
                  <a:moveTo>
                    <a:pt x="3" y="40"/>
                  </a:moveTo>
                  <a:lnTo>
                    <a:pt x="6" y="37"/>
                  </a:lnTo>
                  <a:lnTo>
                    <a:pt x="6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0" y="46"/>
                  </a:lnTo>
                  <a:lnTo>
                    <a:pt x="26" y="53"/>
                  </a:lnTo>
                  <a:lnTo>
                    <a:pt x="21" y="59"/>
                  </a:lnTo>
                  <a:lnTo>
                    <a:pt x="3" y="40"/>
                  </a:lnTo>
                  <a:close/>
                  <a:moveTo>
                    <a:pt x="6" y="32"/>
                  </a:moveTo>
                  <a:lnTo>
                    <a:pt x="6" y="27"/>
                  </a:lnTo>
                  <a:lnTo>
                    <a:pt x="3" y="23"/>
                  </a:lnTo>
                  <a:lnTo>
                    <a:pt x="21" y="5"/>
                  </a:lnTo>
                  <a:lnTo>
                    <a:pt x="26" y="10"/>
                  </a:lnTo>
                  <a:lnTo>
                    <a:pt x="30" y="1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6" y="32"/>
                  </a:lnTo>
                  <a:close/>
                  <a:moveTo>
                    <a:pt x="3" y="23"/>
                  </a:move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5"/>
                  </a:lnTo>
                  <a:lnTo>
                    <a:pt x="3" y="2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113">
              <a:extLst>
                <a:ext uri="{FF2B5EF4-FFF2-40B4-BE49-F238E27FC236}">
                  <a16:creationId xmlns:a16="http://schemas.microsoft.com/office/drawing/2014/main" id="{8211DE6F-C226-4028-89AF-4BACFBD71B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6663" y="738188"/>
              <a:ext cx="66675" cy="66675"/>
            </a:xfrm>
            <a:custGeom>
              <a:avLst/>
              <a:gdLst>
                <a:gd name="T0" fmla="*/ 165 w 169"/>
                <a:gd name="T1" fmla="*/ 148 h 169"/>
                <a:gd name="T2" fmla="*/ 167 w 169"/>
                <a:gd name="T3" fmla="*/ 152 h 169"/>
                <a:gd name="T4" fmla="*/ 169 w 169"/>
                <a:gd name="T5" fmla="*/ 156 h 169"/>
                <a:gd name="T6" fmla="*/ 167 w 169"/>
                <a:gd name="T7" fmla="*/ 162 h 169"/>
                <a:gd name="T8" fmla="*/ 165 w 169"/>
                <a:gd name="T9" fmla="*/ 166 h 169"/>
                <a:gd name="T10" fmla="*/ 161 w 169"/>
                <a:gd name="T11" fmla="*/ 168 h 169"/>
                <a:gd name="T12" fmla="*/ 156 w 169"/>
                <a:gd name="T13" fmla="*/ 169 h 169"/>
                <a:gd name="T14" fmla="*/ 151 w 169"/>
                <a:gd name="T15" fmla="*/ 168 h 169"/>
                <a:gd name="T16" fmla="*/ 147 w 169"/>
                <a:gd name="T17" fmla="*/ 166 h 169"/>
                <a:gd name="T18" fmla="*/ 165 w 169"/>
                <a:gd name="T19" fmla="*/ 148 h 169"/>
                <a:gd name="T20" fmla="*/ 147 w 169"/>
                <a:gd name="T21" fmla="*/ 166 h 169"/>
                <a:gd name="T22" fmla="*/ 3 w 169"/>
                <a:gd name="T23" fmla="*/ 22 h 169"/>
                <a:gd name="T24" fmla="*/ 22 w 169"/>
                <a:gd name="T25" fmla="*/ 4 h 169"/>
                <a:gd name="T26" fmla="*/ 165 w 169"/>
                <a:gd name="T27" fmla="*/ 148 h 169"/>
                <a:gd name="T28" fmla="*/ 147 w 169"/>
                <a:gd name="T29" fmla="*/ 166 h 169"/>
                <a:gd name="T30" fmla="*/ 3 w 169"/>
                <a:gd name="T31" fmla="*/ 22 h 169"/>
                <a:gd name="T32" fmla="*/ 0 w 169"/>
                <a:gd name="T33" fmla="*/ 18 h 169"/>
                <a:gd name="T34" fmla="*/ 0 w 169"/>
                <a:gd name="T35" fmla="*/ 13 h 169"/>
                <a:gd name="T36" fmla="*/ 0 w 169"/>
                <a:gd name="T37" fmla="*/ 8 h 169"/>
                <a:gd name="T38" fmla="*/ 3 w 169"/>
                <a:gd name="T39" fmla="*/ 4 h 169"/>
                <a:gd name="T40" fmla="*/ 8 w 169"/>
                <a:gd name="T41" fmla="*/ 1 h 169"/>
                <a:gd name="T42" fmla="*/ 12 w 169"/>
                <a:gd name="T43" fmla="*/ 0 h 169"/>
                <a:gd name="T44" fmla="*/ 17 w 169"/>
                <a:gd name="T45" fmla="*/ 1 h 169"/>
                <a:gd name="T46" fmla="*/ 22 w 169"/>
                <a:gd name="T47" fmla="*/ 4 h 169"/>
                <a:gd name="T48" fmla="*/ 3 w 169"/>
                <a:gd name="T49" fmla="*/ 2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169">
                  <a:moveTo>
                    <a:pt x="165" y="148"/>
                  </a:moveTo>
                  <a:lnTo>
                    <a:pt x="167" y="152"/>
                  </a:lnTo>
                  <a:lnTo>
                    <a:pt x="169" y="156"/>
                  </a:lnTo>
                  <a:lnTo>
                    <a:pt x="167" y="162"/>
                  </a:lnTo>
                  <a:lnTo>
                    <a:pt x="165" y="166"/>
                  </a:lnTo>
                  <a:lnTo>
                    <a:pt x="161" y="168"/>
                  </a:lnTo>
                  <a:lnTo>
                    <a:pt x="156" y="169"/>
                  </a:lnTo>
                  <a:lnTo>
                    <a:pt x="151" y="168"/>
                  </a:lnTo>
                  <a:lnTo>
                    <a:pt x="147" y="166"/>
                  </a:lnTo>
                  <a:lnTo>
                    <a:pt x="165" y="148"/>
                  </a:lnTo>
                  <a:close/>
                  <a:moveTo>
                    <a:pt x="147" y="166"/>
                  </a:moveTo>
                  <a:lnTo>
                    <a:pt x="3" y="22"/>
                  </a:lnTo>
                  <a:lnTo>
                    <a:pt x="22" y="4"/>
                  </a:lnTo>
                  <a:lnTo>
                    <a:pt x="165" y="148"/>
                  </a:lnTo>
                  <a:lnTo>
                    <a:pt x="147" y="166"/>
                  </a:lnTo>
                  <a:close/>
                  <a:moveTo>
                    <a:pt x="3" y="22"/>
                  </a:move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3" y="22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114">
              <a:extLst>
                <a:ext uri="{FF2B5EF4-FFF2-40B4-BE49-F238E27FC236}">
                  <a16:creationId xmlns:a16="http://schemas.microsoft.com/office/drawing/2014/main" id="{25EA69BD-EB43-4413-A8F2-428478F81D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375" y="735013"/>
              <a:ext cx="23813" cy="12700"/>
            </a:xfrm>
            <a:custGeom>
              <a:avLst/>
              <a:gdLst>
                <a:gd name="T0" fmla="*/ 59 w 62"/>
                <a:gd name="T1" fmla="*/ 12 h 34"/>
                <a:gd name="T2" fmla="*/ 61 w 62"/>
                <a:gd name="T3" fmla="*/ 16 h 34"/>
                <a:gd name="T4" fmla="*/ 62 w 62"/>
                <a:gd name="T5" fmla="*/ 21 h 34"/>
                <a:gd name="T6" fmla="*/ 61 w 62"/>
                <a:gd name="T7" fmla="*/ 26 h 34"/>
                <a:gd name="T8" fmla="*/ 59 w 62"/>
                <a:gd name="T9" fmla="*/ 30 h 34"/>
                <a:gd name="T10" fmla="*/ 54 w 62"/>
                <a:gd name="T11" fmla="*/ 33 h 34"/>
                <a:gd name="T12" fmla="*/ 49 w 62"/>
                <a:gd name="T13" fmla="*/ 34 h 34"/>
                <a:gd name="T14" fmla="*/ 45 w 62"/>
                <a:gd name="T15" fmla="*/ 33 h 34"/>
                <a:gd name="T16" fmla="*/ 40 w 62"/>
                <a:gd name="T17" fmla="*/ 30 h 34"/>
                <a:gd name="T18" fmla="*/ 59 w 62"/>
                <a:gd name="T19" fmla="*/ 12 h 34"/>
                <a:gd name="T20" fmla="*/ 40 w 62"/>
                <a:gd name="T21" fmla="*/ 30 h 34"/>
                <a:gd name="T22" fmla="*/ 36 w 62"/>
                <a:gd name="T23" fmla="*/ 27 h 34"/>
                <a:gd name="T24" fmla="*/ 32 w 62"/>
                <a:gd name="T25" fmla="*/ 26 h 34"/>
                <a:gd name="T26" fmla="*/ 32 w 62"/>
                <a:gd name="T27" fmla="*/ 0 h 34"/>
                <a:gd name="T28" fmla="*/ 38 w 62"/>
                <a:gd name="T29" fmla="*/ 1 h 34"/>
                <a:gd name="T30" fmla="*/ 46 w 62"/>
                <a:gd name="T31" fmla="*/ 3 h 34"/>
                <a:gd name="T32" fmla="*/ 52 w 62"/>
                <a:gd name="T33" fmla="*/ 7 h 34"/>
                <a:gd name="T34" fmla="*/ 59 w 62"/>
                <a:gd name="T35" fmla="*/ 12 h 34"/>
                <a:gd name="T36" fmla="*/ 40 w 62"/>
                <a:gd name="T37" fmla="*/ 30 h 34"/>
                <a:gd name="T38" fmla="*/ 32 w 62"/>
                <a:gd name="T39" fmla="*/ 26 h 34"/>
                <a:gd name="T40" fmla="*/ 26 w 62"/>
                <a:gd name="T41" fmla="*/ 27 h 34"/>
                <a:gd name="T42" fmla="*/ 22 w 62"/>
                <a:gd name="T43" fmla="*/ 30 h 34"/>
                <a:gd name="T44" fmla="*/ 4 w 62"/>
                <a:gd name="T45" fmla="*/ 12 h 34"/>
                <a:gd name="T46" fmla="*/ 10 w 62"/>
                <a:gd name="T47" fmla="*/ 7 h 34"/>
                <a:gd name="T48" fmla="*/ 17 w 62"/>
                <a:gd name="T49" fmla="*/ 3 h 34"/>
                <a:gd name="T50" fmla="*/ 24 w 62"/>
                <a:gd name="T51" fmla="*/ 1 h 34"/>
                <a:gd name="T52" fmla="*/ 32 w 62"/>
                <a:gd name="T53" fmla="*/ 0 h 34"/>
                <a:gd name="T54" fmla="*/ 32 w 62"/>
                <a:gd name="T55" fmla="*/ 26 h 34"/>
                <a:gd name="T56" fmla="*/ 22 w 62"/>
                <a:gd name="T57" fmla="*/ 30 h 34"/>
                <a:gd name="T58" fmla="*/ 18 w 62"/>
                <a:gd name="T59" fmla="*/ 33 h 34"/>
                <a:gd name="T60" fmla="*/ 13 w 62"/>
                <a:gd name="T61" fmla="*/ 34 h 34"/>
                <a:gd name="T62" fmla="*/ 8 w 62"/>
                <a:gd name="T63" fmla="*/ 33 h 34"/>
                <a:gd name="T64" fmla="*/ 4 w 62"/>
                <a:gd name="T65" fmla="*/ 30 h 34"/>
                <a:gd name="T66" fmla="*/ 1 w 62"/>
                <a:gd name="T67" fmla="*/ 26 h 34"/>
                <a:gd name="T68" fmla="*/ 0 w 62"/>
                <a:gd name="T69" fmla="*/ 21 h 34"/>
                <a:gd name="T70" fmla="*/ 1 w 62"/>
                <a:gd name="T71" fmla="*/ 16 h 34"/>
                <a:gd name="T72" fmla="*/ 4 w 62"/>
                <a:gd name="T73" fmla="*/ 12 h 34"/>
                <a:gd name="T74" fmla="*/ 22 w 62"/>
                <a:gd name="T75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34">
                  <a:moveTo>
                    <a:pt x="59" y="12"/>
                  </a:moveTo>
                  <a:lnTo>
                    <a:pt x="61" y="16"/>
                  </a:lnTo>
                  <a:lnTo>
                    <a:pt x="62" y="21"/>
                  </a:lnTo>
                  <a:lnTo>
                    <a:pt x="61" y="26"/>
                  </a:lnTo>
                  <a:lnTo>
                    <a:pt x="59" y="30"/>
                  </a:lnTo>
                  <a:lnTo>
                    <a:pt x="54" y="33"/>
                  </a:lnTo>
                  <a:lnTo>
                    <a:pt x="49" y="34"/>
                  </a:lnTo>
                  <a:lnTo>
                    <a:pt x="45" y="33"/>
                  </a:lnTo>
                  <a:lnTo>
                    <a:pt x="40" y="30"/>
                  </a:lnTo>
                  <a:lnTo>
                    <a:pt x="59" y="12"/>
                  </a:lnTo>
                  <a:close/>
                  <a:moveTo>
                    <a:pt x="40" y="30"/>
                  </a:moveTo>
                  <a:lnTo>
                    <a:pt x="36" y="27"/>
                  </a:lnTo>
                  <a:lnTo>
                    <a:pt x="32" y="26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6" y="3"/>
                  </a:lnTo>
                  <a:lnTo>
                    <a:pt x="52" y="7"/>
                  </a:lnTo>
                  <a:lnTo>
                    <a:pt x="59" y="12"/>
                  </a:lnTo>
                  <a:lnTo>
                    <a:pt x="40" y="30"/>
                  </a:lnTo>
                  <a:close/>
                  <a:moveTo>
                    <a:pt x="32" y="26"/>
                  </a:moveTo>
                  <a:lnTo>
                    <a:pt x="26" y="27"/>
                  </a:lnTo>
                  <a:lnTo>
                    <a:pt x="22" y="30"/>
                  </a:lnTo>
                  <a:lnTo>
                    <a:pt x="4" y="12"/>
                  </a:lnTo>
                  <a:lnTo>
                    <a:pt x="10" y="7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32" y="26"/>
                  </a:lnTo>
                  <a:close/>
                  <a:moveTo>
                    <a:pt x="22" y="30"/>
                  </a:moveTo>
                  <a:lnTo>
                    <a:pt x="18" y="33"/>
                  </a:lnTo>
                  <a:lnTo>
                    <a:pt x="13" y="34"/>
                  </a:lnTo>
                  <a:lnTo>
                    <a:pt x="8" y="33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4" y="12"/>
                  </a:lnTo>
                  <a:lnTo>
                    <a:pt x="22" y="3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115">
              <a:extLst>
                <a:ext uri="{FF2B5EF4-FFF2-40B4-BE49-F238E27FC236}">
                  <a16:creationId xmlns:a16="http://schemas.microsoft.com/office/drawing/2014/main" id="{79895D37-4BD5-4FBF-99F1-0B85E805B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2850" y="738188"/>
              <a:ext cx="19050" cy="17463"/>
            </a:xfrm>
            <a:custGeom>
              <a:avLst/>
              <a:gdLst>
                <a:gd name="T0" fmla="*/ 24 w 46"/>
                <a:gd name="T1" fmla="*/ 4 h 46"/>
                <a:gd name="T2" fmla="*/ 28 w 46"/>
                <a:gd name="T3" fmla="*/ 1 h 46"/>
                <a:gd name="T4" fmla="*/ 33 w 46"/>
                <a:gd name="T5" fmla="*/ 0 h 46"/>
                <a:gd name="T6" fmla="*/ 38 w 46"/>
                <a:gd name="T7" fmla="*/ 1 h 46"/>
                <a:gd name="T8" fmla="*/ 42 w 46"/>
                <a:gd name="T9" fmla="*/ 4 h 46"/>
                <a:gd name="T10" fmla="*/ 45 w 46"/>
                <a:gd name="T11" fmla="*/ 8 h 46"/>
                <a:gd name="T12" fmla="*/ 46 w 46"/>
                <a:gd name="T13" fmla="*/ 13 h 46"/>
                <a:gd name="T14" fmla="*/ 45 w 46"/>
                <a:gd name="T15" fmla="*/ 18 h 46"/>
                <a:gd name="T16" fmla="*/ 42 w 46"/>
                <a:gd name="T17" fmla="*/ 22 h 46"/>
                <a:gd name="T18" fmla="*/ 24 w 46"/>
                <a:gd name="T19" fmla="*/ 4 h 46"/>
                <a:gd name="T20" fmla="*/ 42 w 46"/>
                <a:gd name="T21" fmla="*/ 22 h 46"/>
                <a:gd name="T22" fmla="*/ 21 w 46"/>
                <a:gd name="T23" fmla="*/ 42 h 46"/>
                <a:gd name="T24" fmla="*/ 3 w 46"/>
                <a:gd name="T25" fmla="*/ 25 h 46"/>
                <a:gd name="T26" fmla="*/ 24 w 46"/>
                <a:gd name="T27" fmla="*/ 4 h 46"/>
                <a:gd name="T28" fmla="*/ 42 w 46"/>
                <a:gd name="T29" fmla="*/ 22 h 46"/>
                <a:gd name="T30" fmla="*/ 21 w 46"/>
                <a:gd name="T31" fmla="*/ 42 h 46"/>
                <a:gd name="T32" fmla="*/ 17 w 46"/>
                <a:gd name="T33" fmla="*/ 45 h 46"/>
                <a:gd name="T34" fmla="*/ 13 w 46"/>
                <a:gd name="T35" fmla="*/ 46 h 46"/>
                <a:gd name="T36" fmla="*/ 7 w 46"/>
                <a:gd name="T37" fmla="*/ 45 h 46"/>
                <a:gd name="T38" fmla="*/ 3 w 46"/>
                <a:gd name="T39" fmla="*/ 42 h 46"/>
                <a:gd name="T40" fmla="*/ 1 w 46"/>
                <a:gd name="T41" fmla="*/ 39 h 46"/>
                <a:gd name="T42" fmla="*/ 0 w 46"/>
                <a:gd name="T43" fmla="*/ 33 h 46"/>
                <a:gd name="T44" fmla="*/ 1 w 46"/>
                <a:gd name="T45" fmla="*/ 29 h 46"/>
                <a:gd name="T46" fmla="*/ 3 w 46"/>
                <a:gd name="T47" fmla="*/ 25 h 46"/>
                <a:gd name="T48" fmla="*/ 21 w 46"/>
                <a:gd name="T4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46">
                  <a:moveTo>
                    <a:pt x="24" y="4"/>
                  </a:moveTo>
                  <a:lnTo>
                    <a:pt x="28" y="1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4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5" y="18"/>
                  </a:lnTo>
                  <a:lnTo>
                    <a:pt x="42" y="22"/>
                  </a:lnTo>
                  <a:lnTo>
                    <a:pt x="24" y="4"/>
                  </a:lnTo>
                  <a:close/>
                  <a:moveTo>
                    <a:pt x="42" y="22"/>
                  </a:moveTo>
                  <a:lnTo>
                    <a:pt x="21" y="42"/>
                  </a:lnTo>
                  <a:lnTo>
                    <a:pt x="3" y="25"/>
                  </a:lnTo>
                  <a:lnTo>
                    <a:pt x="24" y="4"/>
                  </a:lnTo>
                  <a:lnTo>
                    <a:pt x="42" y="22"/>
                  </a:lnTo>
                  <a:close/>
                  <a:moveTo>
                    <a:pt x="21" y="42"/>
                  </a:moveTo>
                  <a:lnTo>
                    <a:pt x="17" y="45"/>
                  </a:lnTo>
                  <a:lnTo>
                    <a:pt x="13" y="46"/>
                  </a:lnTo>
                  <a:lnTo>
                    <a:pt x="7" y="45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5"/>
                  </a:lnTo>
                  <a:lnTo>
                    <a:pt x="21" y="42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116">
              <a:extLst>
                <a:ext uri="{FF2B5EF4-FFF2-40B4-BE49-F238E27FC236}">
                  <a16:creationId xmlns:a16="http://schemas.microsoft.com/office/drawing/2014/main" id="{3F307E5C-88D1-44AF-9963-A4C08D4880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746125"/>
              <a:ext cx="14288" cy="30163"/>
            </a:xfrm>
            <a:custGeom>
              <a:avLst/>
              <a:gdLst>
                <a:gd name="T0" fmla="*/ 13 w 37"/>
                <a:gd name="T1" fmla="*/ 1 h 78"/>
                <a:gd name="T2" fmla="*/ 23 w 37"/>
                <a:gd name="T3" fmla="*/ 1 h 78"/>
                <a:gd name="T4" fmla="*/ 31 w 37"/>
                <a:gd name="T5" fmla="*/ 9 h 78"/>
                <a:gd name="T6" fmla="*/ 31 w 37"/>
                <a:gd name="T7" fmla="*/ 19 h 78"/>
                <a:gd name="T8" fmla="*/ 9 w 37"/>
                <a:gd name="T9" fmla="*/ 5 h 78"/>
                <a:gd name="T10" fmla="*/ 26 w 37"/>
                <a:gd name="T11" fmla="*/ 24 h 78"/>
                <a:gd name="T12" fmla="*/ 0 w 37"/>
                <a:gd name="T13" fmla="*/ 26 h 78"/>
                <a:gd name="T14" fmla="*/ 3 w 37"/>
                <a:gd name="T15" fmla="*/ 14 h 78"/>
                <a:gd name="T16" fmla="*/ 9 w 37"/>
                <a:gd name="T17" fmla="*/ 5 h 78"/>
                <a:gd name="T18" fmla="*/ 26 w 37"/>
                <a:gd name="T19" fmla="*/ 26 h 78"/>
                <a:gd name="T20" fmla="*/ 27 w 37"/>
                <a:gd name="T21" fmla="*/ 29 h 78"/>
                <a:gd name="T22" fmla="*/ 6 w 37"/>
                <a:gd name="T23" fmla="*/ 43 h 78"/>
                <a:gd name="T24" fmla="*/ 2 w 37"/>
                <a:gd name="T25" fmla="*/ 32 h 78"/>
                <a:gd name="T26" fmla="*/ 26 w 37"/>
                <a:gd name="T27" fmla="*/ 26 h 78"/>
                <a:gd name="T28" fmla="*/ 27 w 37"/>
                <a:gd name="T29" fmla="*/ 29 h 78"/>
                <a:gd name="T30" fmla="*/ 9 w 37"/>
                <a:gd name="T31" fmla="*/ 48 h 78"/>
                <a:gd name="T32" fmla="*/ 19 w 37"/>
                <a:gd name="T33" fmla="*/ 39 h 78"/>
                <a:gd name="T34" fmla="*/ 31 w 37"/>
                <a:gd name="T35" fmla="*/ 34 h 78"/>
                <a:gd name="T36" fmla="*/ 31 w 37"/>
                <a:gd name="T37" fmla="*/ 43 h 78"/>
                <a:gd name="T38" fmla="*/ 23 w 37"/>
                <a:gd name="T39" fmla="*/ 51 h 78"/>
                <a:gd name="T40" fmla="*/ 13 w 37"/>
                <a:gd name="T41" fmla="*/ 51 h 78"/>
                <a:gd name="T42" fmla="*/ 19 w 37"/>
                <a:gd name="T43" fmla="*/ 39 h 78"/>
                <a:gd name="T44" fmla="*/ 32 w 37"/>
                <a:gd name="T45" fmla="*/ 35 h 78"/>
                <a:gd name="T46" fmla="*/ 36 w 37"/>
                <a:gd name="T47" fmla="*/ 46 h 78"/>
                <a:gd name="T48" fmla="*/ 11 w 37"/>
                <a:gd name="T49" fmla="*/ 52 h 78"/>
                <a:gd name="T50" fmla="*/ 9 w 37"/>
                <a:gd name="T51" fmla="*/ 48 h 78"/>
                <a:gd name="T52" fmla="*/ 37 w 37"/>
                <a:gd name="T53" fmla="*/ 52 h 78"/>
                <a:gd name="T54" fmla="*/ 35 w 37"/>
                <a:gd name="T55" fmla="*/ 64 h 78"/>
                <a:gd name="T56" fmla="*/ 27 w 37"/>
                <a:gd name="T57" fmla="*/ 74 h 78"/>
                <a:gd name="T58" fmla="*/ 11 w 37"/>
                <a:gd name="T59" fmla="*/ 54 h 78"/>
                <a:gd name="T60" fmla="*/ 37 w 37"/>
                <a:gd name="T61" fmla="*/ 52 h 78"/>
                <a:gd name="T62" fmla="*/ 27 w 37"/>
                <a:gd name="T63" fmla="*/ 74 h 78"/>
                <a:gd name="T64" fmla="*/ 19 w 37"/>
                <a:gd name="T65" fmla="*/ 78 h 78"/>
                <a:gd name="T66" fmla="*/ 10 w 37"/>
                <a:gd name="T67" fmla="*/ 74 h 78"/>
                <a:gd name="T68" fmla="*/ 6 w 37"/>
                <a:gd name="T69" fmla="*/ 65 h 78"/>
                <a:gd name="T70" fmla="*/ 9 w 37"/>
                <a:gd name="T71" fmla="*/ 55 h 78"/>
                <a:gd name="T72" fmla="*/ 27 w 37"/>
                <a:gd name="T73" fmla="*/ 74 h 78"/>
                <a:gd name="T74" fmla="*/ 9 w 37"/>
                <a:gd name="T75" fmla="*/ 55 h 78"/>
                <a:gd name="T76" fmla="*/ 27 w 37"/>
                <a:gd name="T77" fmla="*/ 74 h 78"/>
                <a:gd name="T78" fmla="*/ 23 w 37"/>
                <a:gd name="T79" fmla="*/ 77 h 78"/>
                <a:gd name="T80" fmla="*/ 13 w 37"/>
                <a:gd name="T81" fmla="*/ 77 h 78"/>
                <a:gd name="T82" fmla="*/ 7 w 37"/>
                <a:gd name="T83" fmla="*/ 69 h 78"/>
                <a:gd name="T84" fmla="*/ 7 w 37"/>
                <a:gd name="T85" fmla="*/ 60 h 78"/>
                <a:gd name="T86" fmla="*/ 27 w 37"/>
                <a:gd name="T87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78">
                  <a:moveTo>
                    <a:pt x="9" y="5"/>
                  </a:moveTo>
                  <a:lnTo>
                    <a:pt x="13" y="1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3"/>
                  </a:lnTo>
                  <a:lnTo>
                    <a:pt x="31" y="19"/>
                  </a:lnTo>
                  <a:lnTo>
                    <a:pt x="27" y="22"/>
                  </a:lnTo>
                  <a:lnTo>
                    <a:pt x="9" y="5"/>
                  </a:lnTo>
                  <a:close/>
                  <a:moveTo>
                    <a:pt x="27" y="22"/>
                  </a:moveTo>
                  <a:lnTo>
                    <a:pt x="26" y="24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3" y="14"/>
                  </a:lnTo>
                  <a:lnTo>
                    <a:pt x="6" y="9"/>
                  </a:lnTo>
                  <a:lnTo>
                    <a:pt x="9" y="5"/>
                  </a:lnTo>
                  <a:lnTo>
                    <a:pt x="27" y="22"/>
                  </a:lnTo>
                  <a:close/>
                  <a:moveTo>
                    <a:pt x="26" y="26"/>
                  </a:moveTo>
                  <a:lnTo>
                    <a:pt x="26" y="28"/>
                  </a:lnTo>
                  <a:lnTo>
                    <a:pt x="27" y="29"/>
                  </a:lnTo>
                  <a:lnTo>
                    <a:pt x="9" y="48"/>
                  </a:lnTo>
                  <a:lnTo>
                    <a:pt x="6" y="43"/>
                  </a:lnTo>
                  <a:lnTo>
                    <a:pt x="3" y="38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26" y="26"/>
                  </a:lnTo>
                  <a:close/>
                  <a:moveTo>
                    <a:pt x="27" y="29"/>
                  </a:moveTo>
                  <a:lnTo>
                    <a:pt x="27" y="29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27" y="29"/>
                  </a:lnTo>
                  <a:close/>
                  <a:moveTo>
                    <a:pt x="19" y="39"/>
                  </a:moveTo>
                  <a:lnTo>
                    <a:pt x="27" y="29"/>
                  </a:lnTo>
                  <a:lnTo>
                    <a:pt x="31" y="34"/>
                  </a:lnTo>
                  <a:lnTo>
                    <a:pt x="32" y="39"/>
                  </a:lnTo>
                  <a:lnTo>
                    <a:pt x="31" y="43"/>
                  </a:lnTo>
                  <a:lnTo>
                    <a:pt x="27" y="48"/>
                  </a:lnTo>
                  <a:lnTo>
                    <a:pt x="23" y="51"/>
                  </a:lnTo>
                  <a:lnTo>
                    <a:pt x="19" y="52"/>
                  </a:lnTo>
                  <a:lnTo>
                    <a:pt x="13" y="51"/>
                  </a:lnTo>
                  <a:lnTo>
                    <a:pt x="9" y="48"/>
                  </a:lnTo>
                  <a:lnTo>
                    <a:pt x="19" y="39"/>
                  </a:lnTo>
                  <a:close/>
                  <a:moveTo>
                    <a:pt x="27" y="30"/>
                  </a:moveTo>
                  <a:lnTo>
                    <a:pt x="32" y="35"/>
                  </a:lnTo>
                  <a:lnTo>
                    <a:pt x="35" y="40"/>
                  </a:lnTo>
                  <a:lnTo>
                    <a:pt x="36" y="46"/>
                  </a:lnTo>
                  <a:lnTo>
                    <a:pt x="37" y="52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9" y="48"/>
                  </a:lnTo>
                  <a:lnTo>
                    <a:pt x="27" y="30"/>
                  </a:lnTo>
                  <a:close/>
                  <a:moveTo>
                    <a:pt x="37" y="52"/>
                  </a:moveTo>
                  <a:lnTo>
                    <a:pt x="36" y="57"/>
                  </a:lnTo>
                  <a:lnTo>
                    <a:pt x="35" y="64"/>
                  </a:lnTo>
                  <a:lnTo>
                    <a:pt x="32" y="69"/>
                  </a:lnTo>
                  <a:lnTo>
                    <a:pt x="27" y="74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37" y="52"/>
                  </a:lnTo>
                  <a:close/>
                  <a:moveTo>
                    <a:pt x="19" y="65"/>
                  </a:moveTo>
                  <a:lnTo>
                    <a:pt x="27" y="74"/>
                  </a:lnTo>
                  <a:lnTo>
                    <a:pt x="23" y="77"/>
                  </a:lnTo>
                  <a:lnTo>
                    <a:pt x="19" y="78"/>
                  </a:lnTo>
                  <a:lnTo>
                    <a:pt x="13" y="77"/>
                  </a:lnTo>
                  <a:lnTo>
                    <a:pt x="10" y="74"/>
                  </a:lnTo>
                  <a:lnTo>
                    <a:pt x="7" y="69"/>
                  </a:lnTo>
                  <a:lnTo>
                    <a:pt x="6" y="65"/>
                  </a:lnTo>
                  <a:lnTo>
                    <a:pt x="7" y="60"/>
                  </a:lnTo>
                  <a:lnTo>
                    <a:pt x="9" y="55"/>
                  </a:lnTo>
                  <a:lnTo>
                    <a:pt x="19" y="65"/>
                  </a:lnTo>
                  <a:close/>
                  <a:moveTo>
                    <a:pt x="27" y="74"/>
                  </a:moveTo>
                  <a:lnTo>
                    <a:pt x="27" y="74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27" y="74"/>
                  </a:lnTo>
                  <a:close/>
                  <a:moveTo>
                    <a:pt x="27" y="74"/>
                  </a:moveTo>
                  <a:lnTo>
                    <a:pt x="23" y="77"/>
                  </a:lnTo>
                  <a:lnTo>
                    <a:pt x="19" y="78"/>
                  </a:lnTo>
                  <a:lnTo>
                    <a:pt x="13" y="77"/>
                  </a:lnTo>
                  <a:lnTo>
                    <a:pt x="9" y="74"/>
                  </a:lnTo>
                  <a:lnTo>
                    <a:pt x="7" y="69"/>
                  </a:lnTo>
                  <a:lnTo>
                    <a:pt x="6" y="65"/>
                  </a:lnTo>
                  <a:lnTo>
                    <a:pt x="7" y="60"/>
                  </a:lnTo>
                  <a:lnTo>
                    <a:pt x="9" y="55"/>
                  </a:lnTo>
                  <a:lnTo>
                    <a:pt x="27" y="74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117">
              <a:extLst>
                <a:ext uri="{FF2B5EF4-FFF2-40B4-BE49-F238E27FC236}">
                  <a16:creationId xmlns:a16="http://schemas.microsoft.com/office/drawing/2014/main" id="{B81D34F5-C02E-4C27-B469-BA7957868A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766763"/>
              <a:ext cx="53975" cy="52388"/>
            </a:xfrm>
            <a:custGeom>
              <a:avLst/>
              <a:gdLst>
                <a:gd name="T0" fmla="*/ 111 w 134"/>
                <a:gd name="T1" fmla="*/ 3 h 134"/>
                <a:gd name="T2" fmla="*/ 115 w 134"/>
                <a:gd name="T3" fmla="*/ 1 h 134"/>
                <a:gd name="T4" fmla="*/ 121 w 134"/>
                <a:gd name="T5" fmla="*/ 0 h 134"/>
                <a:gd name="T6" fmla="*/ 125 w 134"/>
                <a:gd name="T7" fmla="*/ 1 h 134"/>
                <a:gd name="T8" fmla="*/ 129 w 134"/>
                <a:gd name="T9" fmla="*/ 3 h 134"/>
                <a:gd name="T10" fmla="*/ 133 w 134"/>
                <a:gd name="T11" fmla="*/ 8 h 134"/>
                <a:gd name="T12" fmla="*/ 134 w 134"/>
                <a:gd name="T13" fmla="*/ 13 h 134"/>
                <a:gd name="T14" fmla="*/ 133 w 134"/>
                <a:gd name="T15" fmla="*/ 17 h 134"/>
                <a:gd name="T16" fmla="*/ 129 w 134"/>
                <a:gd name="T17" fmla="*/ 22 h 134"/>
                <a:gd name="T18" fmla="*/ 111 w 134"/>
                <a:gd name="T19" fmla="*/ 3 h 134"/>
                <a:gd name="T20" fmla="*/ 129 w 134"/>
                <a:gd name="T21" fmla="*/ 22 h 134"/>
                <a:gd name="T22" fmla="*/ 21 w 134"/>
                <a:gd name="T23" fmla="*/ 130 h 134"/>
                <a:gd name="T24" fmla="*/ 3 w 134"/>
                <a:gd name="T25" fmla="*/ 111 h 134"/>
                <a:gd name="T26" fmla="*/ 111 w 134"/>
                <a:gd name="T27" fmla="*/ 3 h 134"/>
                <a:gd name="T28" fmla="*/ 129 w 134"/>
                <a:gd name="T29" fmla="*/ 22 h 134"/>
                <a:gd name="T30" fmla="*/ 21 w 134"/>
                <a:gd name="T31" fmla="*/ 130 h 134"/>
                <a:gd name="T32" fmla="*/ 17 w 134"/>
                <a:gd name="T33" fmla="*/ 133 h 134"/>
                <a:gd name="T34" fmla="*/ 13 w 134"/>
                <a:gd name="T35" fmla="*/ 134 h 134"/>
                <a:gd name="T36" fmla="*/ 7 w 134"/>
                <a:gd name="T37" fmla="*/ 133 h 134"/>
                <a:gd name="T38" fmla="*/ 3 w 134"/>
                <a:gd name="T39" fmla="*/ 130 h 134"/>
                <a:gd name="T40" fmla="*/ 1 w 134"/>
                <a:gd name="T41" fmla="*/ 125 h 134"/>
                <a:gd name="T42" fmla="*/ 0 w 134"/>
                <a:gd name="T43" fmla="*/ 121 h 134"/>
                <a:gd name="T44" fmla="*/ 1 w 134"/>
                <a:gd name="T45" fmla="*/ 116 h 134"/>
                <a:gd name="T46" fmla="*/ 3 w 134"/>
                <a:gd name="T47" fmla="*/ 111 h 134"/>
                <a:gd name="T48" fmla="*/ 21 w 134"/>
                <a:gd name="T49" fmla="*/ 1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134">
                  <a:moveTo>
                    <a:pt x="111" y="3"/>
                  </a:moveTo>
                  <a:lnTo>
                    <a:pt x="115" y="1"/>
                  </a:lnTo>
                  <a:lnTo>
                    <a:pt x="121" y="0"/>
                  </a:lnTo>
                  <a:lnTo>
                    <a:pt x="125" y="1"/>
                  </a:lnTo>
                  <a:lnTo>
                    <a:pt x="129" y="3"/>
                  </a:lnTo>
                  <a:lnTo>
                    <a:pt x="133" y="8"/>
                  </a:lnTo>
                  <a:lnTo>
                    <a:pt x="134" y="13"/>
                  </a:lnTo>
                  <a:lnTo>
                    <a:pt x="133" y="17"/>
                  </a:lnTo>
                  <a:lnTo>
                    <a:pt x="129" y="22"/>
                  </a:lnTo>
                  <a:lnTo>
                    <a:pt x="111" y="3"/>
                  </a:lnTo>
                  <a:close/>
                  <a:moveTo>
                    <a:pt x="129" y="22"/>
                  </a:moveTo>
                  <a:lnTo>
                    <a:pt x="21" y="130"/>
                  </a:lnTo>
                  <a:lnTo>
                    <a:pt x="3" y="111"/>
                  </a:lnTo>
                  <a:lnTo>
                    <a:pt x="111" y="3"/>
                  </a:lnTo>
                  <a:lnTo>
                    <a:pt x="129" y="22"/>
                  </a:lnTo>
                  <a:close/>
                  <a:moveTo>
                    <a:pt x="21" y="130"/>
                  </a:moveTo>
                  <a:lnTo>
                    <a:pt x="17" y="133"/>
                  </a:lnTo>
                  <a:lnTo>
                    <a:pt x="13" y="134"/>
                  </a:lnTo>
                  <a:lnTo>
                    <a:pt x="7" y="133"/>
                  </a:lnTo>
                  <a:lnTo>
                    <a:pt x="3" y="130"/>
                  </a:lnTo>
                  <a:lnTo>
                    <a:pt x="1" y="125"/>
                  </a:lnTo>
                  <a:lnTo>
                    <a:pt x="0" y="121"/>
                  </a:lnTo>
                  <a:lnTo>
                    <a:pt x="1" y="116"/>
                  </a:lnTo>
                  <a:lnTo>
                    <a:pt x="3" y="111"/>
                  </a:lnTo>
                  <a:lnTo>
                    <a:pt x="21" y="13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118">
              <a:extLst>
                <a:ext uri="{FF2B5EF4-FFF2-40B4-BE49-F238E27FC236}">
                  <a16:creationId xmlns:a16="http://schemas.microsoft.com/office/drawing/2014/main" id="{E2980C0E-F266-45CB-A0E3-3FBBCEFBA0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3638" y="809625"/>
              <a:ext cx="17463" cy="12700"/>
            </a:xfrm>
            <a:custGeom>
              <a:avLst/>
              <a:gdLst>
                <a:gd name="T0" fmla="*/ 22 w 45"/>
                <a:gd name="T1" fmla="*/ 3 h 34"/>
                <a:gd name="T2" fmla="*/ 26 w 45"/>
                <a:gd name="T3" fmla="*/ 1 h 34"/>
                <a:gd name="T4" fmla="*/ 32 w 45"/>
                <a:gd name="T5" fmla="*/ 0 h 34"/>
                <a:gd name="T6" fmla="*/ 36 w 45"/>
                <a:gd name="T7" fmla="*/ 1 h 34"/>
                <a:gd name="T8" fmla="*/ 40 w 45"/>
                <a:gd name="T9" fmla="*/ 3 h 34"/>
                <a:gd name="T10" fmla="*/ 44 w 45"/>
                <a:gd name="T11" fmla="*/ 8 h 34"/>
                <a:gd name="T12" fmla="*/ 45 w 45"/>
                <a:gd name="T13" fmla="*/ 13 h 34"/>
                <a:gd name="T14" fmla="*/ 44 w 45"/>
                <a:gd name="T15" fmla="*/ 17 h 34"/>
                <a:gd name="T16" fmla="*/ 40 w 45"/>
                <a:gd name="T17" fmla="*/ 22 h 34"/>
                <a:gd name="T18" fmla="*/ 22 w 45"/>
                <a:gd name="T19" fmla="*/ 3 h 34"/>
                <a:gd name="T20" fmla="*/ 40 w 45"/>
                <a:gd name="T21" fmla="*/ 22 h 34"/>
                <a:gd name="T22" fmla="*/ 35 w 45"/>
                <a:gd name="T23" fmla="*/ 27 h 34"/>
                <a:gd name="T24" fmla="*/ 29 w 45"/>
                <a:gd name="T25" fmla="*/ 30 h 34"/>
                <a:gd name="T26" fmla="*/ 18 w 45"/>
                <a:gd name="T27" fmla="*/ 7 h 34"/>
                <a:gd name="T28" fmla="*/ 20 w 45"/>
                <a:gd name="T29" fmla="*/ 5 h 34"/>
                <a:gd name="T30" fmla="*/ 22 w 45"/>
                <a:gd name="T31" fmla="*/ 3 h 34"/>
                <a:gd name="T32" fmla="*/ 40 w 45"/>
                <a:gd name="T33" fmla="*/ 22 h 34"/>
                <a:gd name="T34" fmla="*/ 23 w 45"/>
                <a:gd name="T35" fmla="*/ 18 h 34"/>
                <a:gd name="T36" fmla="*/ 29 w 45"/>
                <a:gd name="T37" fmla="*/ 30 h 34"/>
                <a:gd name="T38" fmla="*/ 23 w 45"/>
                <a:gd name="T39" fmla="*/ 31 h 34"/>
                <a:gd name="T40" fmla="*/ 18 w 45"/>
                <a:gd name="T41" fmla="*/ 30 h 34"/>
                <a:gd name="T42" fmla="*/ 15 w 45"/>
                <a:gd name="T43" fmla="*/ 27 h 34"/>
                <a:gd name="T44" fmla="*/ 11 w 45"/>
                <a:gd name="T45" fmla="*/ 24 h 34"/>
                <a:gd name="T46" fmla="*/ 10 w 45"/>
                <a:gd name="T47" fmla="*/ 18 h 34"/>
                <a:gd name="T48" fmla="*/ 11 w 45"/>
                <a:gd name="T49" fmla="*/ 13 h 34"/>
                <a:gd name="T50" fmla="*/ 15 w 45"/>
                <a:gd name="T51" fmla="*/ 10 h 34"/>
                <a:gd name="T52" fmla="*/ 18 w 45"/>
                <a:gd name="T53" fmla="*/ 7 h 34"/>
                <a:gd name="T54" fmla="*/ 23 w 45"/>
                <a:gd name="T55" fmla="*/ 18 h 34"/>
                <a:gd name="T56" fmla="*/ 27 w 45"/>
                <a:gd name="T57" fmla="*/ 30 h 34"/>
                <a:gd name="T58" fmla="*/ 21 w 45"/>
                <a:gd name="T59" fmla="*/ 32 h 34"/>
                <a:gd name="T60" fmla="*/ 13 w 45"/>
                <a:gd name="T61" fmla="*/ 34 h 34"/>
                <a:gd name="T62" fmla="*/ 13 w 45"/>
                <a:gd name="T63" fmla="*/ 8 h 34"/>
                <a:gd name="T64" fmla="*/ 16 w 45"/>
                <a:gd name="T65" fmla="*/ 8 h 34"/>
                <a:gd name="T66" fmla="*/ 18 w 45"/>
                <a:gd name="T67" fmla="*/ 7 h 34"/>
                <a:gd name="T68" fmla="*/ 27 w 45"/>
                <a:gd name="T69" fmla="*/ 30 h 34"/>
                <a:gd name="T70" fmla="*/ 13 w 45"/>
                <a:gd name="T71" fmla="*/ 34 h 34"/>
                <a:gd name="T72" fmla="*/ 8 w 45"/>
                <a:gd name="T73" fmla="*/ 32 h 34"/>
                <a:gd name="T74" fmla="*/ 4 w 45"/>
                <a:gd name="T75" fmla="*/ 29 h 34"/>
                <a:gd name="T76" fmla="*/ 2 w 45"/>
                <a:gd name="T77" fmla="*/ 25 h 34"/>
                <a:gd name="T78" fmla="*/ 0 w 45"/>
                <a:gd name="T79" fmla="*/ 21 h 34"/>
                <a:gd name="T80" fmla="*/ 2 w 45"/>
                <a:gd name="T81" fmla="*/ 15 h 34"/>
                <a:gd name="T82" fmla="*/ 4 w 45"/>
                <a:gd name="T83" fmla="*/ 11 h 34"/>
                <a:gd name="T84" fmla="*/ 8 w 45"/>
                <a:gd name="T85" fmla="*/ 9 h 34"/>
                <a:gd name="T86" fmla="*/ 13 w 45"/>
                <a:gd name="T87" fmla="*/ 8 h 34"/>
                <a:gd name="T88" fmla="*/ 13 w 45"/>
                <a:gd name="T8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34">
                  <a:moveTo>
                    <a:pt x="22" y="3"/>
                  </a:moveTo>
                  <a:lnTo>
                    <a:pt x="26" y="1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40" y="3"/>
                  </a:lnTo>
                  <a:lnTo>
                    <a:pt x="44" y="8"/>
                  </a:lnTo>
                  <a:lnTo>
                    <a:pt x="45" y="13"/>
                  </a:lnTo>
                  <a:lnTo>
                    <a:pt x="44" y="17"/>
                  </a:lnTo>
                  <a:lnTo>
                    <a:pt x="40" y="22"/>
                  </a:lnTo>
                  <a:lnTo>
                    <a:pt x="22" y="3"/>
                  </a:lnTo>
                  <a:close/>
                  <a:moveTo>
                    <a:pt x="40" y="22"/>
                  </a:moveTo>
                  <a:lnTo>
                    <a:pt x="35" y="27"/>
                  </a:lnTo>
                  <a:lnTo>
                    <a:pt x="29" y="30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40" y="22"/>
                  </a:lnTo>
                  <a:close/>
                  <a:moveTo>
                    <a:pt x="23" y="18"/>
                  </a:moveTo>
                  <a:lnTo>
                    <a:pt x="29" y="30"/>
                  </a:lnTo>
                  <a:lnTo>
                    <a:pt x="23" y="31"/>
                  </a:lnTo>
                  <a:lnTo>
                    <a:pt x="18" y="30"/>
                  </a:lnTo>
                  <a:lnTo>
                    <a:pt x="15" y="27"/>
                  </a:lnTo>
                  <a:lnTo>
                    <a:pt x="11" y="24"/>
                  </a:lnTo>
                  <a:lnTo>
                    <a:pt x="10" y="18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8" y="7"/>
                  </a:lnTo>
                  <a:lnTo>
                    <a:pt x="23" y="18"/>
                  </a:lnTo>
                  <a:close/>
                  <a:moveTo>
                    <a:pt x="27" y="30"/>
                  </a:moveTo>
                  <a:lnTo>
                    <a:pt x="21" y="32"/>
                  </a:lnTo>
                  <a:lnTo>
                    <a:pt x="13" y="34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8" y="7"/>
                  </a:lnTo>
                  <a:lnTo>
                    <a:pt x="27" y="30"/>
                  </a:lnTo>
                  <a:close/>
                  <a:moveTo>
                    <a:pt x="13" y="34"/>
                  </a:moveTo>
                  <a:lnTo>
                    <a:pt x="8" y="32"/>
                  </a:lnTo>
                  <a:lnTo>
                    <a:pt x="4" y="29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9"/>
                  </a:lnTo>
                  <a:lnTo>
                    <a:pt x="13" y="8"/>
                  </a:lnTo>
                  <a:lnTo>
                    <a:pt x="13" y="34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119">
              <a:extLst>
                <a:ext uri="{FF2B5EF4-FFF2-40B4-BE49-F238E27FC236}">
                  <a16:creationId xmlns:a16="http://schemas.microsoft.com/office/drawing/2014/main" id="{D2E0E9AF-71E5-4006-8C87-33858417F5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0300" y="812800"/>
              <a:ext cx="42863" cy="9525"/>
            </a:xfrm>
            <a:custGeom>
              <a:avLst/>
              <a:gdLst>
                <a:gd name="T0" fmla="*/ 95 w 108"/>
                <a:gd name="T1" fmla="*/ 0 h 26"/>
                <a:gd name="T2" fmla="*/ 101 w 108"/>
                <a:gd name="T3" fmla="*/ 1 h 26"/>
                <a:gd name="T4" fmla="*/ 104 w 108"/>
                <a:gd name="T5" fmla="*/ 3 h 26"/>
                <a:gd name="T6" fmla="*/ 107 w 108"/>
                <a:gd name="T7" fmla="*/ 7 h 26"/>
                <a:gd name="T8" fmla="*/ 108 w 108"/>
                <a:gd name="T9" fmla="*/ 13 h 26"/>
                <a:gd name="T10" fmla="*/ 107 w 108"/>
                <a:gd name="T11" fmla="*/ 17 h 26"/>
                <a:gd name="T12" fmla="*/ 104 w 108"/>
                <a:gd name="T13" fmla="*/ 21 h 26"/>
                <a:gd name="T14" fmla="*/ 101 w 108"/>
                <a:gd name="T15" fmla="*/ 24 h 26"/>
                <a:gd name="T16" fmla="*/ 95 w 108"/>
                <a:gd name="T17" fmla="*/ 26 h 26"/>
                <a:gd name="T18" fmla="*/ 95 w 108"/>
                <a:gd name="T19" fmla="*/ 0 h 26"/>
                <a:gd name="T20" fmla="*/ 95 w 108"/>
                <a:gd name="T21" fmla="*/ 26 h 26"/>
                <a:gd name="T22" fmla="*/ 13 w 108"/>
                <a:gd name="T23" fmla="*/ 26 h 26"/>
                <a:gd name="T24" fmla="*/ 13 w 108"/>
                <a:gd name="T25" fmla="*/ 0 h 26"/>
                <a:gd name="T26" fmla="*/ 95 w 108"/>
                <a:gd name="T27" fmla="*/ 0 h 26"/>
                <a:gd name="T28" fmla="*/ 95 w 108"/>
                <a:gd name="T29" fmla="*/ 26 h 26"/>
                <a:gd name="T30" fmla="*/ 13 w 108"/>
                <a:gd name="T31" fmla="*/ 26 h 26"/>
                <a:gd name="T32" fmla="*/ 9 w 108"/>
                <a:gd name="T33" fmla="*/ 24 h 26"/>
                <a:gd name="T34" fmla="*/ 5 w 108"/>
                <a:gd name="T35" fmla="*/ 21 h 26"/>
                <a:gd name="T36" fmla="*/ 1 w 108"/>
                <a:gd name="T37" fmla="*/ 17 h 26"/>
                <a:gd name="T38" fmla="*/ 0 w 108"/>
                <a:gd name="T39" fmla="*/ 13 h 26"/>
                <a:gd name="T40" fmla="*/ 1 w 108"/>
                <a:gd name="T41" fmla="*/ 7 h 26"/>
                <a:gd name="T42" fmla="*/ 5 w 108"/>
                <a:gd name="T43" fmla="*/ 3 h 26"/>
                <a:gd name="T44" fmla="*/ 9 w 108"/>
                <a:gd name="T45" fmla="*/ 1 h 26"/>
                <a:gd name="T46" fmla="*/ 13 w 108"/>
                <a:gd name="T47" fmla="*/ 0 h 26"/>
                <a:gd name="T48" fmla="*/ 13 w 108"/>
                <a:gd name="T4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26">
                  <a:moveTo>
                    <a:pt x="95" y="0"/>
                  </a:moveTo>
                  <a:lnTo>
                    <a:pt x="101" y="1"/>
                  </a:lnTo>
                  <a:lnTo>
                    <a:pt x="104" y="3"/>
                  </a:lnTo>
                  <a:lnTo>
                    <a:pt x="107" y="7"/>
                  </a:lnTo>
                  <a:lnTo>
                    <a:pt x="108" y="13"/>
                  </a:lnTo>
                  <a:lnTo>
                    <a:pt x="107" y="17"/>
                  </a:lnTo>
                  <a:lnTo>
                    <a:pt x="104" y="21"/>
                  </a:lnTo>
                  <a:lnTo>
                    <a:pt x="101" y="24"/>
                  </a:lnTo>
                  <a:lnTo>
                    <a:pt x="95" y="26"/>
                  </a:lnTo>
                  <a:lnTo>
                    <a:pt x="95" y="0"/>
                  </a:lnTo>
                  <a:close/>
                  <a:moveTo>
                    <a:pt x="95" y="26"/>
                  </a:moveTo>
                  <a:lnTo>
                    <a:pt x="13" y="26"/>
                  </a:lnTo>
                  <a:lnTo>
                    <a:pt x="13" y="0"/>
                  </a:lnTo>
                  <a:lnTo>
                    <a:pt x="95" y="0"/>
                  </a:lnTo>
                  <a:lnTo>
                    <a:pt x="95" y="26"/>
                  </a:lnTo>
                  <a:close/>
                  <a:moveTo>
                    <a:pt x="13" y="26"/>
                  </a:moveTo>
                  <a:lnTo>
                    <a:pt x="9" y="24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7"/>
                  </a:lnTo>
                  <a:lnTo>
                    <a:pt x="5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26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120">
              <a:extLst>
                <a:ext uri="{FF2B5EF4-FFF2-40B4-BE49-F238E27FC236}">
                  <a16:creationId xmlns:a16="http://schemas.microsoft.com/office/drawing/2014/main" id="{49EA9630-70C5-4CAA-A31E-9EF20FA766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3950" y="812800"/>
              <a:ext cx="17463" cy="12700"/>
            </a:xfrm>
            <a:custGeom>
              <a:avLst/>
              <a:gdLst>
                <a:gd name="T0" fmla="*/ 30 w 43"/>
                <a:gd name="T1" fmla="*/ 0 h 33"/>
                <a:gd name="T2" fmla="*/ 36 w 43"/>
                <a:gd name="T3" fmla="*/ 1 h 33"/>
                <a:gd name="T4" fmla="*/ 40 w 43"/>
                <a:gd name="T5" fmla="*/ 3 h 33"/>
                <a:gd name="T6" fmla="*/ 42 w 43"/>
                <a:gd name="T7" fmla="*/ 7 h 33"/>
                <a:gd name="T8" fmla="*/ 43 w 43"/>
                <a:gd name="T9" fmla="*/ 13 h 33"/>
                <a:gd name="T10" fmla="*/ 42 w 43"/>
                <a:gd name="T11" fmla="*/ 17 h 33"/>
                <a:gd name="T12" fmla="*/ 40 w 43"/>
                <a:gd name="T13" fmla="*/ 21 h 33"/>
                <a:gd name="T14" fmla="*/ 36 w 43"/>
                <a:gd name="T15" fmla="*/ 24 h 33"/>
                <a:gd name="T16" fmla="*/ 30 w 43"/>
                <a:gd name="T17" fmla="*/ 26 h 33"/>
                <a:gd name="T18" fmla="*/ 30 w 43"/>
                <a:gd name="T19" fmla="*/ 0 h 33"/>
                <a:gd name="T20" fmla="*/ 30 w 43"/>
                <a:gd name="T21" fmla="*/ 26 h 33"/>
                <a:gd name="T22" fmla="*/ 28 w 43"/>
                <a:gd name="T23" fmla="*/ 26 h 33"/>
                <a:gd name="T24" fmla="*/ 26 w 43"/>
                <a:gd name="T25" fmla="*/ 27 h 33"/>
                <a:gd name="T26" fmla="*/ 16 w 43"/>
                <a:gd name="T27" fmla="*/ 3 h 33"/>
                <a:gd name="T28" fmla="*/ 23 w 43"/>
                <a:gd name="T29" fmla="*/ 1 h 33"/>
                <a:gd name="T30" fmla="*/ 30 w 43"/>
                <a:gd name="T31" fmla="*/ 0 h 33"/>
                <a:gd name="T32" fmla="*/ 30 w 43"/>
                <a:gd name="T33" fmla="*/ 26 h 33"/>
                <a:gd name="T34" fmla="*/ 21 w 43"/>
                <a:gd name="T35" fmla="*/ 15 h 33"/>
                <a:gd name="T36" fmla="*/ 26 w 43"/>
                <a:gd name="T37" fmla="*/ 27 h 33"/>
                <a:gd name="T38" fmla="*/ 21 w 43"/>
                <a:gd name="T39" fmla="*/ 27 h 33"/>
                <a:gd name="T40" fmla="*/ 16 w 43"/>
                <a:gd name="T41" fmla="*/ 27 h 33"/>
                <a:gd name="T42" fmla="*/ 12 w 43"/>
                <a:gd name="T43" fmla="*/ 23 h 33"/>
                <a:gd name="T44" fmla="*/ 9 w 43"/>
                <a:gd name="T45" fmla="*/ 19 h 33"/>
                <a:gd name="T46" fmla="*/ 8 w 43"/>
                <a:gd name="T47" fmla="*/ 14 h 33"/>
                <a:gd name="T48" fmla="*/ 9 w 43"/>
                <a:gd name="T49" fmla="*/ 9 h 33"/>
                <a:gd name="T50" fmla="*/ 12 w 43"/>
                <a:gd name="T51" fmla="*/ 5 h 33"/>
                <a:gd name="T52" fmla="*/ 16 w 43"/>
                <a:gd name="T53" fmla="*/ 3 h 33"/>
                <a:gd name="T54" fmla="*/ 21 w 43"/>
                <a:gd name="T55" fmla="*/ 15 h 33"/>
                <a:gd name="T56" fmla="*/ 26 w 43"/>
                <a:gd name="T57" fmla="*/ 27 h 33"/>
                <a:gd name="T58" fmla="*/ 24 w 43"/>
                <a:gd name="T59" fmla="*/ 28 h 33"/>
                <a:gd name="T60" fmla="*/ 22 w 43"/>
                <a:gd name="T61" fmla="*/ 29 h 33"/>
                <a:gd name="T62" fmla="*/ 3 w 43"/>
                <a:gd name="T63" fmla="*/ 10 h 33"/>
                <a:gd name="T64" fmla="*/ 10 w 43"/>
                <a:gd name="T65" fmla="*/ 6 h 33"/>
                <a:gd name="T66" fmla="*/ 16 w 43"/>
                <a:gd name="T67" fmla="*/ 3 h 33"/>
                <a:gd name="T68" fmla="*/ 26 w 43"/>
                <a:gd name="T69" fmla="*/ 27 h 33"/>
                <a:gd name="T70" fmla="*/ 22 w 43"/>
                <a:gd name="T71" fmla="*/ 29 h 33"/>
                <a:gd name="T72" fmla="*/ 17 w 43"/>
                <a:gd name="T73" fmla="*/ 32 h 33"/>
                <a:gd name="T74" fmla="*/ 13 w 43"/>
                <a:gd name="T75" fmla="*/ 33 h 33"/>
                <a:gd name="T76" fmla="*/ 8 w 43"/>
                <a:gd name="T77" fmla="*/ 32 h 33"/>
                <a:gd name="T78" fmla="*/ 3 w 43"/>
                <a:gd name="T79" fmla="*/ 29 h 33"/>
                <a:gd name="T80" fmla="*/ 0 w 43"/>
                <a:gd name="T81" fmla="*/ 24 h 33"/>
                <a:gd name="T82" fmla="*/ 0 w 43"/>
                <a:gd name="T83" fmla="*/ 20 h 33"/>
                <a:gd name="T84" fmla="*/ 0 w 43"/>
                <a:gd name="T85" fmla="*/ 15 h 33"/>
                <a:gd name="T86" fmla="*/ 3 w 43"/>
                <a:gd name="T87" fmla="*/ 10 h 33"/>
                <a:gd name="T88" fmla="*/ 22 w 43"/>
                <a:gd name="T8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" h="33">
                  <a:moveTo>
                    <a:pt x="30" y="0"/>
                  </a:moveTo>
                  <a:lnTo>
                    <a:pt x="36" y="1"/>
                  </a:lnTo>
                  <a:lnTo>
                    <a:pt x="40" y="3"/>
                  </a:lnTo>
                  <a:lnTo>
                    <a:pt x="42" y="7"/>
                  </a:lnTo>
                  <a:lnTo>
                    <a:pt x="43" y="13"/>
                  </a:lnTo>
                  <a:lnTo>
                    <a:pt x="42" y="17"/>
                  </a:lnTo>
                  <a:lnTo>
                    <a:pt x="40" y="21"/>
                  </a:lnTo>
                  <a:lnTo>
                    <a:pt x="36" y="24"/>
                  </a:lnTo>
                  <a:lnTo>
                    <a:pt x="30" y="26"/>
                  </a:lnTo>
                  <a:lnTo>
                    <a:pt x="30" y="0"/>
                  </a:lnTo>
                  <a:close/>
                  <a:moveTo>
                    <a:pt x="30" y="26"/>
                  </a:moveTo>
                  <a:lnTo>
                    <a:pt x="28" y="26"/>
                  </a:lnTo>
                  <a:lnTo>
                    <a:pt x="26" y="27"/>
                  </a:lnTo>
                  <a:lnTo>
                    <a:pt x="16" y="3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0" y="26"/>
                  </a:lnTo>
                  <a:close/>
                  <a:moveTo>
                    <a:pt x="21" y="15"/>
                  </a:moveTo>
                  <a:lnTo>
                    <a:pt x="26" y="27"/>
                  </a:lnTo>
                  <a:lnTo>
                    <a:pt x="21" y="27"/>
                  </a:lnTo>
                  <a:lnTo>
                    <a:pt x="16" y="27"/>
                  </a:lnTo>
                  <a:lnTo>
                    <a:pt x="12" y="23"/>
                  </a:lnTo>
                  <a:lnTo>
                    <a:pt x="9" y="19"/>
                  </a:lnTo>
                  <a:lnTo>
                    <a:pt x="8" y="14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21" y="15"/>
                  </a:lnTo>
                  <a:close/>
                  <a:moveTo>
                    <a:pt x="26" y="27"/>
                  </a:moveTo>
                  <a:lnTo>
                    <a:pt x="24" y="28"/>
                  </a:lnTo>
                  <a:lnTo>
                    <a:pt x="22" y="29"/>
                  </a:lnTo>
                  <a:lnTo>
                    <a:pt x="3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6" y="27"/>
                  </a:lnTo>
                  <a:close/>
                  <a:moveTo>
                    <a:pt x="22" y="29"/>
                  </a:moveTo>
                  <a:lnTo>
                    <a:pt x="17" y="32"/>
                  </a:lnTo>
                  <a:lnTo>
                    <a:pt x="13" y="33"/>
                  </a:lnTo>
                  <a:lnTo>
                    <a:pt x="8" y="32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22" y="29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121">
              <a:extLst>
                <a:ext uri="{FF2B5EF4-FFF2-40B4-BE49-F238E27FC236}">
                  <a16:creationId xmlns:a16="http://schemas.microsoft.com/office/drawing/2014/main" id="{208358F5-D24A-4AC7-8D23-EC92574F0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9188" y="815975"/>
              <a:ext cx="14288" cy="14288"/>
            </a:xfrm>
            <a:custGeom>
              <a:avLst/>
              <a:gdLst>
                <a:gd name="T0" fmla="*/ 16 w 38"/>
                <a:gd name="T1" fmla="*/ 3 h 39"/>
                <a:gd name="T2" fmla="*/ 21 w 38"/>
                <a:gd name="T3" fmla="*/ 1 h 39"/>
                <a:gd name="T4" fmla="*/ 26 w 38"/>
                <a:gd name="T5" fmla="*/ 0 h 39"/>
                <a:gd name="T6" fmla="*/ 30 w 38"/>
                <a:gd name="T7" fmla="*/ 1 h 39"/>
                <a:gd name="T8" fmla="*/ 35 w 38"/>
                <a:gd name="T9" fmla="*/ 3 h 39"/>
                <a:gd name="T10" fmla="*/ 38 w 38"/>
                <a:gd name="T11" fmla="*/ 8 h 39"/>
                <a:gd name="T12" fmla="*/ 38 w 38"/>
                <a:gd name="T13" fmla="*/ 13 h 39"/>
                <a:gd name="T14" fmla="*/ 38 w 38"/>
                <a:gd name="T15" fmla="*/ 17 h 39"/>
                <a:gd name="T16" fmla="*/ 35 w 38"/>
                <a:gd name="T17" fmla="*/ 22 h 39"/>
                <a:gd name="T18" fmla="*/ 16 w 38"/>
                <a:gd name="T19" fmla="*/ 3 h 39"/>
                <a:gd name="T20" fmla="*/ 35 w 38"/>
                <a:gd name="T21" fmla="*/ 22 h 39"/>
                <a:gd name="T22" fmla="*/ 22 w 38"/>
                <a:gd name="T23" fmla="*/ 35 h 39"/>
                <a:gd name="T24" fmla="*/ 3 w 38"/>
                <a:gd name="T25" fmla="*/ 16 h 39"/>
                <a:gd name="T26" fmla="*/ 16 w 38"/>
                <a:gd name="T27" fmla="*/ 3 h 39"/>
                <a:gd name="T28" fmla="*/ 35 w 38"/>
                <a:gd name="T29" fmla="*/ 22 h 39"/>
                <a:gd name="T30" fmla="*/ 22 w 38"/>
                <a:gd name="T31" fmla="*/ 35 h 39"/>
                <a:gd name="T32" fmla="*/ 17 w 38"/>
                <a:gd name="T33" fmla="*/ 38 h 39"/>
                <a:gd name="T34" fmla="*/ 13 w 38"/>
                <a:gd name="T35" fmla="*/ 39 h 39"/>
                <a:gd name="T36" fmla="*/ 8 w 38"/>
                <a:gd name="T37" fmla="*/ 38 h 39"/>
                <a:gd name="T38" fmla="*/ 3 w 38"/>
                <a:gd name="T39" fmla="*/ 35 h 39"/>
                <a:gd name="T40" fmla="*/ 1 w 38"/>
                <a:gd name="T41" fmla="*/ 30 h 39"/>
                <a:gd name="T42" fmla="*/ 0 w 38"/>
                <a:gd name="T43" fmla="*/ 26 h 39"/>
                <a:gd name="T44" fmla="*/ 1 w 38"/>
                <a:gd name="T45" fmla="*/ 21 h 39"/>
                <a:gd name="T46" fmla="*/ 3 w 38"/>
                <a:gd name="T47" fmla="*/ 16 h 39"/>
                <a:gd name="T48" fmla="*/ 22 w 38"/>
                <a:gd name="T4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9">
                  <a:moveTo>
                    <a:pt x="16" y="3"/>
                  </a:moveTo>
                  <a:lnTo>
                    <a:pt x="21" y="1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38" y="8"/>
                  </a:lnTo>
                  <a:lnTo>
                    <a:pt x="38" y="13"/>
                  </a:lnTo>
                  <a:lnTo>
                    <a:pt x="38" y="17"/>
                  </a:lnTo>
                  <a:lnTo>
                    <a:pt x="35" y="22"/>
                  </a:lnTo>
                  <a:lnTo>
                    <a:pt x="16" y="3"/>
                  </a:lnTo>
                  <a:close/>
                  <a:moveTo>
                    <a:pt x="35" y="22"/>
                  </a:moveTo>
                  <a:lnTo>
                    <a:pt x="22" y="35"/>
                  </a:lnTo>
                  <a:lnTo>
                    <a:pt x="3" y="16"/>
                  </a:lnTo>
                  <a:lnTo>
                    <a:pt x="16" y="3"/>
                  </a:lnTo>
                  <a:lnTo>
                    <a:pt x="35" y="22"/>
                  </a:lnTo>
                  <a:close/>
                  <a:moveTo>
                    <a:pt x="22" y="35"/>
                  </a:moveTo>
                  <a:lnTo>
                    <a:pt x="17" y="38"/>
                  </a:lnTo>
                  <a:lnTo>
                    <a:pt x="13" y="39"/>
                  </a:lnTo>
                  <a:lnTo>
                    <a:pt x="8" y="38"/>
                  </a:lnTo>
                  <a:lnTo>
                    <a:pt x="3" y="35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3" y="16"/>
                  </a:lnTo>
                  <a:lnTo>
                    <a:pt x="22" y="3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122">
              <a:extLst>
                <a:ext uri="{FF2B5EF4-FFF2-40B4-BE49-F238E27FC236}">
                  <a16:creationId xmlns:a16="http://schemas.microsoft.com/office/drawing/2014/main" id="{ADFA51A8-EBA3-496F-B07D-FD714DBC7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820738"/>
              <a:ext cx="12700" cy="23813"/>
            </a:xfrm>
            <a:custGeom>
              <a:avLst/>
              <a:gdLst>
                <a:gd name="T0" fmla="*/ 15 w 33"/>
                <a:gd name="T1" fmla="*/ 1 h 62"/>
                <a:gd name="T2" fmla="*/ 24 w 33"/>
                <a:gd name="T3" fmla="*/ 1 h 62"/>
                <a:gd name="T4" fmla="*/ 32 w 33"/>
                <a:gd name="T5" fmla="*/ 8 h 62"/>
                <a:gd name="T6" fmla="*/ 32 w 33"/>
                <a:gd name="T7" fmla="*/ 17 h 62"/>
                <a:gd name="T8" fmla="*/ 10 w 33"/>
                <a:gd name="T9" fmla="*/ 3 h 62"/>
                <a:gd name="T10" fmla="*/ 29 w 33"/>
                <a:gd name="T11" fmla="*/ 22 h 62"/>
                <a:gd name="T12" fmla="*/ 10 w 33"/>
                <a:gd name="T13" fmla="*/ 3 h 62"/>
                <a:gd name="T14" fmla="*/ 20 w 33"/>
                <a:gd name="T15" fmla="*/ 13 h 62"/>
                <a:gd name="T16" fmla="*/ 24 w 33"/>
                <a:gd name="T17" fmla="*/ 25 h 62"/>
                <a:gd name="T18" fmla="*/ 15 w 33"/>
                <a:gd name="T19" fmla="*/ 25 h 62"/>
                <a:gd name="T20" fmla="*/ 8 w 33"/>
                <a:gd name="T21" fmla="*/ 17 h 62"/>
                <a:gd name="T22" fmla="*/ 8 w 33"/>
                <a:gd name="T23" fmla="*/ 8 h 62"/>
                <a:gd name="T24" fmla="*/ 20 w 33"/>
                <a:gd name="T25" fmla="*/ 13 h 62"/>
                <a:gd name="T26" fmla="*/ 26 w 33"/>
                <a:gd name="T27" fmla="*/ 26 h 62"/>
                <a:gd name="T28" fmla="*/ 0 w 33"/>
                <a:gd name="T29" fmla="*/ 31 h 62"/>
                <a:gd name="T30" fmla="*/ 2 w 33"/>
                <a:gd name="T31" fmla="*/ 16 h 62"/>
                <a:gd name="T32" fmla="*/ 10 w 33"/>
                <a:gd name="T33" fmla="*/ 3 h 62"/>
                <a:gd name="T34" fmla="*/ 26 w 33"/>
                <a:gd name="T35" fmla="*/ 31 h 62"/>
                <a:gd name="T36" fmla="*/ 29 w 33"/>
                <a:gd name="T37" fmla="*/ 40 h 62"/>
                <a:gd name="T38" fmla="*/ 6 w 33"/>
                <a:gd name="T39" fmla="*/ 52 h 62"/>
                <a:gd name="T40" fmla="*/ 0 w 33"/>
                <a:gd name="T41" fmla="*/ 38 h 62"/>
                <a:gd name="T42" fmla="*/ 26 w 33"/>
                <a:gd name="T43" fmla="*/ 31 h 62"/>
                <a:gd name="T44" fmla="*/ 29 w 33"/>
                <a:gd name="T45" fmla="*/ 40 h 62"/>
                <a:gd name="T46" fmla="*/ 32 w 33"/>
                <a:gd name="T47" fmla="*/ 49 h 62"/>
                <a:gd name="T48" fmla="*/ 29 w 33"/>
                <a:gd name="T49" fmla="*/ 58 h 62"/>
                <a:gd name="T50" fmla="*/ 20 w 33"/>
                <a:gd name="T51" fmla="*/ 62 h 62"/>
                <a:gd name="T52" fmla="*/ 10 w 33"/>
                <a:gd name="T53" fmla="*/ 58 h 62"/>
                <a:gd name="T54" fmla="*/ 29 w 33"/>
                <a:gd name="T55" fmla="*/ 40 h 62"/>
                <a:gd name="T56" fmla="*/ 10 w 33"/>
                <a:gd name="T57" fmla="*/ 58 h 62"/>
                <a:gd name="T58" fmla="*/ 29 w 33"/>
                <a:gd name="T59" fmla="*/ 40 h 62"/>
                <a:gd name="T60" fmla="*/ 32 w 33"/>
                <a:gd name="T61" fmla="*/ 44 h 62"/>
                <a:gd name="T62" fmla="*/ 32 w 33"/>
                <a:gd name="T63" fmla="*/ 54 h 62"/>
                <a:gd name="T64" fmla="*/ 24 w 33"/>
                <a:gd name="T65" fmla="*/ 61 h 62"/>
                <a:gd name="T66" fmla="*/ 15 w 33"/>
                <a:gd name="T67" fmla="*/ 61 h 62"/>
                <a:gd name="T68" fmla="*/ 29 w 33"/>
                <a:gd name="T69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62">
                  <a:moveTo>
                    <a:pt x="10" y="3"/>
                  </a:moveTo>
                  <a:lnTo>
                    <a:pt x="15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2" y="8"/>
                  </a:lnTo>
                  <a:lnTo>
                    <a:pt x="33" y="13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10" y="3"/>
                  </a:lnTo>
                  <a:close/>
                  <a:moveTo>
                    <a:pt x="29" y="22"/>
                  </a:moveTo>
                  <a:lnTo>
                    <a:pt x="29" y="2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29" y="22"/>
                  </a:lnTo>
                  <a:close/>
                  <a:moveTo>
                    <a:pt x="20" y="13"/>
                  </a:moveTo>
                  <a:lnTo>
                    <a:pt x="29" y="22"/>
                  </a:lnTo>
                  <a:lnTo>
                    <a:pt x="24" y="25"/>
                  </a:lnTo>
                  <a:lnTo>
                    <a:pt x="20" y="26"/>
                  </a:lnTo>
                  <a:lnTo>
                    <a:pt x="15" y="25"/>
                  </a:lnTo>
                  <a:lnTo>
                    <a:pt x="10" y="22"/>
                  </a:lnTo>
                  <a:lnTo>
                    <a:pt x="8" y="17"/>
                  </a:lnTo>
                  <a:lnTo>
                    <a:pt x="7" y="13"/>
                  </a:lnTo>
                  <a:lnTo>
                    <a:pt x="8" y="8"/>
                  </a:lnTo>
                  <a:lnTo>
                    <a:pt x="10" y="3"/>
                  </a:lnTo>
                  <a:lnTo>
                    <a:pt x="20" y="13"/>
                  </a:lnTo>
                  <a:close/>
                  <a:moveTo>
                    <a:pt x="29" y="22"/>
                  </a:moveTo>
                  <a:lnTo>
                    <a:pt x="26" y="26"/>
                  </a:lnTo>
                  <a:lnTo>
                    <a:pt x="26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3"/>
                  </a:lnTo>
                  <a:lnTo>
                    <a:pt x="29" y="22"/>
                  </a:lnTo>
                  <a:close/>
                  <a:moveTo>
                    <a:pt x="26" y="31"/>
                  </a:moveTo>
                  <a:lnTo>
                    <a:pt x="26" y="36"/>
                  </a:lnTo>
                  <a:lnTo>
                    <a:pt x="29" y="40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6" y="31"/>
                  </a:lnTo>
                  <a:close/>
                  <a:moveTo>
                    <a:pt x="20" y="49"/>
                  </a:moveTo>
                  <a:lnTo>
                    <a:pt x="29" y="40"/>
                  </a:lnTo>
                  <a:lnTo>
                    <a:pt x="32" y="44"/>
                  </a:lnTo>
                  <a:lnTo>
                    <a:pt x="32" y="49"/>
                  </a:lnTo>
                  <a:lnTo>
                    <a:pt x="32" y="54"/>
                  </a:lnTo>
                  <a:lnTo>
                    <a:pt x="29" y="58"/>
                  </a:lnTo>
                  <a:lnTo>
                    <a:pt x="24" y="61"/>
                  </a:lnTo>
                  <a:lnTo>
                    <a:pt x="20" y="62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20" y="49"/>
                  </a:lnTo>
                  <a:close/>
                  <a:moveTo>
                    <a:pt x="29" y="40"/>
                  </a:moveTo>
                  <a:lnTo>
                    <a:pt x="29" y="40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29" y="40"/>
                  </a:lnTo>
                  <a:close/>
                  <a:moveTo>
                    <a:pt x="29" y="40"/>
                  </a:moveTo>
                  <a:lnTo>
                    <a:pt x="32" y="44"/>
                  </a:lnTo>
                  <a:lnTo>
                    <a:pt x="33" y="49"/>
                  </a:lnTo>
                  <a:lnTo>
                    <a:pt x="32" y="54"/>
                  </a:lnTo>
                  <a:lnTo>
                    <a:pt x="29" y="58"/>
                  </a:lnTo>
                  <a:lnTo>
                    <a:pt x="24" y="61"/>
                  </a:lnTo>
                  <a:lnTo>
                    <a:pt x="20" y="62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29" y="4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123">
              <a:extLst>
                <a:ext uri="{FF2B5EF4-FFF2-40B4-BE49-F238E27FC236}">
                  <a16:creationId xmlns:a16="http://schemas.microsoft.com/office/drawing/2014/main" id="{57BFC24C-0705-45F1-89D6-7B7374CAA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9188" y="835025"/>
              <a:ext cx="87313" cy="87313"/>
            </a:xfrm>
            <a:custGeom>
              <a:avLst/>
              <a:gdLst>
                <a:gd name="T0" fmla="*/ 3 w 220"/>
                <a:gd name="T1" fmla="*/ 22 h 221"/>
                <a:gd name="T2" fmla="*/ 1 w 220"/>
                <a:gd name="T3" fmla="*/ 18 h 221"/>
                <a:gd name="T4" fmla="*/ 0 w 220"/>
                <a:gd name="T5" fmla="*/ 13 h 221"/>
                <a:gd name="T6" fmla="*/ 1 w 220"/>
                <a:gd name="T7" fmla="*/ 8 h 221"/>
                <a:gd name="T8" fmla="*/ 3 w 220"/>
                <a:gd name="T9" fmla="*/ 4 h 221"/>
                <a:gd name="T10" fmla="*/ 8 w 220"/>
                <a:gd name="T11" fmla="*/ 1 h 221"/>
                <a:gd name="T12" fmla="*/ 13 w 220"/>
                <a:gd name="T13" fmla="*/ 0 h 221"/>
                <a:gd name="T14" fmla="*/ 17 w 220"/>
                <a:gd name="T15" fmla="*/ 1 h 221"/>
                <a:gd name="T16" fmla="*/ 22 w 220"/>
                <a:gd name="T17" fmla="*/ 4 h 221"/>
                <a:gd name="T18" fmla="*/ 3 w 220"/>
                <a:gd name="T19" fmla="*/ 22 h 221"/>
                <a:gd name="T20" fmla="*/ 22 w 220"/>
                <a:gd name="T21" fmla="*/ 4 h 221"/>
                <a:gd name="T22" fmla="*/ 217 w 220"/>
                <a:gd name="T23" fmla="*/ 200 h 221"/>
                <a:gd name="T24" fmla="*/ 199 w 220"/>
                <a:gd name="T25" fmla="*/ 217 h 221"/>
                <a:gd name="T26" fmla="*/ 3 w 220"/>
                <a:gd name="T27" fmla="*/ 22 h 221"/>
                <a:gd name="T28" fmla="*/ 22 w 220"/>
                <a:gd name="T29" fmla="*/ 4 h 221"/>
                <a:gd name="T30" fmla="*/ 217 w 220"/>
                <a:gd name="T31" fmla="*/ 200 h 221"/>
                <a:gd name="T32" fmla="*/ 219 w 220"/>
                <a:gd name="T33" fmla="*/ 203 h 221"/>
                <a:gd name="T34" fmla="*/ 220 w 220"/>
                <a:gd name="T35" fmla="*/ 208 h 221"/>
                <a:gd name="T36" fmla="*/ 219 w 220"/>
                <a:gd name="T37" fmla="*/ 213 h 221"/>
                <a:gd name="T38" fmla="*/ 217 w 220"/>
                <a:gd name="T39" fmla="*/ 217 h 221"/>
                <a:gd name="T40" fmla="*/ 213 w 220"/>
                <a:gd name="T41" fmla="*/ 220 h 221"/>
                <a:gd name="T42" fmla="*/ 208 w 220"/>
                <a:gd name="T43" fmla="*/ 221 h 221"/>
                <a:gd name="T44" fmla="*/ 203 w 220"/>
                <a:gd name="T45" fmla="*/ 220 h 221"/>
                <a:gd name="T46" fmla="*/ 199 w 220"/>
                <a:gd name="T47" fmla="*/ 217 h 221"/>
                <a:gd name="T48" fmla="*/ 217 w 220"/>
                <a:gd name="T49" fmla="*/ 20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221">
                  <a:moveTo>
                    <a:pt x="3" y="22"/>
                  </a:move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3" y="22"/>
                  </a:lnTo>
                  <a:close/>
                  <a:moveTo>
                    <a:pt x="22" y="4"/>
                  </a:moveTo>
                  <a:lnTo>
                    <a:pt x="217" y="200"/>
                  </a:lnTo>
                  <a:lnTo>
                    <a:pt x="199" y="217"/>
                  </a:lnTo>
                  <a:lnTo>
                    <a:pt x="3" y="22"/>
                  </a:lnTo>
                  <a:lnTo>
                    <a:pt x="22" y="4"/>
                  </a:lnTo>
                  <a:close/>
                  <a:moveTo>
                    <a:pt x="217" y="200"/>
                  </a:moveTo>
                  <a:lnTo>
                    <a:pt x="219" y="203"/>
                  </a:lnTo>
                  <a:lnTo>
                    <a:pt x="220" y="208"/>
                  </a:lnTo>
                  <a:lnTo>
                    <a:pt x="219" y="213"/>
                  </a:lnTo>
                  <a:lnTo>
                    <a:pt x="217" y="217"/>
                  </a:lnTo>
                  <a:lnTo>
                    <a:pt x="213" y="220"/>
                  </a:lnTo>
                  <a:lnTo>
                    <a:pt x="208" y="221"/>
                  </a:lnTo>
                  <a:lnTo>
                    <a:pt x="203" y="220"/>
                  </a:lnTo>
                  <a:lnTo>
                    <a:pt x="199" y="217"/>
                  </a:lnTo>
                  <a:lnTo>
                    <a:pt x="217" y="20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124">
              <a:extLst>
                <a:ext uri="{FF2B5EF4-FFF2-40B4-BE49-F238E27FC236}">
                  <a16:creationId xmlns:a16="http://schemas.microsoft.com/office/drawing/2014/main" id="{FE4DED4E-192D-4887-88A1-0C085D7B3B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5388" y="912813"/>
              <a:ext cx="25400" cy="12700"/>
            </a:xfrm>
            <a:custGeom>
              <a:avLst/>
              <a:gdLst>
                <a:gd name="T0" fmla="*/ 4 w 62"/>
                <a:gd name="T1" fmla="*/ 22 h 34"/>
                <a:gd name="T2" fmla="*/ 1 w 62"/>
                <a:gd name="T3" fmla="*/ 18 h 34"/>
                <a:gd name="T4" fmla="*/ 0 w 62"/>
                <a:gd name="T5" fmla="*/ 13 h 34"/>
                <a:gd name="T6" fmla="*/ 1 w 62"/>
                <a:gd name="T7" fmla="*/ 8 h 34"/>
                <a:gd name="T8" fmla="*/ 4 w 62"/>
                <a:gd name="T9" fmla="*/ 5 h 34"/>
                <a:gd name="T10" fmla="*/ 8 w 62"/>
                <a:gd name="T11" fmla="*/ 1 h 34"/>
                <a:gd name="T12" fmla="*/ 13 w 62"/>
                <a:gd name="T13" fmla="*/ 0 h 34"/>
                <a:gd name="T14" fmla="*/ 18 w 62"/>
                <a:gd name="T15" fmla="*/ 1 h 34"/>
                <a:gd name="T16" fmla="*/ 22 w 62"/>
                <a:gd name="T17" fmla="*/ 5 h 34"/>
                <a:gd name="T18" fmla="*/ 4 w 62"/>
                <a:gd name="T19" fmla="*/ 22 h 34"/>
                <a:gd name="T20" fmla="*/ 22 w 62"/>
                <a:gd name="T21" fmla="*/ 5 h 34"/>
                <a:gd name="T22" fmla="*/ 22 w 62"/>
                <a:gd name="T23" fmla="*/ 5 h 34"/>
                <a:gd name="T24" fmla="*/ 4 w 62"/>
                <a:gd name="T25" fmla="*/ 22 h 34"/>
                <a:gd name="T26" fmla="*/ 4 w 62"/>
                <a:gd name="T27" fmla="*/ 22 h 34"/>
                <a:gd name="T28" fmla="*/ 22 w 62"/>
                <a:gd name="T29" fmla="*/ 5 h 34"/>
                <a:gd name="T30" fmla="*/ 22 w 62"/>
                <a:gd name="T31" fmla="*/ 5 h 34"/>
                <a:gd name="T32" fmla="*/ 27 w 62"/>
                <a:gd name="T33" fmla="*/ 7 h 34"/>
                <a:gd name="T34" fmla="*/ 31 w 62"/>
                <a:gd name="T35" fmla="*/ 8 h 34"/>
                <a:gd name="T36" fmla="*/ 31 w 62"/>
                <a:gd name="T37" fmla="*/ 34 h 34"/>
                <a:gd name="T38" fmla="*/ 23 w 62"/>
                <a:gd name="T39" fmla="*/ 33 h 34"/>
                <a:gd name="T40" fmla="*/ 17 w 62"/>
                <a:gd name="T41" fmla="*/ 30 h 34"/>
                <a:gd name="T42" fmla="*/ 9 w 62"/>
                <a:gd name="T43" fmla="*/ 27 h 34"/>
                <a:gd name="T44" fmla="*/ 4 w 62"/>
                <a:gd name="T45" fmla="*/ 22 h 34"/>
                <a:gd name="T46" fmla="*/ 22 w 62"/>
                <a:gd name="T47" fmla="*/ 5 h 34"/>
                <a:gd name="T48" fmla="*/ 31 w 62"/>
                <a:gd name="T49" fmla="*/ 8 h 34"/>
                <a:gd name="T50" fmla="*/ 36 w 62"/>
                <a:gd name="T51" fmla="*/ 7 h 34"/>
                <a:gd name="T52" fmla="*/ 41 w 62"/>
                <a:gd name="T53" fmla="*/ 5 h 34"/>
                <a:gd name="T54" fmla="*/ 58 w 62"/>
                <a:gd name="T55" fmla="*/ 22 h 34"/>
                <a:gd name="T56" fmla="*/ 52 w 62"/>
                <a:gd name="T57" fmla="*/ 27 h 34"/>
                <a:gd name="T58" fmla="*/ 45 w 62"/>
                <a:gd name="T59" fmla="*/ 30 h 34"/>
                <a:gd name="T60" fmla="*/ 38 w 62"/>
                <a:gd name="T61" fmla="*/ 33 h 34"/>
                <a:gd name="T62" fmla="*/ 31 w 62"/>
                <a:gd name="T63" fmla="*/ 34 h 34"/>
                <a:gd name="T64" fmla="*/ 31 w 62"/>
                <a:gd name="T65" fmla="*/ 8 h 34"/>
                <a:gd name="T66" fmla="*/ 49 w 62"/>
                <a:gd name="T67" fmla="*/ 13 h 34"/>
                <a:gd name="T68" fmla="*/ 41 w 62"/>
                <a:gd name="T69" fmla="*/ 5 h 34"/>
                <a:gd name="T70" fmla="*/ 44 w 62"/>
                <a:gd name="T71" fmla="*/ 1 h 34"/>
                <a:gd name="T72" fmla="*/ 49 w 62"/>
                <a:gd name="T73" fmla="*/ 0 h 34"/>
                <a:gd name="T74" fmla="*/ 54 w 62"/>
                <a:gd name="T75" fmla="*/ 1 h 34"/>
                <a:gd name="T76" fmla="*/ 58 w 62"/>
                <a:gd name="T77" fmla="*/ 5 h 34"/>
                <a:gd name="T78" fmla="*/ 61 w 62"/>
                <a:gd name="T79" fmla="*/ 9 h 34"/>
                <a:gd name="T80" fmla="*/ 62 w 62"/>
                <a:gd name="T81" fmla="*/ 13 h 34"/>
                <a:gd name="T82" fmla="*/ 61 w 62"/>
                <a:gd name="T83" fmla="*/ 18 h 34"/>
                <a:gd name="T84" fmla="*/ 58 w 62"/>
                <a:gd name="T85" fmla="*/ 22 h 34"/>
                <a:gd name="T86" fmla="*/ 49 w 62"/>
                <a:gd name="T87" fmla="*/ 13 h 34"/>
                <a:gd name="T88" fmla="*/ 40 w 62"/>
                <a:gd name="T89" fmla="*/ 5 h 34"/>
                <a:gd name="T90" fmla="*/ 40 w 62"/>
                <a:gd name="T91" fmla="*/ 5 h 34"/>
                <a:gd name="T92" fmla="*/ 58 w 62"/>
                <a:gd name="T93" fmla="*/ 22 h 34"/>
                <a:gd name="T94" fmla="*/ 58 w 62"/>
                <a:gd name="T95" fmla="*/ 22 h 34"/>
                <a:gd name="T96" fmla="*/ 40 w 62"/>
                <a:gd name="T97" fmla="*/ 5 h 34"/>
                <a:gd name="T98" fmla="*/ 40 w 62"/>
                <a:gd name="T99" fmla="*/ 5 h 34"/>
                <a:gd name="T100" fmla="*/ 44 w 62"/>
                <a:gd name="T101" fmla="*/ 1 h 34"/>
                <a:gd name="T102" fmla="*/ 49 w 62"/>
                <a:gd name="T103" fmla="*/ 0 h 34"/>
                <a:gd name="T104" fmla="*/ 54 w 62"/>
                <a:gd name="T105" fmla="*/ 1 h 34"/>
                <a:gd name="T106" fmla="*/ 58 w 62"/>
                <a:gd name="T107" fmla="*/ 5 h 34"/>
                <a:gd name="T108" fmla="*/ 61 w 62"/>
                <a:gd name="T109" fmla="*/ 8 h 34"/>
                <a:gd name="T110" fmla="*/ 62 w 62"/>
                <a:gd name="T111" fmla="*/ 13 h 34"/>
                <a:gd name="T112" fmla="*/ 61 w 62"/>
                <a:gd name="T113" fmla="*/ 18 h 34"/>
                <a:gd name="T114" fmla="*/ 58 w 62"/>
                <a:gd name="T115" fmla="*/ 22 h 34"/>
                <a:gd name="T116" fmla="*/ 40 w 62"/>
                <a:gd name="T11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" h="34">
                  <a:moveTo>
                    <a:pt x="4" y="22"/>
                  </a:move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2" y="5"/>
                  </a:lnTo>
                  <a:lnTo>
                    <a:pt x="4" y="22"/>
                  </a:lnTo>
                  <a:close/>
                  <a:moveTo>
                    <a:pt x="22" y="5"/>
                  </a:moveTo>
                  <a:lnTo>
                    <a:pt x="22" y="5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2" y="5"/>
                  </a:lnTo>
                  <a:close/>
                  <a:moveTo>
                    <a:pt x="22" y="5"/>
                  </a:moveTo>
                  <a:lnTo>
                    <a:pt x="27" y="7"/>
                  </a:lnTo>
                  <a:lnTo>
                    <a:pt x="31" y="8"/>
                  </a:lnTo>
                  <a:lnTo>
                    <a:pt x="31" y="34"/>
                  </a:lnTo>
                  <a:lnTo>
                    <a:pt x="23" y="33"/>
                  </a:lnTo>
                  <a:lnTo>
                    <a:pt x="17" y="30"/>
                  </a:lnTo>
                  <a:lnTo>
                    <a:pt x="9" y="27"/>
                  </a:lnTo>
                  <a:lnTo>
                    <a:pt x="4" y="22"/>
                  </a:lnTo>
                  <a:lnTo>
                    <a:pt x="22" y="5"/>
                  </a:lnTo>
                  <a:close/>
                  <a:moveTo>
                    <a:pt x="31" y="8"/>
                  </a:moveTo>
                  <a:lnTo>
                    <a:pt x="36" y="7"/>
                  </a:lnTo>
                  <a:lnTo>
                    <a:pt x="41" y="5"/>
                  </a:lnTo>
                  <a:lnTo>
                    <a:pt x="58" y="22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31" y="34"/>
                  </a:lnTo>
                  <a:lnTo>
                    <a:pt x="31" y="8"/>
                  </a:lnTo>
                  <a:close/>
                  <a:moveTo>
                    <a:pt x="49" y="13"/>
                  </a:moveTo>
                  <a:lnTo>
                    <a:pt x="41" y="5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8" y="5"/>
                  </a:lnTo>
                  <a:lnTo>
                    <a:pt x="61" y="9"/>
                  </a:lnTo>
                  <a:lnTo>
                    <a:pt x="62" y="13"/>
                  </a:lnTo>
                  <a:lnTo>
                    <a:pt x="61" y="18"/>
                  </a:lnTo>
                  <a:lnTo>
                    <a:pt x="58" y="22"/>
                  </a:lnTo>
                  <a:lnTo>
                    <a:pt x="49" y="13"/>
                  </a:lnTo>
                  <a:close/>
                  <a:moveTo>
                    <a:pt x="40" y="5"/>
                  </a:moveTo>
                  <a:lnTo>
                    <a:pt x="40" y="5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40" y="5"/>
                  </a:lnTo>
                  <a:close/>
                  <a:moveTo>
                    <a:pt x="40" y="5"/>
                  </a:moveTo>
                  <a:lnTo>
                    <a:pt x="44" y="1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8" y="5"/>
                  </a:lnTo>
                  <a:lnTo>
                    <a:pt x="61" y="8"/>
                  </a:lnTo>
                  <a:lnTo>
                    <a:pt x="62" y="13"/>
                  </a:lnTo>
                  <a:lnTo>
                    <a:pt x="61" y="18"/>
                  </a:lnTo>
                  <a:lnTo>
                    <a:pt x="58" y="22"/>
                  </a:lnTo>
                  <a:lnTo>
                    <a:pt x="40" y="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125">
              <a:extLst>
                <a:ext uri="{FF2B5EF4-FFF2-40B4-BE49-F238E27FC236}">
                  <a16:creationId xmlns:a16="http://schemas.microsoft.com/office/drawing/2014/main" id="{7F0566B7-A378-4FFF-92DB-6C03267D65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906463"/>
              <a:ext cx="14288" cy="15875"/>
            </a:xfrm>
            <a:custGeom>
              <a:avLst/>
              <a:gdLst>
                <a:gd name="T0" fmla="*/ 22 w 39"/>
                <a:gd name="T1" fmla="*/ 35 h 39"/>
                <a:gd name="T2" fmla="*/ 18 w 39"/>
                <a:gd name="T3" fmla="*/ 38 h 39"/>
                <a:gd name="T4" fmla="*/ 13 w 39"/>
                <a:gd name="T5" fmla="*/ 39 h 39"/>
                <a:gd name="T6" fmla="*/ 8 w 39"/>
                <a:gd name="T7" fmla="*/ 38 h 39"/>
                <a:gd name="T8" fmla="*/ 4 w 39"/>
                <a:gd name="T9" fmla="*/ 35 h 39"/>
                <a:gd name="T10" fmla="*/ 1 w 39"/>
                <a:gd name="T11" fmla="*/ 31 h 39"/>
                <a:gd name="T12" fmla="*/ 0 w 39"/>
                <a:gd name="T13" fmla="*/ 26 h 39"/>
                <a:gd name="T14" fmla="*/ 1 w 39"/>
                <a:gd name="T15" fmla="*/ 21 h 39"/>
                <a:gd name="T16" fmla="*/ 4 w 39"/>
                <a:gd name="T17" fmla="*/ 18 h 39"/>
                <a:gd name="T18" fmla="*/ 22 w 39"/>
                <a:gd name="T19" fmla="*/ 35 h 39"/>
                <a:gd name="T20" fmla="*/ 4 w 39"/>
                <a:gd name="T21" fmla="*/ 18 h 39"/>
                <a:gd name="T22" fmla="*/ 16 w 39"/>
                <a:gd name="T23" fmla="*/ 5 h 39"/>
                <a:gd name="T24" fmla="*/ 35 w 39"/>
                <a:gd name="T25" fmla="*/ 22 h 39"/>
                <a:gd name="T26" fmla="*/ 22 w 39"/>
                <a:gd name="T27" fmla="*/ 35 h 39"/>
                <a:gd name="T28" fmla="*/ 4 w 39"/>
                <a:gd name="T29" fmla="*/ 18 h 39"/>
                <a:gd name="T30" fmla="*/ 16 w 39"/>
                <a:gd name="T31" fmla="*/ 5 h 39"/>
                <a:gd name="T32" fmla="*/ 21 w 39"/>
                <a:gd name="T33" fmla="*/ 1 h 39"/>
                <a:gd name="T34" fmla="*/ 26 w 39"/>
                <a:gd name="T35" fmla="*/ 0 h 39"/>
                <a:gd name="T36" fmla="*/ 31 w 39"/>
                <a:gd name="T37" fmla="*/ 1 h 39"/>
                <a:gd name="T38" fmla="*/ 35 w 39"/>
                <a:gd name="T39" fmla="*/ 5 h 39"/>
                <a:gd name="T40" fmla="*/ 38 w 39"/>
                <a:gd name="T41" fmla="*/ 9 h 39"/>
                <a:gd name="T42" fmla="*/ 39 w 39"/>
                <a:gd name="T43" fmla="*/ 13 h 39"/>
                <a:gd name="T44" fmla="*/ 38 w 39"/>
                <a:gd name="T45" fmla="*/ 19 h 39"/>
                <a:gd name="T46" fmla="*/ 35 w 39"/>
                <a:gd name="T47" fmla="*/ 22 h 39"/>
                <a:gd name="T48" fmla="*/ 16 w 39"/>
                <a:gd name="T49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9">
                  <a:moveTo>
                    <a:pt x="22" y="35"/>
                  </a:moveTo>
                  <a:lnTo>
                    <a:pt x="18" y="38"/>
                  </a:lnTo>
                  <a:lnTo>
                    <a:pt x="13" y="39"/>
                  </a:lnTo>
                  <a:lnTo>
                    <a:pt x="8" y="38"/>
                  </a:lnTo>
                  <a:lnTo>
                    <a:pt x="4" y="35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4" y="18"/>
                  </a:lnTo>
                  <a:lnTo>
                    <a:pt x="22" y="35"/>
                  </a:lnTo>
                  <a:close/>
                  <a:moveTo>
                    <a:pt x="4" y="18"/>
                  </a:moveTo>
                  <a:lnTo>
                    <a:pt x="16" y="5"/>
                  </a:lnTo>
                  <a:lnTo>
                    <a:pt x="35" y="22"/>
                  </a:lnTo>
                  <a:lnTo>
                    <a:pt x="22" y="35"/>
                  </a:lnTo>
                  <a:lnTo>
                    <a:pt x="4" y="18"/>
                  </a:lnTo>
                  <a:close/>
                  <a:moveTo>
                    <a:pt x="16" y="5"/>
                  </a:moveTo>
                  <a:lnTo>
                    <a:pt x="21" y="1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39" y="13"/>
                  </a:lnTo>
                  <a:lnTo>
                    <a:pt x="38" y="19"/>
                  </a:lnTo>
                  <a:lnTo>
                    <a:pt x="35" y="22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126">
              <a:extLst>
                <a:ext uri="{FF2B5EF4-FFF2-40B4-BE49-F238E27FC236}">
                  <a16:creationId xmlns:a16="http://schemas.microsoft.com/office/drawing/2014/main" id="{8DACC6EB-AFAB-4574-87D1-3CCE8285DD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6025" y="900113"/>
              <a:ext cx="12700" cy="17463"/>
            </a:xfrm>
            <a:custGeom>
              <a:avLst/>
              <a:gdLst>
                <a:gd name="T0" fmla="*/ 22 w 34"/>
                <a:gd name="T1" fmla="*/ 40 h 44"/>
                <a:gd name="T2" fmla="*/ 18 w 34"/>
                <a:gd name="T3" fmla="*/ 43 h 44"/>
                <a:gd name="T4" fmla="*/ 13 w 34"/>
                <a:gd name="T5" fmla="*/ 44 h 44"/>
                <a:gd name="T6" fmla="*/ 8 w 34"/>
                <a:gd name="T7" fmla="*/ 43 h 44"/>
                <a:gd name="T8" fmla="*/ 3 w 34"/>
                <a:gd name="T9" fmla="*/ 40 h 44"/>
                <a:gd name="T10" fmla="*/ 1 w 34"/>
                <a:gd name="T11" fmla="*/ 37 h 44"/>
                <a:gd name="T12" fmla="*/ 0 w 34"/>
                <a:gd name="T13" fmla="*/ 31 h 44"/>
                <a:gd name="T14" fmla="*/ 1 w 34"/>
                <a:gd name="T15" fmla="*/ 27 h 44"/>
                <a:gd name="T16" fmla="*/ 3 w 34"/>
                <a:gd name="T17" fmla="*/ 23 h 44"/>
                <a:gd name="T18" fmla="*/ 22 w 34"/>
                <a:gd name="T19" fmla="*/ 40 h 44"/>
                <a:gd name="T20" fmla="*/ 3 w 34"/>
                <a:gd name="T21" fmla="*/ 23 h 44"/>
                <a:gd name="T22" fmla="*/ 6 w 34"/>
                <a:gd name="T23" fmla="*/ 20 h 44"/>
                <a:gd name="T24" fmla="*/ 7 w 34"/>
                <a:gd name="T25" fmla="*/ 18 h 44"/>
                <a:gd name="T26" fmla="*/ 30 w 34"/>
                <a:gd name="T27" fmla="*/ 28 h 44"/>
                <a:gd name="T28" fmla="*/ 27 w 34"/>
                <a:gd name="T29" fmla="*/ 34 h 44"/>
                <a:gd name="T30" fmla="*/ 22 w 34"/>
                <a:gd name="T31" fmla="*/ 40 h 44"/>
                <a:gd name="T32" fmla="*/ 3 w 34"/>
                <a:gd name="T33" fmla="*/ 23 h 44"/>
                <a:gd name="T34" fmla="*/ 7 w 34"/>
                <a:gd name="T35" fmla="*/ 18 h 44"/>
                <a:gd name="T36" fmla="*/ 8 w 34"/>
                <a:gd name="T37" fmla="*/ 16 h 44"/>
                <a:gd name="T38" fmla="*/ 8 w 34"/>
                <a:gd name="T39" fmla="*/ 13 h 44"/>
                <a:gd name="T40" fmla="*/ 34 w 34"/>
                <a:gd name="T41" fmla="*/ 13 h 44"/>
                <a:gd name="T42" fmla="*/ 33 w 34"/>
                <a:gd name="T43" fmla="*/ 20 h 44"/>
                <a:gd name="T44" fmla="*/ 30 w 34"/>
                <a:gd name="T45" fmla="*/ 28 h 44"/>
                <a:gd name="T46" fmla="*/ 7 w 34"/>
                <a:gd name="T47" fmla="*/ 18 h 44"/>
                <a:gd name="T48" fmla="*/ 8 w 34"/>
                <a:gd name="T49" fmla="*/ 13 h 44"/>
                <a:gd name="T50" fmla="*/ 9 w 34"/>
                <a:gd name="T51" fmla="*/ 9 h 44"/>
                <a:gd name="T52" fmla="*/ 11 w 34"/>
                <a:gd name="T53" fmla="*/ 4 h 44"/>
                <a:gd name="T54" fmla="*/ 15 w 34"/>
                <a:gd name="T55" fmla="*/ 1 h 44"/>
                <a:gd name="T56" fmla="*/ 21 w 34"/>
                <a:gd name="T57" fmla="*/ 0 h 44"/>
                <a:gd name="T58" fmla="*/ 25 w 34"/>
                <a:gd name="T59" fmla="*/ 1 h 44"/>
                <a:gd name="T60" fmla="*/ 29 w 34"/>
                <a:gd name="T61" fmla="*/ 4 h 44"/>
                <a:gd name="T62" fmla="*/ 33 w 34"/>
                <a:gd name="T63" fmla="*/ 9 h 44"/>
                <a:gd name="T64" fmla="*/ 34 w 34"/>
                <a:gd name="T65" fmla="*/ 13 h 44"/>
                <a:gd name="T66" fmla="*/ 8 w 34"/>
                <a:gd name="T67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4">
                  <a:moveTo>
                    <a:pt x="22" y="40"/>
                  </a:moveTo>
                  <a:lnTo>
                    <a:pt x="18" y="43"/>
                  </a:lnTo>
                  <a:lnTo>
                    <a:pt x="13" y="44"/>
                  </a:lnTo>
                  <a:lnTo>
                    <a:pt x="8" y="43"/>
                  </a:lnTo>
                  <a:lnTo>
                    <a:pt x="3" y="40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3" y="23"/>
                  </a:lnTo>
                  <a:lnTo>
                    <a:pt x="22" y="40"/>
                  </a:lnTo>
                  <a:close/>
                  <a:moveTo>
                    <a:pt x="3" y="23"/>
                  </a:moveTo>
                  <a:lnTo>
                    <a:pt x="6" y="20"/>
                  </a:lnTo>
                  <a:lnTo>
                    <a:pt x="7" y="18"/>
                  </a:lnTo>
                  <a:lnTo>
                    <a:pt x="30" y="28"/>
                  </a:lnTo>
                  <a:lnTo>
                    <a:pt x="27" y="34"/>
                  </a:lnTo>
                  <a:lnTo>
                    <a:pt x="22" y="40"/>
                  </a:lnTo>
                  <a:lnTo>
                    <a:pt x="3" y="23"/>
                  </a:lnTo>
                  <a:close/>
                  <a:moveTo>
                    <a:pt x="7" y="18"/>
                  </a:moveTo>
                  <a:lnTo>
                    <a:pt x="8" y="16"/>
                  </a:lnTo>
                  <a:lnTo>
                    <a:pt x="8" y="13"/>
                  </a:lnTo>
                  <a:lnTo>
                    <a:pt x="34" y="13"/>
                  </a:lnTo>
                  <a:lnTo>
                    <a:pt x="33" y="20"/>
                  </a:lnTo>
                  <a:lnTo>
                    <a:pt x="30" y="28"/>
                  </a:lnTo>
                  <a:lnTo>
                    <a:pt x="7" y="18"/>
                  </a:lnTo>
                  <a:close/>
                  <a:moveTo>
                    <a:pt x="8" y="13"/>
                  </a:moveTo>
                  <a:lnTo>
                    <a:pt x="9" y="9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9" y="4"/>
                  </a:lnTo>
                  <a:lnTo>
                    <a:pt x="33" y="9"/>
                  </a:lnTo>
                  <a:lnTo>
                    <a:pt x="34" y="13"/>
                  </a:lnTo>
                  <a:lnTo>
                    <a:pt x="8" y="1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127">
              <a:extLst>
                <a:ext uri="{FF2B5EF4-FFF2-40B4-BE49-F238E27FC236}">
                  <a16:creationId xmlns:a16="http://schemas.microsoft.com/office/drawing/2014/main" id="{A0B8B9FB-42D4-44F3-92C3-66E0A6E275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9200" y="866775"/>
              <a:ext cx="9525" cy="42863"/>
            </a:xfrm>
            <a:custGeom>
              <a:avLst/>
              <a:gdLst>
                <a:gd name="T0" fmla="*/ 26 w 26"/>
                <a:gd name="T1" fmla="*/ 94 h 107"/>
                <a:gd name="T2" fmla="*/ 25 w 26"/>
                <a:gd name="T3" fmla="*/ 99 h 107"/>
                <a:gd name="T4" fmla="*/ 21 w 26"/>
                <a:gd name="T5" fmla="*/ 104 h 107"/>
                <a:gd name="T6" fmla="*/ 17 w 26"/>
                <a:gd name="T7" fmla="*/ 106 h 107"/>
                <a:gd name="T8" fmla="*/ 13 w 26"/>
                <a:gd name="T9" fmla="*/ 107 h 107"/>
                <a:gd name="T10" fmla="*/ 7 w 26"/>
                <a:gd name="T11" fmla="*/ 106 h 107"/>
                <a:gd name="T12" fmla="*/ 3 w 26"/>
                <a:gd name="T13" fmla="*/ 104 h 107"/>
                <a:gd name="T14" fmla="*/ 1 w 26"/>
                <a:gd name="T15" fmla="*/ 99 h 107"/>
                <a:gd name="T16" fmla="*/ 0 w 26"/>
                <a:gd name="T17" fmla="*/ 94 h 107"/>
                <a:gd name="T18" fmla="*/ 26 w 26"/>
                <a:gd name="T19" fmla="*/ 94 h 107"/>
                <a:gd name="T20" fmla="*/ 0 w 26"/>
                <a:gd name="T21" fmla="*/ 94 h 107"/>
                <a:gd name="T22" fmla="*/ 0 w 26"/>
                <a:gd name="T23" fmla="*/ 13 h 107"/>
                <a:gd name="T24" fmla="*/ 26 w 26"/>
                <a:gd name="T25" fmla="*/ 13 h 107"/>
                <a:gd name="T26" fmla="*/ 26 w 26"/>
                <a:gd name="T27" fmla="*/ 94 h 107"/>
                <a:gd name="T28" fmla="*/ 0 w 26"/>
                <a:gd name="T29" fmla="*/ 94 h 107"/>
                <a:gd name="T30" fmla="*/ 0 w 26"/>
                <a:gd name="T31" fmla="*/ 13 h 107"/>
                <a:gd name="T32" fmla="*/ 1 w 26"/>
                <a:gd name="T33" fmla="*/ 7 h 107"/>
                <a:gd name="T34" fmla="*/ 3 w 26"/>
                <a:gd name="T35" fmla="*/ 3 h 107"/>
                <a:gd name="T36" fmla="*/ 7 w 26"/>
                <a:gd name="T37" fmla="*/ 1 h 107"/>
                <a:gd name="T38" fmla="*/ 13 w 26"/>
                <a:gd name="T39" fmla="*/ 0 h 107"/>
                <a:gd name="T40" fmla="*/ 17 w 26"/>
                <a:gd name="T41" fmla="*/ 1 h 107"/>
                <a:gd name="T42" fmla="*/ 21 w 26"/>
                <a:gd name="T43" fmla="*/ 3 h 107"/>
                <a:gd name="T44" fmla="*/ 25 w 26"/>
                <a:gd name="T45" fmla="*/ 7 h 107"/>
                <a:gd name="T46" fmla="*/ 26 w 26"/>
                <a:gd name="T47" fmla="*/ 13 h 107"/>
                <a:gd name="T48" fmla="*/ 0 w 26"/>
                <a:gd name="T49" fmla="*/ 1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107">
                  <a:moveTo>
                    <a:pt x="26" y="94"/>
                  </a:moveTo>
                  <a:lnTo>
                    <a:pt x="25" y="99"/>
                  </a:lnTo>
                  <a:lnTo>
                    <a:pt x="21" y="104"/>
                  </a:lnTo>
                  <a:lnTo>
                    <a:pt x="17" y="106"/>
                  </a:lnTo>
                  <a:lnTo>
                    <a:pt x="13" y="107"/>
                  </a:lnTo>
                  <a:lnTo>
                    <a:pt x="7" y="106"/>
                  </a:lnTo>
                  <a:lnTo>
                    <a:pt x="3" y="104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26" y="94"/>
                  </a:lnTo>
                  <a:close/>
                  <a:moveTo>
                    <a:pt x="0" y="94"/>
                  </a:moveTo>
                  <a:lnTo>
                    <a:pt x="0" y="13"/>
                  </a:lnTo>
                  <a:lnTo>
                    <a:pt x="26" y="13"/>
                  </a:lnTo>
                  <a:lnTo>
                    <a:pt x="26" y="94"/>
                  </a:lnTo>
                  <a:lnTo>
                    <a:pt x="0" y="94"/>
                  </a:lnTo>
                  <a:close/>
                  <a:moveTo>
                    <a:pt x="0" y="13"/>
                  </a:move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5" y="7"/>
                  </a:lnTo>
                  <a:lnTo>
                    <a:pt x="26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128">
              <a:extLst>
                <a:ext uri="{FF2B5EF4-FFF2-40B4-BE49-F238E27FC236}">
                  <a16:creationId xmlns:a16="http://schemas.microsoft.com/office/drawing/2014/main" id="{B55B915C-C450-4D26-A786-9CB227DA0F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9200" y="860425"/>
              <a:ext cx="12700" cy="17463"/>
            </a:xfrm>
            <a:custGeom>
              <a:avLst/>
              <a:gdLst>
                <a:gd name="T0" fmla="*/ 26 w 33"/>
                <a:gd name="T1" fmla="*/ 31 h 44"/>
                <a:gd name="T2" fmla="*/ 25 w 33"/>
                <a:gd name="T3" fmla="*/ 35 h 44"/>
                <a:gd name="T4" fmla="*/ 21 w 33"/>
                <a:gd name="T5" fmla="*/ 40 h 44"/>
                <a:gd name="T6" fmla="*/ 17 w 33"/>
                <a:gd name="T7" fmla="*/ 43 h 44"/>
                <a:gd name="T8" fmla="*/ 13 w 33"/>
                <a:gd name="T9" fmla="*/ 44 h 44"/>
                <a:gd name="T10" fmla="*/ 7 w 33"/>
                <a:gd name="T11" fmla="*/ 43 h 44"/>
                <a:gd name="T12" fmla="*/ 3 w 33"/>
                <a:gd name="T13" fmla="*/ 40 h 44"/>
                <a:gd name="T14" fmla="*/ 1 w 33"/>
                <a:gd name="T15" fmla="*/ 35 h 44"/>
                <a:gd name="T16" fmla="*/ 0 w 33"/>
                <a:gd name="T17" fmla="*/ 31 h 44"/>
                <a:gd name="T18" fmla="*/ 26 w 33"/>
                <a:gd name="T19" fmla="*/ 31 h 44"/>
                <a:gd name="T20" fmla="*/ 0 w 33"/>
                <a:gd name="T21" fmla="*/ 31 h 44"/>
                <a:gd name="T22" fmla="*/ 1 w 33"/>
                <a:gd name="T23" fmla="*/ 23 h 44"/>
                <a:gd name="T24" fmla="*/ 3 w 33"/>
                <a:gd name="T25" fmla="*/ 16 h 44"/>
                <a:gd name="T26" fmla="*/ 27 w 33"/>
                <a:gd name="T27" fmla="*/ 25 h 44"/>
                <a:gd name="T28" fmla="*/ 26 w 33"/>
                <a:gd name="T29" fmla="*/ 28 h 44"/>
                <a:gd name="T30" fmla="*/ 26 w 33"/>
                <a:gd name="T31" fmla="*/ 31 h 44"/>
                <a:gd name="T32" fmla="*/ 0 w 33"/>
                <a:gd name="T33" fmla="*/ 31 h 44"/>
                <a:gd name="T34" fmla="*/ 15 w 33"/>
                <a:gd name="T35" fmla="*/ 21 h 44"/>
                <a:gd name="T36" fmla="*/ 3 w 33"/>
                <a:gd name="T37" fmla="*/ 16 h 44"/>
                <a:gd name="T38" fmla="*/ 5 w 33"/>
                <a:gd name="T39" fmla="*/ 11 h 44"/>
                <a:gd name="T40" fmla="*/ 10 w 33"/>
                <a:gd name="T41" fmla="*/ 9 h 44"/>
                <a:gd name="T42" fmla="*/ 15 w 33"/>
                <a:gd name="T43" fmla="*/ 8 h 44"/>
                <a:gd name="T44" fmla="*/ 19 w 33"/>
                <a:gd name="T45" fmla="*/ 9 h 44"/>
                <a:gd name="T46" fmla="*/ 24 w 33"/>
                <a:gd name="T47" fmla="*/ 11 h 44"/>
                <a:gd name="T48" fmla="*/ 27 w 33"/>
                <a:gd name="T49" fmla="*/ 16 h 44"/>
                <a:gd name="T50" fmla="*/ 27 w 33"/>
                <a:gd name="T51" fmla="*/ 21 h 44"/>
                <a:gd name="T52" fmla="*/ 27 w 33"/>
                <a:gd name="T53" fmla="*/ 25 h 44"/>
                <a:gd name="T54" fmla="*/ 15 w 33"/>
                <a:gd name="T55" fmla="*/ 21 h 44"/>
                <a:gd name="T56" fmla="*/ 3 w 33"/>
                <a:gd name="T57" fmla="*/ 16 h 44"/>
                <a:gd name="T58" fmla="*/ 6 w 33"/>
                <a:gd name="T59" fmla="*/ 9 h 44"/>
                <a:gd name="T60" fmla="*/ 11 w 33"/>
                <a:gd name="T61" fmla="*/ 3 h 44"/>
                <a:gd name="T62" fmla="*/ 29 w 33"/>
                <a:gd name="T63" fmla="*/ 21 h 44"/>
                <a:gd name="T64" fmla="*/ 28 w 33"/>
                <a:gd name="T65" fmla="*/ 23 h 44"/>
                <a:gd name="T66" fmla="*/ 27 w 33"/>
                <a:gd name="T67" fmla="*/ 25 h 44"/>
                <a:gd name="T68" fmla="*/ 3 w 33"/>
                <a:gd name="T69" fmla="*/ 16 h 44"/>
                <a:gd name="T70" fmla="*/ 11 w 33"/>
                <a:gd name="T71" fmla="*/ 3 h 44"/>
                <a:gd name="T72" fmla="*/ 15 w 33"/>
                <a:gd name="T73" fmla="*/ 1 h 44"/>
                <a:gd name="T74" fmla="*/ 20 w 33"/>
                <a:gd name="T75" fmla="*/ 0 h 44"/>
                <a:gd name="T76" fmla="*/ 25 w 33"/>
                <a:gd name="T77" fmla="*/ 1 h 44"/>
                <a:gd name="T78" fmla="*/ 29 w 33"/>
                <a:gd name="T79" fmla="*/ 3 h 44"/>
                <a:gd name="T80" fmla="*/ 32 w 33"/>
                <a:gd name="T81" fmla="*/ 7 h 44"/>
                <a:gd name="T82" fmla="*/ 33 w 33"/>
                <a:gd name="T83" fmla="*/ 13 h 44"/>
                <a:gd name="T84" fmla="*/ 32 w 33"/>
                <a:gd name="T85" fmla="*/ 17 h 44"/>
                <a:gd name="T86" fmla="*/ 29 w 33"/>
                <a:gd name="T87" fmla="*/ 21 h 44"/>
                <a:gd name="T88" fmla="*/ 11 w 33"/>
                <a:gd name="T8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" h="44">
                  <a:moveTo>
                    <a:pt x="26" y="31"/>
                  </a:moveTo>
                  <a:lnTo>
                    <a:pt x="25" y="35"/>
                  </a:lnTo>
                  <a:lnTo>
                    <a:pt x="21" y="40"/>
                  </a:lnTo>
                  <a:lnTo>
                    <a:pt x="17" y="43"/>
                  </a:lnTo>
                  <a:lnTo>
                    <a:pt x="13" y="44"/>
                  </a:lnTo>
                  <a:lnTo>
                    <a:pt x="7" y="43"/>
                  </a:lnTo>
                  <a:lnTo>
                    <a:pt x="3" y="40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26" y="31"/>
                  </a:lnTo>
                  <a:close/>
                  <a:moveTo>
                    <a:pt x="0" y="31"/>
                  </a:moveTo>
                  <a:lnTo>
                    <a:pt x="1" y="23"/>
                  </a:lnTo>
                  <a:lnTo>
                    <a:pt x="3" y="16"/>
                  </a:lnTo>
                  <a:lnTo>
                    <a:pt x="27" y="25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0" y="31"/>
                  </a:lnTo>
                  <a:close/>
                  <a:moveTo>
                    <a:pt x="15" y="21"/>
                  </a:moveTo>
                  <a:lnTo>
                    <a:pt x="3" y="16"/>
                  </a:lnTo>
                  <a:lnTo>
                    <a:pt x="5" y="11"/>
                  </a:lnTo>
                  <a:lnTo>
                    <a:pt x="10" y="9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4" y="11"/>
                  </a:lnTo>
                  <a:lnTo>
                    <a:pt x="27" y="16"/>
                  </a:lnTo>
                  <a:lnTo>
                    <a:pt x="27" y="21"/>
                  </a:lnTo>
                  <a:lnTo>
                    <a:pt x="27" y="25"/>
                  </a:lnTo>
                  <a:lnTo>
                    <a:pt x="15" y="21"/>
                  </a:lnTo>
                  <a:close/>
                  <a:moveTo>
                    <a:pt x="3" y="16"/>
                  </a:moveTo>
                  <a:lnTo>
                    <a:pt x="6" y="9"/>
                  </a:lnTo>
                  <a:lnTo>
                    <a:pt x="11" y="3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7" y="25"/>
                  </a:lnTo>
                  <a:lnTo>
                    <a:pt x="3" y="16"/>
                  </a:lnTo>
                  <a:close/>
                  <a:moveTo>
                    <a:pt x="11" y="3"/>
                  </a:moveTo>
                  <a:lnTo>
                    <a:pt x="15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2" y="7"/>
                  </a:lnTo>
                  <a:lnTo>
                    <a:pt x="33" y="13"/>
                  </a:lnTo>
                  <a:lnTo>
                    <a:pt x="32" y="17"/>
                  </a:lnTo>
                  <a:lnTo>
                    <a:pt x="29" y="21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129">
              <a:extLst>
                <a:ext uri="{FF2B5EF4-FFF2-40B4-BE49-F238E27FC236}">
                  <a16:creationId xmlns:a16="http://schemas.microsoft.com/office/drawing/2014/main" id="{D14CF683-F1E7-4A81-8D1D-96F67995B3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9564" y="830590"/>
              <a:ext cx="75199" cy="39360"/>
            </a:xfrm>
            <a:custGeom>
              <a:avLst/>
              <a:gdLst>
                <a:gd name="T0" fmla="*/ 22 w 134"/>
                <a:gd name="T1" fmla="*/ 129 h 133"/>
                <a:gd name="T2" fmla="*/ 18 w 134"/>
                <a:gd name="T3" fmla="*/ 132 h 133"/>
                <a:gd name="T4" fmla="*/ 13 w 134"/>
                <a:gd name="T5" fmla="*/ 133 h 133"/>
                <a:gd name="T6" fmla="*/ 8 w 134"/>
                <a:gd name="T7" fmla="*/ 132 h 133"/>
                <a:gd name="T8" fmla="*/ 4 w 134"/>
                <a:gd name="T9" fmla="*/ 129 h 133"/>
                <a:gd name="T10" fmla="*/ 1 w 134"/>
                <a:gd name="T11" fmla="*/ 125 h 133"/>
                <a:gd name="T12" fmla="*/ 0 w 134"/>
                <a:gd name="T13" fmla="*/ 121 h 133"/>
                <a:gd name="T14" fmla="*/ 1 w 134"/>
                <a:gd name="T15" fmla="*/ 115 h 133"/>
                <a:gd name="T16" fmla="*/ 4 w 134"/>
                <a:gd name="T17" fmla="*/ 111 h 133"/>
                <a:gd name="T18" fmla="*/ 22 w 134"/>
                <a:gd name="T19" fmla="*/ 129 h 133"/>
                <a:gd name="T20" fmla="*/ 4 w 134"/>
                <a:gd name="T21" fmla="*/ 111 h 133"/>
                <a:gd name="T22" fmla="*/ 113 w 134"/>
                <a:gd name="T23" fmla="*/ 3 h 133"/>
                <a:gd name="T24" fmla="*/ 130 w 134"/>
                <a:gd name="T25" fmla="*/ 21 h 133"/>
                <a:gd name="T26" fmla="*/ 22 w 134"/>
                <a:gd name="T27" fmla="*/ 129 h 133"/>
                <a:gd name="T28" fmla="*/ 4 w 134"/>
                <a:gd name="T29" fmla="*/ 111 h 133"/>
                <a:gd name="T30" fmla="*/ 113 w 134"/>
                <a:gd name="T31" fmla="*/ 3 h 133"/>
                <a:gd name="T32" fmla="*/ 116 w 134"/>
                <a:gd name="T33" fmla="*/ 1 h 133"/>
                <a:gd name="T34" fmla="*/ 121 w 134"/>
                <a:gd name="T35" fmla="*/ 0 h 133"/>
                <a:gd name="T36" fmla="*/ 126 w 134"/>
                <a:gd name="T37" fmla="*/ 1 h 133"/>
                <a:gd name="T38" fmla="*/ 130 w 134"/>
                <a:gd name="T39" fmla="*/ 3 h 133"/>
                <a:gd name="T40" fmla="*/ 133 w 134"/>
                <a:gd name="T41" fmla="*/ 7 h 133"/>
                <a:gd name="T42" fmla="*/ 134 w 134"/>
                <a:gd name="T43" fmla="*/ 13 h 133"/>
                <a:gd name="T44" fmla="*/ 133 w 134"/>
                <a:gd name="T45" fmla="*/ 17 h 133"/>
                <a:gd name="T46" fmla="*/ 130 w 134"/>
                <a:gd name="T47" fmla="*/ 21 h 133"/>
                <a:gd name="T48" fmla="*/ 113 w 134"/>
                <a:gd name="T49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133">
                  <a:moveTo>
                    <a:pt x="22" y="129"/>
                  </a:moveTo>
                  <a:lnTo>
                    <a:pt x="18" y="132"/>
                  </a:lnTo>
                  <a:lnTo>
                    <a:pt x="13" y="133"/>
                  </a:lnTo>
                  <a:lnTo>
                    <a:pt x="8" y="132"/>
                  </a:lnTo>
                  <a:lnTo>
                    <a:pt x="4" y="129"/>
                  </a:lnTo>
                  <a:lnTo>
                    <a:pt x="1" y="125"/>
                  </a:lnTo>
                  <a:lnTo>
                    <a:pt x="0" y="121"/>
                  </a:lnTo>
                  <a:lnTo>
                    <a:pt x="1" y="115"/>
                  </a:lnTo>
                  <a:lnTo>
                    <a:pt x="4" y="111"/>
                  </a:lnTo>
                  <a:lnTo>
                    <a:pt x="22" y="129"/>
                  </a:lnTo>
                  <a:close/>
                  <a:moveTo>
                    <a:pt x="4" y="111"/>
                  </a:moveTo>
                  <a:lnTo>
                    <a:pt x="113" y="3"/>
                  </a:lnTo>
                  <a:lnTo>
                    <a:pt x="130" y="21"/>
                  </a:lnTo>
                  <a:lnTo>
                    <a:pt x="22" y="129"/>
                  </a:lnTo>
                  <a:lnTo>
                    <a:pt x="4" y="111"/>
                  </a:lnTo>
                  <a:close/>
                  <a:moveTo>
                    <a:pt x="113" y="3"/>
                  </a:moveTo>
                  <a:lnTo>
                    <a:pt x="116" y="1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0" y="3"/>
                  </a:lnTo>
                  <a:lnTo>
                    <a:pt x="133" y="7"/>
                  </a:lnTo>
                  <a:lnTo>
                    <a:pt x="134" y="13"/>
                  </a:lnTo>
                  <a:lnTo>
                    <a:pt x="133" y="17"/>
                  </a:lnTo>
                  <a:lnTo>
                    <a:pt x="130" y="21"/>
                  </a:lnTo>
                  <a:lnTo>
                    <a:pt x="113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130">
              <a:extLst>
                <a:ext uri="{FF2B5EF4-FFF2-40B4-BE49-F238E27FC236}">
                  <a16:creationId xmlns:a16="http://schemas.microsoft.com/office/drawing/2014/main" id="{56DFA15F-1CBB-43F2-AC0D-CA82F51DCD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5238" y="815975"/>
              <a:ext cx="20638" cy="11113"/>
            </a:xfrm>
            <a:custGeom>
              <a:avLst/>
              <a:gdLst>
                <a:gd name="T0" fmla="*/ 22 w 52"/>
                <a:gd name="T1" fmla="*/ 27 h 31"/>
                <a:gd name="T2" fmla="*/ 18 w 52"/>
                <a:gd name="T3" fmla="*/ 30 h 31"/>
                <a:gd name="T4" fmla="*/ 13 w 52"/>
                <a:gd name="T5" fmla="*/ 31 h 31"/>
                <a:gd name="T6" fmla="*/ 8 w 52"/>
                <a:gd name="T7" fmla="*/ 30 h 31"/>
                <a:gd name="T8" fmla="*/ 5 w 52"/>
                <a:gd name="T9" fmla="*/ 27 h 31"/>
                <a:gd name="T10" fmla="*/ 1 w 52"/>
                <a:gd name="T11" fmla="*/ 23 h 31"/>
                <a:gd name="T12" fmla="*/ 0 w 52"/>
                <a:gd name="T13" fmla="*/ 19 h 31"/>
                <a:gd name="T14" fmla="*/ 1 w 52"/>
                <a:gd name="T15" fmla="*/ 13 h 31"/>
                <a:gd name="T16" fmla="*/ 5 w 52"/>
                <a:gd name="T17" fmla="*/ 9 h 31"/>
                <a:gd name="T18" fmla="*/ 22 w 52"/>
                <a:gd name="T19" fmla="*/ 27 h 31"/>
                <a:gd name="T20" fmla="*/ 5 w 52"/>
                <a:gd name="T21" fmla="*/ 9 h 31"/>
                <a:gd name="T22" fmla="*/ 9 w 52"/>
                <a:gd name="T23" fmla="*/ 6 h 31"/>
                <a:gd name="T24" fmla="*/ 14 w 52"/>
                <a:gd name="T25" fmla="*/ 2 h 31"/>
                <a:gd name="T26" fmla="*/ 20 w 52"/>
                <a:gd name="T27" fmla="*/ 0 h 31"/>
                <a:gd name="T28" fmla="*/ 26 w 52"/>
                <a:gd name="T29" fmla="*/ 0 h 31"/>
                <a:gd name="T30" fmla="*/ 26 w 52"/>
                <a:gd name="T31" fmla="*/ 26 h 31"/>
                <a:gd name="T32" fmla="*/ 24 w 52"/>
                <a:gd name="T33" fmla="*/ 26 h 31"/>
                <a:gd name="T34" fmla="*/ 22 w 52"/>
                <a:gd name="T35" fmla="*/ 27 h 31"/>
                <a:gd name="T36" fmla="*/ 5 w 52"/>
                <a:gd name="T37" fmla="*/ 9 h 31"/>
                <a:gd name="T38" fmla="*/ 26 w 52"/>
                <a:gd name="T39" fmla="*/ 0 h 31"/>
                <a:gd name="T40" fmla="*/ 32 w 52"/>
                <a:gd name="T41" fmla="*/ 0 h 31"/>
                <a:gd name="T42" fmla="*/ 38 w 52"/>
                <a:gd name="T43" fmla="*/ 2 h 31"/>
                <a:gd name="T44" fmla="*/ 44 w 52"/>
                <a:gd name="T45" fmla="*/ 6 h 31"/>
                <a:gd name="T46" fmla="*/ 48 w 52"/>
                <a:gd name="T47" fmla="*/ 9 h 31"/>
                <a:gd name="T48" fmla="*/ 30 w 52"/>
                <a:gd name="T49" fmla="*/ 27 h 31"/>
                <a:gd name="T50" fmla="*/ 28 w 52"/>
                <a:gd name="T51" fmla="*/ 26 h 31"/>
                <a:gd name="T52" fmla="*/ 26 w 52"/>
                <a:gd name="T53" fmla="*/ 26 h 31"/>
                <a:gd name="T54" fmla="*/ 26 w 52"/>
                <a:gd name="T55" fmla="*/ 0 h 31"/>
                <a:gd name="T56" fmla="*/ 48 w 52"/>
                <a:gd name="T57" fmla="*/ 9 h 31"/>
                <a:gd name="T58" fmla="*/ 51 w 52"/>
                <a:gd name="T59" fmla="*/ 13 h 31"/>
                <a:gd name="T60" fmla="*/ 52 w 52"/>
                <a:gd name="T61" fmla="*/ 19 h 31"/>
                <a:gd name="T62" fmla="*/ 51 w 52"/>
                <a:gd name="T63" fmla="*/ 23 h 31"/>
                <a:gd name="T64" fmla="*/ 48 w 52"/>
                <a:gd name="T65" fmla="*/ 27 h 31"/>
                <a:gd name="T66" fmla="*/ 44 w 52"/>
                <a:gd name="T67" fmla="*/ 30 h 31"/>
                <a:gd name="T68" fmla="*/ 39 w 52"/>
                <a:gd name="T69" fmla="*/ 31 h 31"/>
                <a:gd name="T70" fmla="*/ 34 w 52"/>
                <a:gd name="T71" fmla="*/ 30 h 31"/>
                <a:gd name="T72" fmla="*/ 30 w 52"/>
                <a:gd name="T73" fmla="*/ 27 h 31"/>
                <a:gd name="T74" fmla="*/ 48 w 52"/>
                <a:gd name="T7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31">
                  <a:moveTo>
                    <a:pt x="22" y="27"/>
                  </a:moveTo>
                  <a:lnTo>
                    <a:pt x="18" y="30"/>
                  </a:lnTo>
                  <a:lnTo>
                    <a:pt x="13" y="31"/>
                  </a:lnTo>
                  <a:lnTo>
                    <a:pt x="8" y="30"/>
                  </a:lnTo>
                  <a:lnTo>
                    <a:pt x="5" y="27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5" y="9"/>
                  </a:lnTo>
                  <a:lnTo>
                    <a:pt x="22" y="27"/>
                  </a:lnTo>
                  <a:close/>
                  <a:moveTo>
                    <a:pt x="5" y="9"/>
                  </a:move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2" y="27"/>
                  </a:lnTo>
                  <a:lnTo>
                    <a:pt x="5" y="9"/>
                  </a:lnTo>
                  <a:close/>
                  <a:moveTo>
                    <a:pt x="26" y="0"/>
                  </a:moveTo>
                  <a:lnTo>
                    <a:pt x="32" y="0"/>
                  </a:lnTo>
                  <a:lnTo>
                    <a:pt x="38" y="2"/>
                  </a:lnTo>
                  <a:lnTo>
                    <a:pt x="44" y="6"/>
                  </a:lnTo>
                  <a:lnTo>
                    <a:pt x="48" y="9"/>
                  </a:lnTo>
                  <a:lnTo>
                    <a:pt x="30" y="27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6" y="0"/>
                  </a:lnTo>
                  <a:close/>
                  <a:moveTo>
                    <a:pt x="48" y="9"/>
                  </a:moveTo>
                  <a:lnTo>
                    <a:pt x="51" y="13"/>
                  </a:lnTo>
                  <a:lnTo>
                    <a:pt x="52" y="19"/>
                  </a:lnTo>
                  <a:lnTo>
                    <a:pt x="51" y="23"/>
                  </a:lnTo>
                  <a:lnTo>
                    <a:pt x="48" y="27"/>
                  </a:lnTo>
                  <a:lnTo>
                    <a:pt x="44" y="30"/>
                  </a:lnTo>
                  <a:lnTo>
                    <a:pt x="39" y="31"/>
                  </a:lnTo>
                  <a:lnTo>
                    <a:pt x="34" y="30"/>
                  </a:lnTo>
                  <a:lnTo>
                    <a:pt x="30" y="27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0" name="Podnadpis 3">
            <a:extLst>
              <a:ext uri="{FF2B5EF4-FFF2-40B4-BE49-F238E27FC236}">
                <a16:creationId xmlns:a16="http://schemas.microsoft.com/office/drawing/2014/main" id="{4CF64D93-45F8-493E-897B-4BF80C887A0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58540" y="1490292"/>
            <a:ext cx="8135203" cy="395209"/>
          </a:xfrm>
        </p:spPr>
        <p:txBody>
          <a:bodyPr/>
          <a:lstStyle/>
          <a:p>
            <a:r>
              <a:rPr lang="cs-CZ" dirty="0">
                <a:solidFill>
                  <a:srgbClr val="FA9E0D"/>
                </a:solidFill>
              </a:rPr>
              <a:t>Připomínky, obtíže:</a:t>
            </a:r>
          </a:p>
        </p:txBody>
      </p:sp>
      <p:sp>
        <p:nvSpPr>
          <p:cNvPr id="31" name="Zástupný text 2">
            <a:extLst>
              <a:ext uri="{FF2B5EF4-FFF2-40B4-BE49-F238E27FC236}">
                <a16:creationId xmlns:a16="http://schemas.microsoft.com/office/drawing/2014/main" id="{4139A2B3-EA7E-4A49-B900-8735DB6FE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9807" y="1867834"/>
            <a:ext cx="7788658" cy="1653033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Administrativní zátěž, náročnost + personální náročnost </a:t>
            </a:r>
            <a:r>
              <a:rPr lang="cs-CZ" sz="1600" dirty="0"/>
              <a:t>(zapojení více osob ve škole, jejich ochota) </a:t>
            </a:r>
            <a:r>
              <a:rPr lang="cs-CZ" sz="1600" b="1" dirty="0"/>
              <a:t>+ nedostatek času</a:t>
            </a:r>
            <a:r>
              <a:rPr lang="cs-CZ" sz="1600" dirty="0"/>
              <a:t>	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COVID</a:t>
            </a:r>
            <a:r>
              <a:rPr lang="cs-CZ" sz="1600" dirty="0"/>
              <a:t> - znesnadňuje naplnění ŠAP (a Šablon) - cíle přestávají být splnitelné 	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duplicita dokumentu </a:t>
            </a:r>
            <a:r>
              <a:rPr lang="cs-CZ" sz="1600" dirty="0"/>
              <a:t>s jiným koncepčním materiálem školy	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nevhodná šablona, </a:t>
            </a:r>
            <a:r>
              <a:rPr lang="cs-CZ" sz="1600" dirty="0"/>
              <a:t>(zpočátku) malá </a:t>
            </a:r>
            <a:r>
              <a:rPr lang="cs-CZ" sz="1600" b="1" dirty="0"/>
              <a:t>srozumitelnost metodiky </a:t>
            </a:r>
            <a:r>
              <a:rPr lang="cs-CZ" sz="1600" dirty="0"/>
              <a:t>(co a kam psát)</a:t>
            </a:r>
          </a:p>
        </p:txBody>
      </p:sp>
    </p:spTree>
    <p:extLst>
      <p:ext uri="{BB962C8B-B14F-4D97-AF65-F5344CB8AC3E}">
        <p14:creationId xmlns:p14="http://schemas.microsoft.com/office/powerpoint/2010/main" val="36065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7"/>
          <p:cNvSpPr txBox="1">
            <a:spLocks/>
          </p:cNvSpPr>
          <p:nvPr/>
        </p:nvSpPr>
        <p:spPr>
          <a:xfrm>
            <a:off x="1524000" y="450507"/>
            <a:ext cx="10044607" cy="64390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ŠAP/AP v životě školy</a:t>
            </a:r>
          </a:p>
        </p:txBody>
      </p:sp>
      <p:sp>
        <p:nvSpPr>
          <p:cNvPr id="7" name="Podnadpis 9"/>
          <p:cNvSpPr txBox="1">
            <a:spLocks/>
          </p:cNvSpPr>
          <p:nvPr/>
        </p:nvSpPr>
        <p:spPr>
          <a:xfrm>
            <a:off x="1444978" y="1121840"/>
            <a:ext cx="10034221" cy="566057"/>
          </a:xfrm>
          <a:prstGeom prst="rect">
            <a:avLst/>
          </a:prstGeom>
        </p:spPr>
        <p:txBody>
          <a:bodyPr anchor="t"/>
          <a:lstStyle>
            <a:lvl1pPr marL="228600" indent="-22860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9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Výstupy z reflektivních rozhovorů (41 SŠ/VOŠ = 100%)</a:t>
            </a:r>
          </a:p>
        </p:txBody>
      </p:sp>
      <p:sp>
        <p:nvSpPr>
          <p:cNvPr id="12" name="Pravoúhlý trojúhelník 11"/>
          <p:cNvSpPr>
            <a:spLocks noChangeAspect="1"/>
          </p:cNvSpPr>
          <p:nvPr/>
        </p:nvSpPr>
        <p:spPr>
          <a:xfrm rot="16200000">
            <a:off x="758540" y="633747"/>
            <a:ext cx="460664" cy="460664"/>
          </a:xfrm>
          <a:prstGeom prst="rtTriangle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8C628B2B-B392-45A5-9E0A-389C9E58387B}"/>
              </a:ext>
            </a:extLst>
          </p:cNvPr>
          <p:cNvGrpSpPr>
            <a:grpSpLocks noChangeAspect="1"/>
          </p:cNvGrpSpPr>
          <p:nvPr/>
        </p:nvGrpSpPr>
        <p:grpSpPr>
          <a:xfrm>
            <a:off x="9650700" y="2518153"/>
            <a:ext cx="422439" cy="422439"/>
            <a:chOff x="4872038" y="735013"/>
            <a:chExt cx="244475" cy="244475"/>
          </a:xfrm>
          <a:solidFill>
            <a:srgbClr val="FA9E0D"/>
          </a:solidFill>
        </p:grpSpPr>
        <p:sp>
          <p:nvSpPr>
            <p:cNvPr id="14" name="Freeform 109">
              <a:extLst>
                <a:ext uri="{FF2B5EF4-FFF2-40B4-BE49-F238E27FC236}">
                  <a16:creationId xmlns:a16="http://schemas.microsoft.com/office/drawing/2014/main" id="{35DA637B-C08D-41A2-AA32-C1CD60CC8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2038" y="873125"/>
              <a:ext cx="106363" cy="106363"/>
            </a:xfrm>
            <a:custGeom>
              <a:avLst/>
              <a:gdLst>
                <a:gd name="T0" fmla="*/ 246 w 268"/>
                <a:gd name="T1" fmla="*/ 3 h 268"/>
                <a:gd name="T2" fmla="*/ 250 w 268"/>
                <a:gd name="T3" fmla="*/ 1 h 268"/>
                <a:gd name="T4" fmla="*/ 255 w 268"/>
                <a:gd name="T5" fmla="*/ 0 h 268"/>
                <a:gd name="T6" fmla="*/ 260 w 268"/>
                <a:gd name="T7" fmla="*/ 1 h 268"/>
                <a:gd name="T8" fmla="*/ 264 w 268"/>
                <a:gd name="T9" fmla="*/ 3 h 268"/>
                <a:gd name="T10" fmla="*/ 267 w 268"/>
                <a:gd name="T11" fmla="*/ 8 h 268"/>
                <a:gd name="T12" fmla="*/ 268 w 268"/>
                <a:gd name="T13" fmla="*/ 13 h 268"/>
                <a:gd name="T14" fmla="*/ 267 w 268"/>
                <a:gd name="T15" fmla="*/ 17 h 268"/>
                <a:gd name="T16" fmla="*/ 264 w 268"/>
                <a:gd name="T17" fmla="*/ 22 h 268"/>
                <a:gd name="T18" fmla="*/ 246 w 268"/>
                <a:gd name="T19" fmla="*/ 3 h 268"/>
                <a:gd name="T20" fmla="*/ 264 w 268"/>
                <a:gd name="T21" fmla="*/ 22 h 268"/>
                <a:gd name="T22" fmla="*/ 22 w 268"/>
                <a:gd name="T23" fmla="*/ 264 h 268"/>
                <a:gd name="T24" fmla="*/ 4 w 268"/>
                <a:gd name="T25" fmla="*/ 245 h 268"/>
                <a:gd name="T26" fmla="*/ 246 w 268"/>
                <a:gd name="T27" fmla="*/ 3 h 268"/>
                <a:gd name="T28" fmla="*/ 264 w 268"/>
                <a:gd name="T29" fmla="*/ 22 h 268"/>
                <a:gd name="T30" fmla="*/ 22 w 268"/>
                <a:gd name="T31" fmla="*/ 264 h 268"/>
                <a:gd name="T32" fmla="*/ 18 w 268"/>
                <a:gd name="T33" fmla="*/ 267 h 268"/>
                <a:gd name="T34" fmla="*/ 13 w 268"/>
                <a:gd name="T35" fmla="*/ 268 h 268"/>
                <a:gd name="T36" fmla="*/ 8 w 268"/>
                <a:gd name="T37" fmla="*/ 267 h 268"/>
                <a:gd name="T38" fmla="*/ 4 w 268"/>
                <a:gd name="T39" fmla="*/ 264 h 268"/>
                <a:gd name="T40" fmla="*/ 2 w 268"/>
                <a:gd name="T41" fmla="*/ 259 h 268"/>
                <a:gd name="T42" fmla="*/ 0 w 268"/>
                <a:gd name="T43" fmla="*/ 255 h 268"/>
                <a:gd name="T44" fmla="*/ 2 w 268"/>
                <a:gd name="T45" fmla="*/ 250 h 268"/>
                <a:gd name="T46" fmla="*/ 4 w 268"/>
                <a:gd name="T47" fmla="*/ 245 h 268"/>
                <a:gd name="T48" fmla="*/ 22 w 268"/>
                <a:gd name="T49" fmla="*/ 2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268">
                  <a:moveTo>
                    <a:pt x="246" y="3"/>
                  </a:moveTo>
                  <a:lnTo>
                    <a:pt x="250" y="1"/>
                  </a:lnTo>
                  <a:lnTo>
                    <a:pt x="255" y="0"/>
                  </a:lnTo>
                  <a:lnTo>
                    <a:pt x="260" y="1"/>
                  </a:lnTo>
                  <a:lnTo>
                    <a:pt x="264" y="3"/>
                  </a:lnTo>
                  <a:lnTo>
                    <a:pt x="267" y="8"/>
                  </a:lnTo>
                  <a:lnTo>
                    <a:pt x="268" y="13"/>
                  </a:lnTo>
                  <a:lnTo>
                    <a:pt x="267" y="17"/>
                  </a:lnTo>
                  <a:lnTo>
                    <a:pt x="264" y="22"/>
                  </a:lnTo>
                  <a:lnTo>
                    <a:pt x="246" y="3"/>
                  </a:lnTo>
                  <a:close/>
                  <a:moveTo>
                    <a:pt x="264" y="22"/>
                  </a:moveTo>
                  <a:lnTo>
                    <a:pt x="22" y="264"/>
                  </a:lnTo>
                  <a:lnTo>
                    <a:pt x="4" y="245"/>
                  </a:lnTo>
                  <a:lnTo>
                    <a:pt x="246" y="3"/>
                  </a:lnTo>
                  <a:lnTo>
                    <a:pt x="264" y="22"/>
                  </a:lnTo>
                  <a:close/>
                  <a:moveTo>
                    <a:pt x="22" y="264"/>
                  </a:moveTo>
                  <a:lnTo>
                    <a:pt x="18" y="267"/>
                  </a:lnTo>
                  <a:lnTo>
                    <a:pt x="13" y="268"/>
                  </a:lnTo>
                  <a:lnTo>
                    <a:pt x="8" y="267"/>
                  </a:lnTo>
                  <a:lnTo>
                    <a:pt x="4" y="264"/>
                  </a:lnTo>
                  <a:lnTo>
                    <a:pt x="2" y="259"/>
                  </a:lnTo>
                  <a:lnTo>
                    <a:pt x="0" y="255"/>
                  </a:lnTo>
                  <a:lnTo>
                    <a:pt x="2" y="250"/>
                  </a:lnTo>
                  <a:lnTo>
                    <a:pt x="4" y="245"/>
                  </a:lnTo>
                  <a:lnTo>
                    <a:pt x="22" y="264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Freeform 110">
              <a:extLst>
                <a:ext uri="{FF2B5EF4-FFF2-40B4-BE49-F238E27FC236}">
                  <a16:creationId xmlns:a16="http://schemas.microsoft.com/office/drawing/2014/main" id="{7FDD9C3F-22A5-41B0-B5C2-95F14C811A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763" y="817563"/>
              <a:ext cx="20638" cy="12700"/>
            </a:xfrm>
            <a:custGeom>
              <a:avLst/>
              <a:gdLst>
                <a:gd name="T0" fmla="*/ 4 w 51"/>
                <a:gd name="T1" fmla="*/ 21 h 31"/>
                <a:gd name="T2" fmla="*/ 1 w 51"/>
                <a:gd name="T3" fmla="*/ 17 h 31"/>
                <a:gd name="T4" fmla="*/ 0 w 51"/>
                <a:gd name="T5" fmla="*/ 13 h 31"/>
                <a:gd name="T6" fmla="*/ 1 w 51"/>
                <a:gd name="T7" fmla="*/ 7 h 31"/>
                <a:gd name="T8" fmla="*/ 4 w 51"/>
                <a:gd name="T9" fmla="*/ 3 h 31"/>
                <a:gd name="T10" fmla="*/ 8 w 51"/>
                <a:gd name="T11" fmla="*/ 1 h 31"/>
                <a:gd name="T12" fmla="*/ 13 w 51"/>
                <a:gd name="T13" fmla="*/ 0 h 31"/>
                <a:gd name="T14" fmla="*/ 18 w 51"/>
                <a:gd name="T15" fmla="*/ 1 h 31"/>
                <a:gd name="T16" fmla="*/ 22 w 51"/>
                <a:gd name="T17" fmla="*/ 3 h 31"/>
                <a:gd name="T18" fmla="*/ 4 w 51"/>
                <a:gd name="T19" fmla="*/ 21 h 31"/>
                <a:gd name="T20" fmla="*/ 22 w 51"/>
                <a:gd name="T21" fmla="*/ 3 h 31"/>
                <a:gd name="T22" fmla="*/ 24 w 51"/>
                <a:gd name="T23" fmla="*/ 4 h 31"/>
                <a:gd name="T24" fmla="*/ 26 w 51"/>
                <a:gd name="T25" fmla="*/ 5 h 31"/>
                <a:gd name="T26" fmla="*/ 26 w 51"/>
                <a:gd name="T27" fmla="*/ 31 h 31"/>
                <a:gd name="T28" fmla="*/ 20 w 51"/>
                <a:gd name="T29" fmla="*/ 30 h 31"/>
                <a:gd name="T30" fmla="*/ 14 w 51"/>
                <a:gd name="T31" fmla="*/ 28 h 31"/>
                <a:gd name="T32" fmla="*/ 9 w 51"/>
                <a:gd name="T33" fmla="*/ 25 h 31"/>
                <a:gd name="T34" fmla="*/ 4 w 51"/>
                <a:gd name="T35" fmla="*/ 21 h 31"/>
                <a:gd name="T36" fmla="*/ 22 w 51"/>
                <a:gd name="T37" fmla="*/ 3 h 31"/>
                <a:gd name="T38" fmla="*/ 26 w 51"/>
                <a:gd name="T39" fmla="*/ 5 h 31"/>
                <a:gd name="T40" fmla="*/ 27 w 51"/>
                <a:gd name="T41" fmla="*/ 4 h 31"/>
                <a:gd name="T42" fmla="*/ 29 w 51"/>
                <a:gd name="T43" fmla="*/ 3 h 31"/>
                <a:gd name="T44" fmla="*/ 48 w 51"/>
                <a:gd name="T45" fmla="*/ 21 h 31"/>
                <a:gd name="T46" fmla="*/ 42 w 51"/>
                <a:gd name="T47" fmla="*/ 25 h 31"/>
                <a:gd name="T48" fmla="*/ 37 w 51"/>
                <a:gd name="T49" fmla="*/ 28 h 31"/>
                <a:gd name="T50" fmla="*/ 32 w 51"/>
                <a:gd name="T51" fmla="*/ 30 h 31"/>
                <a:gd name="T52" fmla="*/ 26 w 51"/>
                <a:gd name="T53" fmla="*/ 31 h 31"/>
                <a:gd name="T54" fmla="*/ 26 w 51"/>
                <a:gd name="T55" fmla="*/ 5 h 31"/>
                <a:gd name="T56" fmla="*/ 29 w 51"/>
                <a:gd name="T57" fmla="*/ 3 h 31"/>
                <a:gd name="T58" fmla="*/ 34 w 51"/>
                <a:gd name="T59" fmla="*/ 1 h 31"/>
                <a:gd name="T60" fmla="*/ 39 w 51"/>
                <a:gd name="T61" fmla="*/ 0 h 31"/>
                <a:gd name="T62" fmla="*/ 43 w 51"/>
                <a:gd name="T63" fmla="*/ 1 h 31"/>
                <a:gd name="T64" fmla="*/ 48 w 51"/>
                <a:gd name="T65" fmla="*/ 3 h 31"/>
                <a:gd name="T66" fmla="*/ 51 w 51"/>
                <a:gd name="T67" fmla="*/ 7 h 31"/>
                <a:gd name="T68" fmla="*/ 51 w 51"/>
                <a:gd name="T69" fmla="*/ 13 h 31"/>
                <a:gd name="T70" fmla="*/ 51 w 51"/>
                <a:gd name="T71" fmla="*/ 17 h 31"/>
                <a:gd name="T72" fmla="*/ 48 w 51"/>
                <a:gd name="T73" fmla="*/ 21 h 31"/>
                <a:gd name="T74" fmla="*/ 29 w 51"/>
                <a:gd name="T7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31">
                  <a:moveTo>
                    <a:pt x="4" y="21"/>
                  </a:moveTo>
                  <a:lnTo>
                    <a:pt x="1" y="17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2" y="3"/>
                  </a:lnTo>
                  <a:lnTo>
                    <a:pt x="4" y="21"/>
                  </a:lnTo>
                  <a:close/>
                  <a:moveTo>
                    <a:pt x="22" y="3"/>
                  </a:moveTo>
                  <a:lnTo>
                    <a:pt x="24" y="4"/>
                  </a:lnTo>
                  <a:lnTo>
                    <a:pt x="26" y="5"/>
                  </a:lnTo>
                  <a:lnTo>
                    <a:pt x="26" y="31"/>
                  </a:lnTo>
                  <a:lnTo>
                    <a:pt x="20" y="30"/>
                  </a:lnTo>
                  <a:lnTo>
                    <a:pt x="14" y="28"/>
                  </a:lnTo>
                  <a:lnTo>
                    <a:pt x="9" y="25"/>
                  </a:lnTo>
                  <a:lnTo>
                    <a:pt x="4" y="21"/>
                  </a:lnTo>
                  <a:lnTo>
                    <a:pt x="22" y="3"/>
                  </a:lnTo>
                  <a:close/>
                  <a:moveTo>
                    <a:pt x="26" y="5"/>
                  </a:moveTo>
                  <a:lnTo>
                    <a:pt x="27" y="4"/>
                  </a:lnTo>
                  <a:lnTo>
                    <a:pt x="29" y="3"/>
                  </a:lnTo>
                  <a:lnTo>
                    <a:pt x="48" y="21"/>
                  </a:lnTo>
                  <a:lnTo>
                    <a:pt x="42" y="25"/>
                  </a:lnTo>
                  <a:lnTo>
                    <a:pt x="37" y="28"/>
                  </a:lnTo>
                  <a:lnTo>
                    <a:pt x="32" y="30"/>
                  </a:lnTo>
                  <a:lnTo>
                    <a:pt x="26" y="31"/>
                  </a:lnTo>
                  <a:lnTo>
                    <a:pt x="26" y="5"/>
                  </a:lnTo>
                  <a:close/>
                  <a:moveTo>
                    <a:pt x="29" y="3"/>
                  </a:moveTo>
                  <a:lnTo>
                    <a:pt x="34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8" y="3"/>
                  </a:lnTo>
                  <a:lnTo>
                    <a:pt x="51" y="7"/>
                  </a:lnTo>
                  <a:lnTo>
                    <a:pt x="51" y="13"/>
                  </a:lnTo>
                  <a:lnTo>
                    <a:pt x="51" y="17"/>
                  </a:lnTo>
                  <a:lnTo>
                    <a:pt x="48" y="21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 111">
              <a:extLst>
                <a:ext uri="{FF2B5EF4-FFF2-40B4-BE49-F238E27FC236}">
                  <a16:creationId xmlns:a16="http://schemas.microsoft.com/office/drawing/2014/main" id="{8D31232E-0170-4E85-877B-B940F51C71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5875" y="809625"/>
              <a:ext cx="17463" cy="17463"/>
            </a:xfrm>
            <a:custGeom>
              <a:avLst/>
              <a:gdLst>
                <a:gd name="T0" fmla="*/ 22 w 46"/>
                <a:gd name="T1" fmla="*/ 42 h 46"/>
                <a:gd name="T2" fmla="*/ 17 w 46"/>
                <a:gd name="T3" fmla="*/ 45 h 46"/>
                <a:gd name="T4" fmla="*/ 13 w 46"/>
                <a:gd name="T5" fmla="*/ 46 h 46"/>
                <a:gd name="T6" fmla="*/ 8 w 46"/>
                <a:gd name="T7" fmla="*/ 45 h 46"/>
                <a:gd name="T8" fmla="*/ 3 w 46"/>
                <a:gd name="T9" fmla="*/ 42 h 46"/>
                <a:gd name="T10" fmla="*/ 1 w 46"/>
                <a:gd name="T11" fmla="*/ 38 h 46"/>
                <a:gd name="T12" fmla="*/ 0 w 46"/>
                <a:gd name="T13" fmla="*/ 34 h 46"/>
                <a:gd name="T14" fmla="*/ 1 w 46"/>
                <a:gd name="T15" fmla="*/ 28 h 46"/>
                <a:gd name="T16" fmla="*/ 3 w 46"/>
                <a:gd name="T17" fmla="*/ 24 h 46"/>
                <a:gd name="T18" fmla="*/ 22 w 46"/>
                <a:gd name="T19" fmla="*/ 42 h 46"/>
                <a:gd name="T20" fmla="*/ 3 w 46"/>
                <a:gd name="T21" fmla="*/ 24 h 46"/>
                <a:gd name="T22" fmla="*/ 24 w 46"/>
                <a:gd name="T23" fmla="*/ 3 h 46"/>
                <a:gd name="T24" fmla="*/ 42 w 46"/>
                <a:gd name="T25" fmla="*/ 22 h 46"/>
                <a:gd name="T26" fmla="*/ 22 w 46"/>
                <a:gd name="T27" fmla="*/ 42 h 46"/>
                <a:gd name="T28" fmla="*/ 3 w 46"/>
                <a:gd name="T29" fmla="*/ 24 h 46"/>
                <a:gd name="T30" fmla="*/ 24 w 46"/>
                <a:gd name="T31" fmla="*/ 3 h 46"/>
                <a:gd name="T32" fmla="*/ 28 w 46"/>
                <a:gd name="T33" fmla="*/ 1 h 46"/>
                <a:gd name="T34" fmla="*/ 33 w 46"/>
                <a:gd name="T35" fmla="*/ 0 h 46"/>
                <a:gd name="T36" fmla="*/ 38 w 46"/>
                <a:gd name="T37" fmla="*/ 1 h 46"/>
                <a:gd name="T38" fmla="*/ 42 w 46"/>
                <a:gd name="T39" fmla="*/ 3 h 46"/>
                <a:gd name="T40" fmla="*/ 44 w 46"/>
                <a:gd name="T41" fmla="*/ 8 h 46"/>
                <a:gd name="T42" fmla="*/ 46 w 46"/>
                <a:gd name="T43" fmla="*/ 13 h 46"/>
                <a:gd name="T44" fmla="*/ 44 w 46"/>
                <a:gd name="T45" fmla="*/ 17 h 46"/>
                <a:gd name="T46" fmla="*/ 42 w 46"/>
                <a:gd name="T47" fmla="*/ 22 h 46"/>
                <a:gd name="T48" fmla="*/ 24 w 46"/>
                <a:gd name="T4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46">
                  <a:moveTo>
                    <a:pt x="22" y="42"/>
                  </a:moveTo>
                  <a:lnTo>
                    <a:pt x="17" y="45"/>
                  </a:lnTo>
                  <a:lnTo>
                    <a:pt x="13" y="46"/>
                  </a:lnTo>
                  <a:lnTo>
                    <a:pt x="8" y="45"/>
                  </a:lnTo>
                  <a:lnTo>
                    <a:pt x="3" y="42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3" y="24"/>
                  </a:lnTo>
                  <a:lnTo>
                    <a:pt x="22" y="42"/>
                  </a:lnTo>
                  <a:close/>
                  <a:moveTo>
                    <a:pt x="3" y="24"/>
                  </a:moveTo>
                  <a:lnTo>
                    <a:pt x="24" y="3"/>
                  </a:lnTo>
                  <a:lnTo>
                    <a:pt x="42" y="22"/>
                  </a:lnTo>
                  <a:lnTo>
                    <a:pt x="22" y="42"/>
                  </a:lnTo>
                  <a:lnTo>
                    <a:pt x="3" y="24"/>
                  </a:lnTo>
                  <a:close/>
                  <a:moveTo>
                    <a:pt x="24" y="3"/>
                  </a:moveTo>
                  <a:lnTo>
                    <a:pt x="28" y="1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4" y="8"/>
                  </a:lnTo>
                  <a:lnTo>
                    <a:pt x="46" y="13"/>
                  </a:lnTo>
                  <a:lnTo>
                    <a:pt x="44" y="17"/>
                  </a:lnTo>
                  <a:lnTo>
                    <a:pt x="42" y="22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5C124865-6B1E-43B6-B7FA-D6D218D77B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3813" y="795338"/>
              <a:ext cx="12700" cy="23813"/>
            </a:xfrm>
            <a:custGeom>
              <a:avLst/>
              <a:gdLst>
                <a:gd name="T0" fmla="*/ 21 w 32"/>
                <a:gd name="T1" fmla="*/ 59 h 63"/>
                <a:gd name="T2" fmla="*/ 17 w 32"/>
                <a:gd name="T3" fmla="*/ 62 h 63"/>
                <a:gd name="T4" fmla="*/ 12 w 32"/>
                <a:gd name="T5" fmla="*/ 63 h 63"/>
                <a:gd name="T6" fmla="*/ 7 w 32"/>
                <a:gd name="T7" fmla="*/ 62 h 63"/>
                <a:gd name="T8" fmla="*/ 3 w 32"/>
                <a:gd name="T9" fmla="*/ 59 h 63"/>
                <a:gd name="T10" fmla="*/ 0 w 32"/>
                <a:gd name="T11" fmla="*/ 54 h 63"/>
                <a:gd name="T12" fmla="*/ 0 w 32"/>
                <a:gd name="T13" fmla="*/ 50 h 63"/>
                <a:gd name="T14" fmla="*/ 0 w 32"/>
                <a:gd name="T15" fmla="*/ 45 h 63"/>
                <a:gd name="T16" fmla="*/ 3 w 32"/>
                <a:gd name="T17" fmla="*/ 40 h 63"/>
                <a:gd name="T18" fmla="*/ 21 w 32"/>
                <a:gd name="T19" fmla="*/ 59 h 63"/>
                <a:gd name="T20" fmla="*/ 3 w 32"/>
                <a:gd name="T21" fmla="*/ 40 h 63"/>
                <a:gd name="T22" fmla="*/ 6 w 32"/>
                <a:gd name="T23" fmla="*/ 37 h 63"/>
                <a:gd name="T24" fmla="*/ 6 w 32"/>
                <a:gd name="T25" fmla="*/ 32 h 63"/>
                <a:gd name="T26" fmla="*/ 32 w 32"/>
                <a:gd name="T27" fmla="*/ 32 h 63"/>
                <a:gd name="T28" fmla="*/ 32 w 32"/>
                <a:gd name="T29" fmla="*/ 39 h 63"/>
                <a:gd name="T30" fmla="*/ 30 w 32"/>
                <a:gd name="T31" fmla="*/ 46 h 63"/>
                <a:gd name="T32" fmla="*/ 26 w 32"/>
                <a:gd name="T33" fmla="*/ 53 h 63"/>
                <a:gd name="T34" fmla="*/ 21 w 32"/>
                <a:gd name="T35" fmla="*/ 59 h 63"/>
                <a:gd name="T36" fmla="*/ 3 w 32"/>
                <a:gd name="T37" fmla="*/ 40 h 63"/>
                <a:gd name="T38" fmla="*/ 6 w 32"/>
                <a:gd name="T39" fmla="*/ 32 h 63"/>
                <a:gd name="T40" fmla="*/ 6 w 32"/>
                <a:gd name="T41" fmla="*/ 27 h 63"/>
                <a:gd name="T42" fmla="*/ 3 w 32"/>
                <a:gd name="T43" fmla="*/ 23 h 63"/>
                <a:gd name="T44" fmla="*/ 21 w 32"/>
                <a:gd name="T45" fmla="*/ 5 h 63"/>
                <a:gd name="T46" fmla="*/ 26 w 32"/>
                <a:gd name="T47" fmla="*/ 10 h 63"/>
                <a:gd name="T48" fmla="*/ 30 w 32"/>
                <a:gd name="T49" fmla="*/ 18 h 63"/>
                <a:gd name="T50" fmla="*/ 32 w 32"/>
                <a:gd name="T51" fmla="*/ 24 h 63"/>
                <a:gd name="T52" fmla="*/ 32 w 32"/>
                <a:gd name="T53" fmla="*/ 32 h 63"/>
                <a:gd name="T54" fmla="*/ 6 w 32"/>
                <a:gd name="T55" fmla="*/ 32 h 63"/>
                <a:gd name="T56" fmla="*/ 3 w 32"/>
                <a:gd name="T57" fmla="*/ 23 h 63"/>
                <a:gd name="T58" fmla="*/ 0 w 32"/>
                <a:gd name="T59" fmla="*/ 19 h 63"/>
                <a:gd name="T60" fmla="*/ 0 w 32"/>
                <a:gd name="T61" fmla="*/ 13 h 63"/>
                <a:gd name="T62" fmla="*/ 0 w 32"/>
                <a:gd name="T63" fmla="*/ 9 h 63"/>
                <a:gd name="T64" fmla="*/ 3 w 32"/>
                <a:gd name="T65" fmla="*/ 5 h 63"/>
                <a:gd name="T66" fmla="*/ 7 w 32"/>
                <a:gd name="T67" fmla="*/ 1 h 63"/>
                <a:gd name="T68" fmla="*/ 12 w 32"/>
                <a:gd name="T69" fmla="*/ 0 h 63"/>
                <a:gd name="T70" fmla="*/ 17 w 32"/>
                <a:gd name="T71" fmla="*/ 1 h 63"/>
                <a:gd name="T72" fmla="*/ 21 w 32"/>
                <a:gd name="T73" fmla="*/ 5 h 63"/>
                <a:gd name="T74" fmla="*/ 3 w 32"/>
                <a:gd name="T75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63">
                  <a:moveTo>
                    <a:pt x="21" y="59"/>
                  </a:moveTo>
                  <a:lnTo>
                    <a:pt x="17" y="62"/>
                  </a:lnTo>
                  <a:lnTo>
                    <a:pt x="12" y="63"/>
                  </a:lnTo>
                  <a:lnTo>
                    <a:pt x="7" y="62"/>
                  </a:lnTo>
                  <a:lnTo>
                    <a:pt x="3" y="59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3" y="40"/>
                  </a:lnTo>
                  <a:lnTo>
                    <a:pt x="21" y="59"/>
                  </a:lnTo>
                  <a:close/>
                  <a:moveTo>
                    <a:pt x="3" y="40"/>
                  </a:moveTo>
                  <a:lnTo>
                    <a:pt x="6" y="37"/>
                  </a:lnTo>
                  <a:lnTo>
                    <a:pt x="6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0" y="46"/>
                  </a:lnTo>
                  <a:lnTo>
                    <a:pt x="26" y="53"/>
                  </a:lnTo>
                  <a:lnTo>
                    <a:pt x="21" y="59"/>
                  </a:lnTo>
                  <a:lnTo>
                    <a:pt x="3" y="40"/>
                  </a:lnTo>
                  <a:close/>
                  <a:moveTo>
                    <a:pt x="6" y="32"/>
                  </a:moveTo>
                  <a:lnTo>
                    <a:pt x="6" y="27"/>
                  </a:lnTo>
                  <a:lnTo>
                    <a:pt x="3" y="23"/>
                  </a:lnTo>
                  <a:lnTo>
                    <a:pt x="21" y="5"/>
                  </a:lnTo>
                  <a:lnTo>
                    <a:pt x="26" y="10"/>
                  </a:lnTo>
                  <a:lnTo>
                    <a:pt x="30" y="1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6" y="32"/>
                  </a:lnTo>
                  <a:close/>
                  <a:moveTo>
                    <a:pt x="3" y="23"/>
                  </a:move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5"/>
                  </a:lnTo>
                  <a:lnTo>
                    <a:pt x="3" y="2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887036A9-713E-4C7B-BA13-DEC0D08C92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6663" y="738188"/>
              <a:ext cx="66675" cy="66675"/>
            </a:xfrm>
            <a:custGeom>
              <a:avLst/>
              <a:gdLst>
                <a:gd name="T0" fmla="*/ 165 w 169"/>
                <a:gd name="T1" fmla="*/ 148 h 169"/>
                <a:gd name="T2" fmla="*/ 167 w 169"/>
                <a:gd name="T3" fmla="*/ 152 h 169"/>
                <a:gd name="T4" fmla="*/ 169 w 169"/>
                <a:gd name="T5" fmla="*/ 156 h 169"/>
                <a:gd name="T6" fmla="*/ 167 w 169"/>
                <a:gd name="T7" fmla="*/ 162 h 169"/>
                <a:gd name="T8" fmla="*/ 165 w 169"/>
                <a:gd name="T9" fmla="*/ 166 h 169"/>
                <a:gd name="T10" fmla="*/ 161 w 169"/>
                <a:gd name="T11" fmla="*/ 168 h 169"/>
                <a:gd name="T12" fmla="*/ 156 w 169"/>
                <a:gd name="T13" fmla="*/ 169 h 169"/>
                <a:gd name="T14" fmla="*/ 151 w 169"/>
                <a:gd name="T15" fmla="*/ 168 h 169"/>
                <a:gd name="T16" fmla="*/ 147 w 169"/>
                <a:gd name="T17" fmla="*/ 166 h 169"/>
                <a:gd name="T18" fmla="*/ 165 w 169"/>
                <a:gd name="T19" fmla="*/ 148 h 169"/>
                <a:gd name="T20" fmla="*/ 147 w 169"/>
                <a:gd name="T21" fmla="*/ 166 h 169"/>
                <a:gd name="T22" fmla="*/ 3 w 169"/>
                <a:gd name="T23" fmla="*/ 22 h 169"/>
                <a:gd name="T24" fmla="*/ 22 w 169"/>
                <a:gd name="T25" fmla="*/ 4 h 169"/>
                <a:gd name="T26" fmla="*/ 165 w 169"/>
                <a:gd name="T27" fmla="*/ 148 h 169"/>
                <a:gd name="T28" fmla="*/ 147 w 169"/>
                <a:gd name="T29" fmla="*/ 166 h 169"/>
                <a:gd name="T30" fmla="*/ 3 w 169"/>
                <a:gd name="T31" fmla="*/ 22 h 169"/>
                <a:gd name="T32" fmla="*/ 0 w 169"/>
                <a:gd name="T33" fmla="*/ 18 h 169"/>
                <a:gd name="T34" fmla="*/ 0 w 169"/>
                <a:gd name="T35" fmla="*/ 13 h 169"/>
                <a:gd name="T36" fmla="*/ 0 w 169"/>
                <a:gd name="T37" fmla="*/ 8 h 169"/>
                <a:gd name="T38" fmla="*/ 3 w 169"/>
                <a:gd name="T39" fmla="*/ 4 h 169"/>
                <a:gd name="T40" fmla="*/ 8 w 169"/>
                <a:gd name="T41" fmla="*/ 1 h 169"/>
                <a:gd name="T42" fmla="*/ 12 w 169"/>
                <a:gd name="T43" fmla="*/ 0 h 169"/>
                <a:gd name="T44" fmla="*/ 17 w 169"/>
                <a:gd name="T45" fmla="*/ 1 h 169"/>
                <a:gd name="T46" fmla="*/ 22 w 169"/>
                <a:gd name="T47" fmla="*/ 4 h 169"/>
                <a:gd name="T48" fmla="*/ 3 w 169"/>
                <a:gd name="T49" fmla="*/ 2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169">
                  <a:moveTo>
                    <a:pt x="165" y="148"/>
                  </a:moveTo>
                  <a:lnTo>
                    <a:pt x="167" y="152"/>
                  </a:lnTo>
                  <a:lnTo>
                    <a:pt x="169" y="156"/>
                  </a:lnTo>
                  <a:lnTo>
                    <a:pt x="167" y="162"/>
                  </a:lnTo>
                  <a:lnTo>
                    <a:pt x="165" y="166"/>
                  </a:lnTo>
                  <a:lnTo>
                    <a:pt x="161" y="168"/>
                  </a:lnTo>
                  <a:lnTo>
                    <a:pt x="156" y="169"/>
                  </a:lnTo>
                  <a:lnTo>
                    <a:pt x="151" y="168"/>
                  </a:lnTo>
                  <a:lnTo>
                    <a:pt x="147" y="166"/>
                  </a:lnTo>
                  <a:lnTo>
                    <a:pt x="165" y="148"/>
                  </a:lnTo>
                  <a:close/>
                  <a:moveTo>
                    <a:pt x="147" y="166"/>
                  </a:moveTo>
                  <a:lnTo>
                    <a:pt x="3" y="22"/>
                  </a:lnTo>
                  <a:lnTo>
                    <a:pt x="22" y="4"/>
                  </a:lnTo>
                  <a:lnTo>
                    <a:pt x="165" y="148"/>
                  </a:lnTo>
                  <a:lnTo>
                    <a:pt x="147" y="166"/>
                  </a:lnTo>
                  <a:close/>
                  <a:moveTo>
                    <a:pt x="3" y="22"/>
                  </a:move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3" y="22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60C1DB48-F297-4E50-BB17-DAE94EF6B5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375" y="735013"/>
              <a:ext cx="23813" cy="12700"/>
            </a:xfrm>
            <a:custGeom>
              <a:avLst/>
              <a:gdLst>
                <a:gd name="T0" fmla="*/ 59 w 62"/>
                <a:gd name="T1" fmla="*/ 12 h 34"/>
                <a:gd name="T2" fmla="*/ 61 w 62"/>
                <a:gd name="T3" fmla="*/ 16 h 34"/>
                <a:gd name="T4" fmla="*/ 62 w 62"/>
                <a:gd name="T5" fmla="*/ 21 h 34"/>
                <a:gd name="T6" fmla="*/ 61 w 62"/>
                <a:gd name="T7" fmla="*/ 26 h 34"/>
                <a:gd name="T8" fmla="*/ 59 w 62"/>
                <a:gd name="T9" fmla="*/ 30 h 34"/>
                <a:gd name="T10" fmla="*/ 54 w 62"/>
                <a:gd name="T11" fmla="*/ 33 h 34"/>
                <a:gd name="T12" fmla="*/ 49 w 62"/>
                <a:gd name="T13" fmla="*/ 34 h 34"/>
                <a:gd name="T14" fmla="*/ 45 w 62"/>
                <a:gd name="T15" fmla="*/ 33 h 34"/>
                <a:gd name="T16" fmla="*/ 40 w 62"/>
                <a:gd name="T17" fmla="*/ 30 h 34"/>
                <a:gd name="T18" fmla="*/ 59 w 62"/>
                <a:gd name="T19" fmla="*/ 12 h 34"/>
                <a:gd name="T20" fmla="*/ 40 w 62"/>
                <a:gd name="T21" fmla="*/ 30 h 34"/>
                <a:gd name="T22" fmla="*/ 36 w 62"/>
                <a:gd name="T23" fmla="*/ 27 h 34"/>
                <a:gd name="T24" fmla="*/ 32 w 62"/>
                <a:gd name="T25" fmla="*/ 26 h 34"/>
                <a:gd name="T26" fmla="*/ 32 w 62"/>
                <a:gd name="T27" fmla="*/ 0 h 34"/>
                <a:gd name="T28" fmla="*/ 38 w 62"/>
                <a:gd name="T29" fmla="*/ 1 h 34"/>
                <a:gd name="T30" fmla="*/ 46 w 62"/>
                <a:gd name="T31" fmla="*/ 3 h 34"/>
                <a:gd name="T32" fmla="*/ 52 w 62"/>
                <a:gd name="T33" fmla="*/ 7 h 34"/>
                <a:gd name="T34" fmla="*/ 59 w 62"/>
                <a:gd name="T35" fmla="*/ 12 h 34"/>
                <a:gd name="T36" fmla="*/ 40 w 62"/>
                <a:gd name="T37" fmla="*/ 30 h 34"/>
                <a:gd name="T38" fmla="*/ 32 w 62"/>
                <a:gd name="T39" fmla="*/ 26 h 34"/>
                <a:gd name="T40" fmla="*/ 26 w 62"/>
                <a:gd name="T41" fmla="*/ 27 h 34"/>
                <a:gd name="T42" fmla="*/ 22 w 62"/>
                <a:gd name="T43" fmla="*/ 30 h 34"/>
                <a:gd name="T44" fmla="*/ 4 w 62"/>
                <a:gd name="T45" fmla="*/ 12 h 34"/>
                <a:gd name="T46" fmla="*/ 10 w 62"/>
                <a:gd name="T47" fmla="*/ 7 h 34"/>
                <a:gd name="T48" fmla="*/ 17 w 62"/>
                <a:gd name="T49" fmla="*/ 3 h 34"/>
                <a:gd name="T50" fmla="*/ 24 w 62"/>
                <a:gd name="T51" fmla="*/ 1 h 34"/>
                <a:gd name="T52" fmla="*/ 32 w 62"/>
                <a:gd name="T53" fmla="*/ 0 h 34"/>
                <a:gd name="T54" fmla="*/ 32 w 62"/>
                <a:gd name="T55" fmla="*/ 26 h 34"/>
                <a:gd name="T56" fmla="*/ 22 w 62"/>
                <a:gd name="T57" fmla="*/ 30 h 34"/>
                <a:gd name="T58" fmla="*/ 18 w 62"/>
                <a:gd name="T59" fmla="*/ 33 h 34"/>
                <a:gd name="T60" fmla="*/ 13 w 62"/>
                <a:gd name="T61" fmla="*/ 34 h 34"/>
                <a:gd name="T62" fmla="*/ 8 w 62"/>
                <a:gd name="T63" fmla="*/ 33 h 34"/>
                <a:gd name="T64" fmla="*/ 4 w 62"/>
                <a:gd name="T65" fmla="*/ 30 h 34"/>
                <a:gd name="T66" fmla="*/ 1 w 62"/>
                <a:gd name="T67" fmla="*/ 26 h 34"/>
                <a:gd name="T68" fmla="*/ 0 w 62"/>
                <a:gd name="T69" fmla="*/ 21 h 34"/>
                <a:gd name="T70" fmla="*/ 1 w 62"/>
                <a:gd name="T71" fmla="*/ 16 h 34"/>
                <a:gd name="T72" fmla="*/ 4 w 62"/>
                <a:gd name="T73" fmla="*/ 12 h 34"/>
                <a:gd name="T74" fmla="*/ 22 w 62"/>
                <a:gd name="T75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34">
                  <a:moveTo>
                    <a:pt x="59" y="12"/>
                  </a:moveTo>
                  <a:lnTo>
                    <a:pt x="61" y="16"/>
                  </a:lnTo>
                  <a:lnTo>
                    <a:pt x="62" y="21"/>
                  </a:lnTo>
                  <a:lnTo>
                    <a:pt x="61" y="26"/>
                  </a:lnTo>
                  <a:lnTo>
                    <a:pt x="59" y="30"/>
                  </a:lnTo>
                  <a:lnTo>
                    <a:pt x="54" y="33"/>
                  </a:lnTo>
                  <a:lnTo>
                    <a:pt x="49" y="34"/>
                  </a:lnTo>
                  <a:lnTo>
                    <a:pt x="45" y="33"/>
                  </a:lnTo>
                  <a:lnTo>
                    <a:pt x="40" y="30"/>
                  </a:lnTo>
                  <a:lnTo>
                    <a:pt x="59" y="12"/>
                  </a:lnTo>
                  <a:close/>
                  <a:moveTo>
                    <a:pt x="40" y="30"/>
                  </a:moveTo>
                  <a:lnTo>
                    <a:pt x="36" y="27"/>
                  </a:lnTo>
                  <a:lnTo>
                    <a:pt x="32" y="26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6" y="3"/>
                  </a:lnTo>
                  <a:lnTo>
                    <a:pt x="52" y="7"/>
                  </a:lnTo>
                  <a:lnTo>
                    <a:pt x="59" y="12"/>
                  </a:lnTo>
                  <a:lnTo>
                    <a:pt x="40" y="30"/>
                  </a:lnTo>
                  <a:close/>
                  <a:moveTo>
                    <a:pt x="32" y="26"/>
                  </a:moveTo>
                  <a:lnTo>
                    <a:pt x="26" y="27"/>
                  </a:lnTo>
                  <a:lnTo>
                    <a:pt x="22" y="30"/>
                  </a:lnTo>
                  <a:lnTo>
                    <a:pt x="4" y="12"/>
                  </a:lnTo>
                  <a:lnTo>
                    <a:pt x="10" y="7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32" y="26"/>
                  </a:lnTo>
                  <a:close/>
                  <a:moveTo>
                    <a:pt x="22" y="30"/>
                  </a:moveTo>
                  <a:lnTo>
                    <a:pt x="18" y="33"/>
                  </a:lnTo>
                  <a:lnTo>
                    <a:pt x="13" y="34"/>
                  </a:lnTo>
                  <a:lnTo>
                    <a:pt x="8" y="33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4" y="12"/>
                  </a:lnTo>
                  <a:lnTo>
                    <a:pt x="22" y="3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8CA9E928-90E8-4660-BD66-AD26CB737A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2850" y="738188"/>
              <a:ext cx="19050" cy="17463"/>
            </a:xfrm>
            <a:custGeom>
              <a:avLst/>
              <a:gdLst>
                <a:gd name="T0" fmla="*/ 24 w 46"/>
                <a:gd name="T1" fmla="*/ 4 h 46"/>
                <a:gd name="T2" fmla="*/ 28 w 46"/>
                <a:gd name="T3" fmla="*/ 1 h 46"/>
                <a:gd name="T4" fmla="*/ 33 w 46"/>
                <a:gd name="T5" fmla="*/ 0 h 46"/>
                <a:gd name="T6" fmla="*/ 38 w 46"/>
                <a:gd name="T7" fmla="*/ 1 h 46"/>
                <a:gd name="T8" fmla="*/ 42 w 46"/>
                <a:gd name="T9" fmla="*/ 4 h 46"/>
                <a:gd name="T10" fmla="*/ 45 w 46"/>
                <a:gd name="T11" fmla="*/ 8 h 46"/>
                <a:gd name="T12" fmla="*/ 46 w 46"/>
                <a:gd name="T13" fmla="*/ 13 h 46"/>
                <a:gd name="T14" fmla="*/ 45 w 46"/>
                <a:gd name="T15" fmla="*/ 18 h 46"/>
                <a:gd name="T16" fmla="*/ 42 w 46"/>
                <a:gd name="T17" fmla="*/ 22 h 46"/>
                <a:gd name="T18" fmla="*/ 24 w 46"/>
                <a:gd name="T19" fmla="*/ 4 h 46"/>
                <a:gd name="T20" fmla="*/ 42 w 46"/>
                <a:gd name="T21" fmla="*/ 22 h 46"/>
                <a:gd name="T22" fmla="*/ 21 w 46"/>
                <a:gd name="T23" fmla="*/ 42 h 46"/>
                <a:gd name="T24" fmla="*/ 3 w 46"/>
                <a:gd name="T25" fmla="*/ 25 h 46"/>
                <a:gd name="T26" fmla="*/ 24 w 46"/>
                <a:gd name="T27" fmla="*/ 4 h 46"/>
                <a:gd name="T28" fmla="*/ 42 w 46"/>
                <a:gd name="T29" fmla="*/ 22 h 46"/>
                <a:gd name="T30" fmla="*/ 21 w 46"/>
                <a:gd name="T31" fmla="*/ 42 h 46"/>
                <a:gd name="T32" fmla="*/ 17 w 46"/>
                <a:gd name="T33" fmla="*/ 45 h 46"/>
                <a:gd name="T34" fmla="*/ 13 w 46"/>
                <a:gd name="T35" fmla="*/ 46 h 46"/>
                <a:gd name="T36" fmla="*/ 7 w 46"/>
                <a:gd name="T37" fmla="*/ 45 h 46"/>
                <a:gd name="T38" fmla="*/ 3 w 46"/>
                <a:gd name="T39" fmla="*/ 42 h 46"/>
                <a:gd name="T40" fmla="*/ 1 w 46"/>
                <a:gd name="T41" fmla="*/ 39 h 46"/>
                <a:gd name="T42" fmla="*/ 0 w 46"/>
                <a:gd name="T43" fmla="*/ 33 h 46"/>
                <a:gd name="T44" fmla="*/ 1 w 46"/>
                <a:gd name="T45" fmla="*/ 29 h 46"/>
                <a:gd name="T46" fmla="*/ 3 w 46"/>
                <a:gd name="T47" fmla="*/ 25 h 46"/>
                <a:gd name="T48" fmla="*/ 21 w 46"/>
                <a:gd name="T4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46">
                  <a:moveTo>
                    <a:pt x="24" y="4"/>
                  </a:moveTo>
                  <a:lnTo>
                    <a:pt x="28" y="1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4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5" y="18"/>
                  </a:lnTo>
                  <a:lnTo>
                    <a:pt x="42" y="22"/>
                  </a:lnTo>
                  <a:lnTo>
                    <a:pt x="24" y="4"/>
                  </a:lnTo>
                  <a:close/>
                  <a:moveTo>
                    <a:pt x="42" y="22"/>
                  </a:moveTo>
                  <a:lnTo>
                    <a:pt x="21" y="42"/>
                  </a:lnTo>
                  <a:lnTo>
                    <a:pt x="3" y="25"/>
                  </a:lnTo>
                  <a:lnTo>
                    <a:pt x="24" y="4"/>
                  </a:lnTo>
                  <a:lnTo>
                    <a:pt x="42" y="22"/>
                  </a:lnTo>
                  <a:close/>
                  <a:moveTo>
                    <a:pt x="21" y="42"/>
                  </a:moveTo>
                  <a:lnTo>
                    <a:pt x="17" y="45"/>
                  </a:lnTo>
                  <a:lnTo>
                    <a:pt x="13" y="46"/>
                  </a:lnTo>
                  <a:lnTo>
                    <a:pt x="7" y="45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5"/>
                  </a:lnTo>
                  <a:lnTo>
                    <a:pt x="21" y="42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30AD139-B956-4592-B69A-3212BB25C9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746125"/>
              <a:ext cx="14288" cy="30163"/>
            </a:xfrm>
            <a:custGeom>
              <a:avLst/>
              <a:gdLst>
                <a:gd name="T0" fmla="*/ 13 w 37"/>
                <a:gd name="T1" fmla="*/ 1 h 78"/>
                <a:gd name="T2" fmla="*/ 23 w 37"/>
                <a:gd name="T3" fmla="*/ 1 h 78"/>
                <a:gd name="T4" fmla="*/ 31 w 37"/>
                <a:gd name="T5" fmla="*/ 9 h 78"/>
                <a:gd name="T6" fmla="*/ 31 w 37"/>
                <a:gd name="T7" fmla="*/ 19 h 78"/>
                <a:gd name="T8" fmla="*/ 9 w 37"/>
                <a:gd name="T9" fmla="*/ 5 h 78"/>
                <a:gd name="T10" fmla="*/ 26 w 37"/>
                <a:gd name="T11" fmla="*/ 24 h 78"/>
                <a:gd name="T12" fmla="*/ 0 w 37"/>
                <a:gd name="T13" fmla="*/ 26 h 78"/>
                <a:gd name="T14" fmla="*/ 3 w 37"/>
                <a:gd name="T15" fmla="*/ 14 h 78"/>
                <a:gd name="T16" fmla="*/ 9 w 37"/>
                <a:gd name="T17" fmla="*/ 5 h 78"/>
                <a:gd name="T18" fmla="*/ 26 w 37"/>
                <a:gd name="T19" fmla="*/ 26 h 78"/>
                <a:gd name="T20" fmla="*/ 27 w 37"/>
                <a:gd name="T21" fmla="*/ 29 h 78"/>
                <a:gd name="T22" fmla="*/ 6 w 37"/>
                <a:gd name="T23" fmla="*/ 43 h 78"/>
                <a:gd name="T24" fmla="*/ 2 w 37"/>
                <a:gd name="T25" fmla="*/ 32 h 78"/>
                <a:gd name="T26" fmla="*/ 26 w 37"/>
                <a:gd name="T27" fmla="*/ 26 h 78"/>
                <a:gd name="T28" fmla="*/ 27 w 37"/>
                <a:gd name="T29" fmla="*/ 29 h 78"/>
                <a:gd name="T30" fmla="*/ 9 w 37"/>
                <a:gd name="T31" fmla="*/ 48 h 78"/>
                <a:gd name="T32" fmla="*/ 19 w 37"/>
                <a:gd name="T33" fmla="*/ 39 h 78"/>
                <a:gd name="T34" fmla="*/ 31 w 37"/>
                <a:gd name="T35" fmla="*/ 34 h 78"/>
                <a:gd name="T36" fmla="*/ 31 w 37"/>
                <a:gd name="T37" fmla="*/ 43 h 78"/>
                <a:gd name="T38" fmla="*/ 23 w 37"/>
                <a:gd name="T39" fmla="*/ 51 h 78"/>
                <a:gd name="T40" fmla="*/ 13 w 37"/>
                <a:gd name="T41" fmla="*/ 51 h 78"/>
                <a:gd name="T42" fmla="*/ 19 w 37"/>
                <a:gd name="T43" fmla="*/ 39 h 78"/>
                <a:gd name="T44" fmla="*/ 32 w 37"/>
                <a:gd name="T45" fmla="*/ 35 h 78"/>
                <a:gd name="T46" fmla="*/ 36 w 37"/>
                <a:gd name="T47" fmla="*/ 46 h 78"/>
                <a:gd name="T48" fmla="*/ 11 w 37"/>
                <a:gd name="T49" fmla="*/ 52 h 78"/>
                <a:gd name="T50" fmla="*/ 9 w 37"/>
                <a:gd name="T51" fmla="*/ 48 h 78"/>
                <a:gd name="T52" fmla="*/ 37 w 37"/>
                <a:gd name="T53" fmla="*/ 52 h 78"/>
                <a:gd name="T54" fmla="*/ 35 w 37"/>
                <a:gd name="T55" fmla="*/ 64 h 78"/>
                <a:gd name="T56" fmla="*/ 27 w 37"/>
                <a:gd name="T57" fmla="*/ 74 h 78"/>
                <a:gd name="T58" fmla="*/ 11 w 37"/>
                <a:gd name="T59" fmla="*/ 54 h 78"/>
                <a:gd name="T60" fmla="*/ 37 w 37"/>
                <a:gd name="T61" fmla="*/ 52 h 78"/>
                <a:gd name="T62" fmla="*/ 27 w 37"/>
                <a:gd name="T63" fmla="*/ 74 h 78"/>
                <a:gd name="T64" fmla="*/ 19 w 37"/>
                <a:gd name="T65" fmla="*/ 78 h 78"/>
                <a:gd name="T66" fmla="*/ 10 w 37"/>
                <a:gd name="T67" fmla="*/ 74 h 78"/>
                <a:gd name="T68" fmla="*/ 6 w 37"/>
                <a:gd name="T69" fmla="*/ 65 h 78"/>
                <a:gd name="T70" fmla="*/ 9 w 37"/>
                <a:gd name="T71" fmla="*/ 55 h 78"/>
                <a:gd name="T72" fmla="*/ 27 w 37"/>
                <a:gd name="T73" fmla="*/ 74 h 78"/>
                <a:gd name="T74" fmla="*/ 9 w 37"/>
                <a:gd name="T75" fmla="*/ 55 h 78"/>
                <a:gd name="T76" fmla="*/ 27 w 37"/>
                <a:gd name="T77" fmla="*/ 74 h 78"/>
                <a:gd name="T78" fmla="*/ 23 w 37"/>
                <a:gd name="T79" fmla="*/ 77 h 78"/>
                <a:gd name="T80" fmla="*/ 13 w 37"/>
                <a:gd name="T81" fmla="*/ 77 h 78"/>
                <a:gd name="T82" fmla="*/ 7 w 37"/>
                <a:gd name="T83" fmla="*/ 69 h 78"/>
                <a:gd name="T84" fmla="*/ 7 w 37"/>
                <a:gd name="T85" fmla="*/ 60 h 78"/>
                <a:gd name="T86" fmla="*/ 27 w 37"/>
                <a:gd name="T87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78">
                  <a:moveTo>
                    <a:pt x="9" y="5"/>
                  </a:moveTo>
                  <a:lnTo>
                    <a:pt x="13" y="1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3"/>
                  </a:lnTo>
                  <a:lnTo>
                    <a:pt x="31" y="19"/>
                  </a:lnTo>
                  <a:lnTo>
                    <a:pt x="27" y="22"/>
                  </a:lnTo>
                  <a:lnTo>
                    <a:pt x="9" y="5"/>
                  </a:lnTo>
                  <a:close/>
                  <a:moveTo>
                    <a:pt x="27" y="22"/>
                  </a:moveTo>
                  <a:lnTo>
                    <a:pt x="26" y="24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3" y="14"/>
                  </a:lnTo>
                  <a:lnTo>
                    <a:pt x="6" y="9"/>
                  </a:lnTo>
                  <a:lnTo>
                    <a:pt x="9" y="5"/>
                  </a:lnTo>
                  <a:lnTo>
                    <a:pt x="27" y="22"/>
                  </a:lnTo>
                  <a:close/>
                  <a:moveTo>
                    <a:pt x="26" y="26"/>
                  </a:moveTo>
                  <a:lnTo>
                    <a:pt x="26" y="28"/>
                  </a:lnTo>
                  <a:lnTo>
                    <a:pt x="27" y="29"/>
                  </a:lnTo>
                  <a:lnTo>
                    <a:pt x="9" y="48"/>
                  </a:lnTo>
                  <a:lnTo>
                    <a:pt x="6" y="43"/>
                  </a:lnTo>
                  <a:lnTo>
                    <a:pt x="3" y="38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26" y="26"/>
                  </a:lnTo>
                  <a:close/>
                  <a:moveTo>
                    <a:pt x="27" y="29"/>
                  </a:moveTo>
                  <a:lnTo>
                    <a:pt x="27" y="29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27" y="29"/>
                  </a:lnTo>
                  <a:close/>
                  <a:moveTo>
                    <a:pt x="19" y="39"/>
                  </a:moveTo>
                  <a:lnTo>
                    <a:pt x="27" y="29"/>
                  </a:lnTo>
                  <a:lnTo>
                    <a:pt x="31" y="34"/>
                  </a:lnTo>
                  <a:lnTo>
                    <a:pt x="32" y="39"/>
                  </a:lnTo>
                  <a:lnTo>
                    <a:pt x="31" y="43"/>
                  </a:lnTo>
                  <a:lnTo>
                    <a:pt x="27" y="48"/>
                  </a:lnTo>
                  <a:lnTo>
                    <a:pt x="23" y="51"/>
                  </a:lnTo>
                  <a:lnTo>
                    <a:pt x="19" y="52"/>
                  </a:lnTo>
                  <a:lnTo>
                    <a:pt x="13" y="51"/>
                  </a:lnTo>
                  <a:lnTo>
                    <a:pt x="9" y="48"/>
                  </a:lnTo>
                  <a:lnTo>
                    <a:pt x="19" y="39"/>
                  </a:lnTo>
                  <a:close/>
                  <a:moveTo>
                    <a:pt x="27" y="30"/>
                  </a:moveTo>
                  <a:lnTo>
                    <a:pt x="32" y="35"/>
                  </a:lnTo>
                  <a:lnTo>
                    <a:pt x="35" y="40"/>
                  </a:lnTo>
                  <a:lnTo>
                    <a:pt x="36" y="46"/>
                  </a:lnTo>
                  <a:lnTo>
                    <a:pt x="37" y="52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9" y="48"/>
                  </a:lnTo>
                  <a:lnTo>
                    <a:pt x="27" y="30"/>
                  </a:lnTo>
                  <a:close/>
                  <a:moveTo>
                    <a:pt x="37" y="52"/>
                  </a:moveTo>
                  <a:lnTo>
                    <a:pt x="36" y="57"/>
                  </a:lnTo>
                  <a:lnTo>
                    <a:pt x="35" y="64"/>
                  </a:lnTo>
                  <a:lnTo>
                    <a:pt x="32" y="69"/>
                  </a:lnTo>
                  <a:lnTo>
                    <a:pt x="27" y="74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37" y="52"/>
                  </a:lnTo>
                  <a:close/>
                  <a:moveTo>
                    <a:pt x="19" y="65"/>
                  </a:moveTo>
                  <a:lnTo>
                    <a:pt x="27" y="74"/>
                  </a:lnTo>
                  <a:lnTo>
                    <a:pt x="23" y="77"/>
                  </a:lnTo>
                  <a:lnTo>
                    <a:pt x="19" y="78"/>
                  </a:lnTo>
                  <a:lnTo>
                    <a:pt x="13" y="77"/>
                  </a:lnTo>
                  <a:lnTo>
                    <a:pt x="10" y="74"/>
                  </a:lnTo>
                  <a:lnTo>
                    <a:pt x="7" y="69"/>
                  </a:lnTo>
                  <a:lnTo>
                    <a:pt x="6" y="65"/>
                  </a:lnTo>
                  <a:lnTo>
                    <a:pt x="7" y="60"/>
                  </a:lnTo>
                  <a:lnTo>
                    <a:pt x="9" y="55"/>
                  </a:lnTo>
                  <a:lnTo>
                    <a:pt x="19" y="65"/>
                  </a:lnTo>
                  <a:close/>
                  <a:moveTo>
                    <a:pt x="27" y="74"/>
                  </a:moveTo>
                  <a:lnTo>
                    <a:pt x="27" y="74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27" y="74"/>
                  </a:lnTo>
                  <a:close/>
                  <a:moveTo>
                    <a:pt x="27" y="74"/>
                  </a:moveTo>
                  <a:lnTo>
                    <a:pt x="23" y="77"/>
                  </a:lnTo>
                  <a:lnTo>
                    <a:pt x="19" y="78"/>
                  </a:lnTo>
                  <a:lnTo>
                    <a:pt x="13" y="77"/>
                  </a:lnTo>
                  <a:lnTo>
                    <a:pt x="9" y="74"/>
                  </a:lnTo>
                  <a:lnTo>
                    <a:pt x="7" y="69"/>
                  </a:lnTo>
                  <a:lnTo>
                    <a:pt x="6" y="65"/>
                  </a:lnTo>
                  <a:lnTo>
                    <a:pt x="7" y="60"/>
                  </a:lnTo>
                  <a:lnTo>
                    <a:pt x="9" y="55"/>
                  </a:lnTo>
                  <a:lnTo>
                    <a:pt x="27" y="74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6A288C10-5763-458B-A03E-0A2E1E217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766763"/>
              <a:ext cx="53975" cy="52388"/>
            </a:xfrm>
            <a:custGeom>
              <a:avLst/>
              <a:gdLst>
                <a:gd name="T0" fmla="*/ 111 w 134"/>
                <a:gd name="T1" fmla="*/ 3 h 134"/>
                <a:gd name="T2" fmla="*/ 115 w 134"/>
                <a:gd name="T3" fmla="*/ 1 h 134"/>
                <a:gd name="T4" fmla="*/ 121 w 134"/>
                <a:gd name="T5" fmla="*/ 0 h 134"/>
                <a:gd name="T6" fmla="*/ 125 w 134"/>
                <a:gd name="T7" fmla="*/ 1 h 134"/>
                <a:gd name="T8" fmla="*/ 129 w 134"/>
                <a:gd name="T9" fmla="*/ 3 h 134"/>
                <a:gd name="T10" fmla="*/ 133 w 134"/>
                <a:gd name="T11" fmla="*/ 8 h 134"/>
                <a:gd name="T12" fmla="*/ 134 w 134"/>
                <a:gd name="T13" fmla="*/ 13 h 134"/>
                <a:gd name="T14" fmla="*/ 133 w 134"/>
                <a:gd name="T15" fmla="*/ 17 h 134"/>
                <a:gd name="T16" fmla="*/ 129 w 134"/>
                <a:gd name="T17" fmla="*/ 22 h 134"/>
                <a:gd name="T18" fmla="*/ 111 w 134"/>
                <a:gd name="T19" fmla="*/ 3 h 134"/>
                <a:gd name="T20" fmla="*/ 129 w 134"/>
                <a:gd name="T21" fmla="*/ 22 h 134"/>
                <a:gd name="T22" fmla="*/ 21 w 134"/>
                <a:gd name="T23" fmla="*/ 130 h 134"/>
                <a:gd name="T24" fmla="*/ 3 w 134"/>
                <a:gd name="T25" fmla="*/ 111 h 134"/>
                <a:gd name="T26" fmla="*/ 111 w 134"/>
                <a:gd name="T27" fmla="*/ 3 h 134"/>
                <a:gd name="T28" fmla="*/ 129 w 134"/>
                <a:gd name="T29" fmla="*/ 22 h 134"/>
                <a:gd name="T30" fmla="*/ 21 w 134"/>
                <a:gd name="T31" fmla="*/ 130 h 134"/>
                <a:gd name="T32" fmla="*/ 17 w 134"/>
                <a:gd name="T33" fmla="*/ 133 h 134"/>
                <a:gd name="T34" fmla="*/ 13 w 134"/>
                <a:gd name="T35" fmla="*/ 134 h 134"/>
                <a:gd name="T36" fmla="*/ 7 w 134"/>
                <a:gd name="T37" fmla="*/ 133 h 134"/>
                <a:gd name="T38" fmla="*/ 3 w 134"/>
                <a:gd name="T39" fmla="*/ 130 h 134"/>
                <a:gd name="T40" fmla="*/ 1 w 134"/>
                <a:gd name="T41" fmla="*/ 125 h 134"/>
                <a:gd name="T42" fmla="*/ 0 w 134"/>
                <a:gd name="T43" fmla="*/ 121 h 134"/>
                <a:gd name="T44" fmla="*/ 1 w 134"/>
                <a:gd name="T45" fmla="*/ 116 h 134"/>
                <a:gd name="T46" fmla="*/ 3 w 134"/>
                <a:gd name="T47" fmla="*/ 111 h 134"/>
                <a:gd name="T48" fmla="*/ 21 w 134"/>
                <a:gd name="T49" fmla="*/ 1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134">
                  <a:moveTo>
                    <a:pt x="111" y="3"/>
                  </a:moveTo>
                  <a:lnTo>
                    <a:pt x="115" y="1"/>
                  </a:lnTo>
                  <a:lnTo>
                    <a:pt x="121" y="0"/>
                  </a:lnTo>
                  <a:lnTo>
                    <a:pt x="125" y="1"/>
                  </a:lnTo>
                  <a:lnTo>
                    <a:pt x="129" y="3"/>
                  </a:lnTo>
                  <a:lnTo>
                    <a:pt x="133" y="8"/>
                  </a:lnTo>
                  <a:lnTo>
                    <a:pt x="134" y="13"/>
                  </a:lnTo>
                  <a:lnTo>
                    <a:pt x="133" y="17"/>
                  </a:lnTo>
                  <a:lnTo>
                    <a:pt x="129" y="22"/>
                  </a:lnTo>
                  <a:lnTo>
                    <a:pt x="111" y="3"/>
                  </a:lnTo>
                  <a:close/>
                  <a:moveTo>
                    <a:pt x="129" y="22"/>
                  </a:moveTo>
                  <a:lnTo>
                    <a:pt x="21" y="130"/>
                  </a:lnTo>
                  <a:lnTo>
                    <a:pt x="3" y="111"/>
                  </a:lnTo>
                  <a:lnTo>
                    <a:pt x="111" y="3"/>
                  </a:lnTo>
                  <a:lnTo>
                    <a:pt x="129" y="22"/>
                  </a:lnTo>
                  <a:close/>
                  <a:moveTo>
                    <a:pt x="21" y="130"/>
                  </a:moveTo>
                  <a:lnTo>
                    <a:pt x="17" y="133"/>
                  </a:lnTo>
                  <a:lnTo>
                    <a:pt x="13" y="134"/>
                  </a:lnTo>
                  <a:lnTo>
                    <a:pt x="7" y="133"/>
                  </a:lnTo>
                  <a:lnTo>
                    <a:pt x="3" y="130"/>
                  </a:lnTo>
                  <a:lnTo>
                    <a:pt x="1" y="125"/>
                  </a:lnTo>
                  <a:lnTo>
                    <a:pt x="0" y="121"/>
                  </a:lnTo>
                  <a:lnTo>
                    <a:pt x="1" y="116"/>
                  </a:lnTo>
                  <a:lnTo>
                    <a:pt x="3" y="111"/>
                  </a:lnTo>
                  <a:lnTo>
                    <a:pt x="21" y="13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ACAB7D50-9791-404C-9EB0-50368477D1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3638" y="809625"/>
              <a:ext cx="17463" cy="12700"/>
            </a:xfrm>
            <a:custGeom>
              <a:avLst/>
              <a:gdLst>
                <a:gd name="T0" fmla="*/ 22 w 45"/>
                <a:gd name="T1" fmla="*/ 3 h 34"/>
                <a:gd name="T2" fmla="*/ 26 w 45"/>
                <a:gd name="T3" fmla="*/ 1 h 34"/>
                <a:gd name="T4" fmla="*/ 32 w 45"/>
                <a:gd name="T5" fmla="*/ 0 h 34"/>
                <a:gd name="T6" fmla="*/ 36 w 45"/>
                <a:gd name="T7" fmla="*/ 1 h 34"/>
                <a:gd name="T8" fmla="*/ 40 w 45"/>
                <a:gd name="T9" fmla="*/ 3 h 34"/>
                <a:gd name="T10" fmla="*/ 44 w 45"/>
                <a:gd name="T11" fmla="*/ 8 h 34"/>
                <a:gd name="T12" fmla="*/ 45 w 45"/>
                <a:gd name="T13" fmla="*/ 13 h 34"/>
                <a:gd name="T14" fmla="*/ 44 w 45"/>
                <a:gd name="T15" fmla="*/ 17 h 34"/>
                <a:gd name="T16" fmla="*/ 40 w 45"/>
                <a:gd name="T17" fmla="*/ 22 h 34"/>
                <a:gd name="T18" fmla="*/ 22 w 45"/>
                <a:gd name="T19" fmla="*/ 3 h 34"/>
                <a:gd name="T20" fmla="*/ 40 w 45"/>
                <a:gd name="T21" fmla="*/ 22 h 34"/>
                <a:gd name="T22" fmla="*/ 35 w 45"/>
                <a:gd name="T23" fmla="*/ 27 h 34"/>
                <a:gd name="T24" fmla="*/ 29 w 45"/>
                <a:gd name="T25" fmla="*/ 30 h 34"/>
                <a:gd name="T26" fmla="*/ 18 w 45"/>
                <a:gd name="T27" fmla="*/ 7 h 34"/>
                <a:gd name="T28" fmla="*/ 20 w 45"/>
                <a:gd name="T29" fmla="*/ 5 h 34"/>
                <a:gd name="T30" fmla="*/ 22 w 45"/>
                <a:gd name="T31" fmla="*/ 3 h 34"/>
                <a:gd name="T32" fmla="*/ 40 w 45"/>
                <a:gd name="T33" fmla="*/ 22 h 34"/>
                <a:gd name="T34" fmla="*/ 23 w 45"/>
                <a:gd name="T35" fmla="*/ 18 h 34"/>
                <a:gd name="T36" fmla="*/ 29 w 45"/>
                <a:gd name="T37" fmla="*/ 30 h 34"/>
                <a:gd name="T38" fmla="*/ 23 w 45"/>
                <a:gd name="T39" fmla="*/ 31 h 34"/>
                <a:gd name="T40" fmla="*/ 18 w 45"/>
                <a:gd name="T41" fmla="*/ 30 h 34"/>
                <a:gd name="T42" fmla="*/ 15 w 45"/>
                <a:gd name="T43" fmla="*/ 27 h 34"/>
                <a:gd name="T44" fmla="*/ 11 w 45"/>
                <a:gd name="T45" fmla="*/ 24 h 34"/>
                <a:gd name="T46" fmla="*/ 10 w 45"/>
                <a:gd name="T47" fmla="*/ 18 h 34"/>
                <a:gd name="T48" fmla="*/ 11 w 45"/>
                <a:gd name="T49" fmla="*/ 13 h 34"/>
                <a:gd name="T50" fmla="*/ 15 w 45"/>
                <a:gd name="T51" fmla="*/ 10 h 34"/>
                <a:gd name="T52" fmla="*/ 18 w 45"/>
                <a:gd name="T53" fmla="*/ 7 h 34"/>
                <a:gd name="T54" fmla="*/ 23 w 45"/>
                <a:gd name="T55" fmla="*/ 18 h 34"/>
                <a:gd name="T56" fmla="*/ 27 w 45"/>
                <a:gd name="T57" fmla="*/ 30 h 34"/>
                <a:gd name="T58" fmla="*/ 21 w 45"/>
                <a:gd name="T59" fmla="*/ 32 h 34"/>
                <a:gd name="T60" fmla="*/ 13 w 45"/>
                <a:gd name="T61" fmla="*/ 34 h 34"/>
                <a:gd name="T62" fmla="*/ 13 w 45"/>
                <a:gd name="T63" fmla="*/ 8 h 34"/>
                <a:gd name="T64" fmla="*/ 16 w 45"/>
                <a:gd name="T65" fmla="*/ 8 h 34"/>
                <a:gd name="T66" fmla="*/ 18 w 45"/>
                <a:gd name="T67" fmla="*/ 7 h 34"/>
                <a:gd name="T68" fmla="*/ 27 w 45"/>
                <a:gd name="T69" fmla="*/ 30 h 34"/>
                <a:gd name="T70" fmla="*/ 13 w 45"/>
                <a:gd name="T71" fmla="*/ 34 h 34"/>
                <a:gd name="T72" fmla="*/ 8 w 45"/>
                <a:gd name="T73" fmla="*/ 32 h 34"/>
                <a:gd name="T74" fmla="*/ 4 w 45"/>
                <a:gd name="T75" fmla="*/ 29 h 34"/>
                <a:gd name="T76" fmla="*/ 2 w 45"/>
                <a:gd name="T77" fmla="*/ 25 h 34"/>
                <a:gd name="T78" fmla="*/ 0 w 45"/>
                <a:gd name="T79" fmla="*/ 21 h 34"/>
                <a:gd name="T80" fmla="*/ 2 w 45"/>
                <a:gd name="T81" fmla="*/ 15 h 34"/>
                <a:gd name="T82" fmla="*/ 4 w 45"/>
                <a:gd name="T83" fmla="*/ 11 h 34"/>
                <a:gd name="T84" fmla="*/ 8 w 45"/>
                <a:gd name="T85" fmla="*/ 9 h 34"/>
                <a:gd name="T86" fmla="*/ 13 w 45"/>
                <a:gd name="T87" fmla="*/ 8 h 34"/>
                <a:gd name="T88" fmla="*/ 13 w 45"/>
                <a:gd name="T8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34">
                  <a:moveTo>
                    <a:pt x="22" y="3"/>
                  </a:moveTo>
                  <a:lnTo>
                    <a:pt x="26" y="1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40" y="3"/>
                  </a:lnTo>
                  <a:lnTo>
                    <a:pt x="44" y="8"/>
                  </a:lnTo>
                  <a:lnTo>
                    <a:pt x="45" y="13"/>
                  </a:lnTo>
                  <a:lnTo>
                    <a:pt x="44" y="17"/>
                  </a:lnTo>
                  <a:lnTo>
                    <a:pt x="40" y="22"/>
                  </a:lnTo>
                  <a:lnTo>
                    <a:pt x="22" y="3"/>
                  </a:lnTo>
                  <a:close/>
                  <a:moveTo>
                    <a:pt x="40" y="22"/>
                  </a:moveTo>
                  <a:lnTo>
                    <a:pt x="35" y="27"/>
                  </a:lnTo>
                  <a:lnTo>
                    <a:pt x="29" y="30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40" y="22"/>
                  </a:lnTo>
                  <a:close/>
                  <a:moveTo>
                    <a:pt x="23" y="18"/>
                  </a:moveTo>
                  <a:lnTo>
                    <a:pt x="29" y="30"/>
                  </a:lnTo>
                  <a:lnTo>
                    <a:pt x="23" y="31"/>
                  </a:lnTo>
                  <a:lnTo>
                    <a:pt x="18" y="30"/>
                  </a:lnTo>
                  <a:lnTo>
                    <a:pt x="15" y="27"/>
                  </a:lnTo>
                  <a:lnTo>
                    <a:pt x="11" y="24"/>
                  </a:lnTo>
                  <a:lnTo>
                    <a:pt x="10" y="18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8" y="7"/>
                  </a:lnTo>
                  <a:lnTo>
                    <a:pt x="23" y="18"/>
                  </a:lnTo>
                  <a:close/>
                  <a:moveTo>
                    <a:pt x="27" y="30"/>
                  </a:moveTo>
                  <a:lnTo>
                    <a:pt x="21" y="32"/>
                  </a:lnTo>
                  <a:lnTo>
                    <a:pt x="13" y="34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8" y="7"/>
                  </a:lnTo>
                  <a:lnTo>
                    <a:pt x="27" y="30"/>
                  </a:lnTo>
                  <a:close/>
                  <a:moveTo>
                    <a:pt x="13" y="34"/>
                  </a:moveTo>
                  <a:lnTo>
                    <a:pt x="8" y="32"/>
                  </a:lnTo>
                  <a:lnTo>
                    <a:pt x="4" y="29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9"/>
                  </a:lnTo>
                  <a:lnTo>
                    <a:pt x="13" y="8"/>
                  </a:lnTo>
                  <a:lnTo>
                    <a:pt x="13" y="34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31509D3B-821F-4CC7-BF57-91F5930429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0300" y="812800"/>
              <a:ext cx="42863" cy="9525"/>
            </a:xfrm>
            <a:custGeom>
              <a:avLst/>
              <a:gdLst>
                <a:gd name="T0" fmla="*/ 95 w 108"/>
                <a:gd name="T1" fmla="*/ 0 h 26"/>
                <a:gd name="T2" fmla="*/ 101 w 108"/>
                <a:gd name="T3" fmla="*/ 1 h 26"/>
                <a:gd name="T4" fmla="*/ 104 w 108"/>
                <a:gd name="T5" fmla="*/ 3 h 26"/>
                <a:gd name="T6" fmla="*/ 107 w 108"/>
                <a:gd name="T7" fmla="*/ 7 h 26"/>
                <a:gd name="T8" fmla="*/ 108 w 108"/>
                <a:gd name="T9" fmla="*/ 13 h 26"/>
                <a:gd name="T10" fmla="*/ 107 w 108"/>
                <a:gd name="T11" fmla="*/ 17 h 26"/>
                <a:gd name="T12" fmla="*/ 104 w 108"/>
                <a:gd name="T13" fmla="*/ 21 h 26"/>
                <a:gd name="T14" fmla="*/ 101 w 108"/>
                <a:gd name="T15" fmla="*/ 24 h 26"/>
                <a:gd name="T16" fmla="*/ 95 w 108"/>
                <a:gd name="T17" fmla="*/ 26 h 26"/>
                <a:gd name="T18" fmla="*/ 95 w 108"/>
                <a:gd name="T19" fmla="*/ 0 h 26"/>
                <a:gd name="T20" fmla="*/ 95 w 108"/>
                <a:gd name="T21" fmla="*/ 26 h 26"/>
                <a:gd name="T22" fmla="*/ 13 w 108"/>
                <a:gd name="T23" fmla="*/ 26 h 26"/>
                <a:gd name="T24" fmla="*/ 13 w 108"/>
                <a:gd name="T25" fmla="*/ 0 h 26"/>
                <a:gd name="T26" fmla="*/ 95 w 108"/>
                <a:gd name="T27" fmla="*/ 0 h 26"/>
                <a:gd name="T28" fmla="*/ 95 w 108"/>
                <a:gd name="T29" fmla="*/ 26 h 26"/>
                <a:gd name="T30" fmla="*/ 13 w 108"/>
                <a:gd name="T31" fmla="*/ 26 h 26"/>
                <a:gd name="T32" fmla="*/ 9 w 108"/>
                <a:gd name="T33" fmla="*/ 24 h 26"/>
                <a:gd name="T34" fmla="*/ 5 w 108"/>
                <a:gd name="T35" fmla="*/ 21 h 26"/>
                <a:gd name="T36" fmla="*/ 1 w 108"/>
                <a:gd name="T37" fmla="*/ 17 h 26"/>
                <a:gd name="T38" fmla="*/ 0 w 108"/>
                <a:gd name="T39" fmla="*/ 13 h 26"/>
                <a:gd name="T40" fmla="*/ 1 w 108"/>
                <a:gd name="T41" fmla="*/ 7 h 26"/>
                <a:gd name="T42" fmla="*/ 5 w 108"/>
                <a:gd name="T43" fmla="*/ 3 h 26"/>
                <a:gd name="T44" fmla="*/ 9 w 108"/>
                <a:gd name="T45" fmla="*/ 1 h 26"/>
                <a:gd name="T46" fmla="*/ 13 w 108"/>
                <a:gd name="T47" fmla="*/ 0 h 26"/>
                <a:gd name="T48" fmla="*/ 13 w 108"/>
                <a:gd name="T4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26">
                  <a:moveTo>
                    <a:pt x="95" y="0"/>
                  </a:moveTo>
                  <a:lnTo>
                    <a:pt x="101" y="1"/>
                  </a:lnTo>
                  <a:lnTo>
                    <a:pt x="104" y="3"/>
                  </a:lnTo>
                  <a:lnTo>
                    <a:pt x="107" y="7"/>
                  </a:lnTo>
                  <a:lnTo>
                    <a:pt x="108" y="13"/>
                  </a:lnTo>
                  <a:lnTo>
                    <a:pt x="107" y="17"/>
                  </a:lnTo>
                  <a:lnTo>
                    <a:pt x="104" y="21"/>
                  </a:lnTo>
                  <a:lnTo>
                    <a:pt x="101" y="24"/>
                  </a:lnTo>
                  <a:lnTo>
                    <a:pt x="95" y="26"/>
                  </a:lnTo>
                  <a:lnTo>
                    <a:pt x="95" y="0"/>
                  </a:lnTo>
                  <a:close/>
                  <a:moveTo>
                    <a:pt x="95" y="26"/>
                  </a:moveTo>
                  <a:lnTo>
                    <a:pt x="13" y="26"/>
                  </a:lnTo>
                  <a:lnTo>
                    <a:pt x="13" y="0"/>
                  </a:lnTo>
                  <a:lnTo>
                    <a:pt x="95" y="0"/>
                  </a:lnTo>
                  <a:lnTo>
                    <a:pt x="95" y="26"/>
                  </a:lnTo>
                  <a:close/>
                  <a:moveTo>
                    <a:pt x="13" y="26"/>
                  </a:moveTo>
                  <a:lnTo>
                    <a:pt x="9" y="24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7"/>
                  </a:lnTo>
                  <a:lnTo>
                    <a:pt x="5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26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25D0B80E-E3F6-421B-A924-2958D8D897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3950" y="812800"/>
              <a:ext cx="17463" cy="12700"/>
            </a:xfrm>
            <a:custGeom>
              <a:avLst/>
              <a:gdLst>
                <a:gd name="T0" fmla="*/ 30 w 43"/>
                <a:gd name="T1" fmla="*/ 0 h 33"/>
                <a:gd name="T2" fmla="*/ 36 w 43"/>
                <a:gd name="T3" fmla="*/ 1 h 33"/>
                <a:gd name="T4" fmla="*/ 40 w 43"/>
                <a:gd name="T5" fmla="*/ 3 h 33"/>
                <a:gd name="T6" fmla="*/ 42 w 43"/>
                <a:gd name="T7" fmla="*/ 7 h 33"/>
                <a:gd name="T8" fmla="*/ 43 w 43"/>
                <a:gd name="T9" fmla="*/ 13 h 33"/>
                <a:gd name="T10" fmla="*/ 42 w 43"/>
                <a:gd name="T11" fmla="*/ 17 h 33"/>
                <a:gd name="T12" fmla="*/ 40 w 43"/>
                <a:gd name="T13" fmla="*/ 21 h 33"/>
                <a:gd name="T14" fmla="*/ 36 w 43"/>
                <a:gd name="T15" fmla="*/ 24 h 33"/>
                <a:gd name="T16" fmla="*/ 30 w 43"/>
                <a:gd name="T17" fmla="*/ 26 h 33"/>
                <a:gd name="T18" fmla="*/ 30 w 43"/>
                <a:gd name="T19" fmla="*/ 0 h 33"/>
                <a:gd name="T20" fmla="*/ 30 w 43"/>
                <a:gd name="T21" fmla="*/ 26 h 33"/>
                <a:gd name="T22" fmla="*/ 28 w 43"/>
                <a:gd name="T23" fmla="*/ 26 h 33"/>
                <a:gd name="T24" fmla="*/ 26 w 43"/>
                <a:gd name="T25" fmla="*/ 27 h 33"/>
                <a:gd name="T26" fmla="*/ 16 w 43"/>
                <a:gd name="T27" fmla="*/ 3 h 33"/>
                <a:gd name="T28" fmla="*/ 23 w 43"/>
                <a:gd name="T29" fmla="*/ 1 h 33"/>
                <a:gd name="T30" fmla="*/ 30 w 43"/>
                <a:gd name="T31" fmla="*/ 0 h 33"/>
                <a:gd name="T32" fmla="*/ 30 w 43"/>
                <a:gd name="T33" fmla="*/ 26 h 33"/>
                <a:gd name="T34" fmla="*/ 21 w 43"/>
                <a:gd name="T35" fmla="*/ 15 h 33"/>
                <a:gd name="T36" fmla="*/ 26 w 43"/>
                <a:gd name="T37" fmla="*/ 27 h 33"/>
                <a:gd name="T38" fmla="*/ 21 w 43"/>
                <a:gd name="T39" fmla="*/ 27 h 33"/>
                <a:gd name="T40" fmla="*/ 16 w 43"/>
                <a:gd name="T41" fmla="*/ 27 h 33"/>
                <a:gd name="T42" fmla="*/ 12 w 43"/>
                <a:gd name="T43" fmla="*/ 23 h 33"/>
                <a:gd name="T44" fmla="*/ 9 w 43"/>
                <a:gd name="T45" fmla="*/ 19 h 33"/>
                <a:gd name="T46" fmla="*/ 8 w 43"/>
                <a:gd name="T47" fmla="*/ 14 h 33"/>
                <a:gd name="T48" fmla="*/ 9 w 43"/>
                <a:gd name="T49" fmla="*/ 9 h 33"/>
                <a:gd name="T50" fmla="*/ 12 w 43"/>
                <a:gd name="T51" fmla="*/ 5 h 33"/>
                <a:gd name="T52" fmla="*/ 16 w 43"/>
                <a:gd name="T53" fmla="*/ 3 h 33"/>
                <a:gd name="T54" fmla="*/ 21 w 43"/>
                <a:gd name="T55" fmla="*/ 15 h 33"/>
                <a:gd name="T56" fmla="*/ 26 w 43"/>
                <a:gd name="T57" fmla="*/ 27 h 33"/>
                <a:gd name="T58" fmla="*/ 24 w 43"/>
                <a:gd name="T59" fmla="*/ 28 h 33"/>
                <a:gd name="T60" fmla="*/ 22 w 43"/>
                <a:gd name="T61" fmla="*/ 29 h 33"/>
                <a:gd name="T62" fmla="*/ 3 w 43"/>
                <a:gd name="T63" fmla="*/ 10 h 33"/>
                <a:gd name="T64" fmla="*/ 10 w 43"/>
                <a:gd name="T65" fmla="*/ 6 h 33"/>
                <a:gd name="T66" fmla="*/ 16 w 43"/>
                <a:gd name="T67" fmla="*/ 3 h 33"/>
                <a:gd name="T68" fmla="*/ 26 w 43"/>
                <a:gd name="T69" fmla="*/ 27 h 33"/>
                <a:gd name="T70" fmla="*/ 22 w 43"/>
                <a:gd name="T71" fmla="*/ 29 h 33"/>
                <a:gd name="T72" fmla="*/ 17 w 43"/>
                <a:gd name="T73" fmla="*/ 32 h 33"/>
                <a:gd name="T74" fmla="*/ 13 w 43"/>
                <a:gd name="T75" fmla="*/ 33 h 33"/>
                <a:gd name="T76" fmla="*/ 8 w 43"/>
                <a:gd name="T77" fmla="*/ 32 h 33"/>
                <a:gd name="T78" fmla="*/ 3 w 43"/>
                <a:gd name="T79" fmla="*/ 29 h 33"/>
                <a:gd name="T80" fmla="*/ 0 w 43"/>
                <a:gd name="T81" fmla="*/ 24 h 33"/>
                <a:gd name="T82" fmla="*/ 0 w 43"/>
                <a:gd name="T83" fmla="*/ 20 h 33"/>
                <a:gd name="T84" fmla="*/ 0 w 43"/>
                <a:gd name="T85" fmla="*/ 15 h 33"/>
                <a:gd name="T86" fmla="*/ 3 w 43"/>
                <a:gd name="T87" fmla="*/ 10 h 33"/>
                <a:gd name="T88" fmla="*/ 22 w 43"/>
                <a:gd name="T8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" h="33">
                  <a:moveTo>
                    <a:pt x="30" y="0"/>
                  </a:moveTo>
                  <a:lnTo>
                    <a:pt x="36" y="1"/>
                  </a:lnTo>
                  <a:lnTo>
                    <a:pt x="40" y="3"/>
                  </a:lnTo>
                  <a:lnTo>
                    <a:pt x="42" y="7"/>
                  </a:lnTo>
                  <a:lnTo>
                    <a:pt x="43" y="13"/>
                  </a:lnTo>
                  <a:lnTo>
                    <a:pt x="42" y="17"/>
                  </a:lnTo>
                  <a:lnTo>
                    <a:pt x="40" y="21"/>
                  </a:lnTo>
                  <a:lnTo>
                    <a:pt x="36" y="24"/>
                  </a:lnTo>
                  <a:lnTo>
                    <a:pt x="30" y="26"/>
                  </a:lnTo>
                  <a:lnTo>
                    <a:pt x="30" y="0"/>
                  </a:lnTo>
                  <a:close/>
                  <a:moveTo>
                    <a:pt x="30" y="26"/>
                  </a:moveTo>
                  <a:lnTo>
                    <a:pt x="28" y="26"/>
                  </a:lnTo>
                  <a:lnTo>
                    <a:pt x="26" y="27"/>
                  </a:lnTo>
                  <a:lnTo>
                    <a:pt x="16" y="3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0" y="26"/>
                  </a:lnTo>
                  <a:close/>
                  <a:moveTo>
                    <a:pt x="21" y="15"/>
                  </a:moveTo>
                  <a:lnTo>
                    <a:pt x="26" y="27"/>
                  </a:lnTo>
                  <a:lnTo>
                    <a:pt x="21" y="27"/>
                  </a:lnTo>
                  <a:lnTo>
                    <a:pt x="16" y="27"/>
                  </a:lnTo>
                  <a:lnTo>
                    <a:pt x="12" y="23"/>
                  </a:lnTo>
                  <a:lnTo>
                    <a:pt x="9" y="19"/>
                  </a:lnTo>
                  <a:lnTo>
                    <a:pt x="8" y="14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21" y="15"/>
                  </a:lnTo>
                  <a:close/>
                  <a:moveTo>
                    <a:pt x="26" y="27"/>
                  </a:moveTo>
                  <a:lnTo>
                    <a:pt x="24" y="28"/>
                  </a:lnTo>
                  <a:lnTo>
                    <a:pt x="22" y="29"/>
                  </a:lnTo>
                  <a:lnTo>
                    <a:pt x="3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6" y="27"/>
                  </a:lnTo>
                  <a:close/>
                  <a:moveTo>
                    <a:pt x="22" y="29"/>
                  </a:moveTo>
                  <a:lnTo>
                    <a:pt x="17" y="32"/>
                  </a:lnTo>
                  <a:lnTo>
                    <a:pt x="13" y="33"/>
                  </a:lnTo>
                  <a:lnTo>
                    <a:pt x="8" y="32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22" y="29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Freeform 121">
              <a:extLst>
                <a:ext uri="{FF2B5EF4-FFF2-40B4-BE49-F238E27FC236}">
                  <a16:creationId xmlns:a16="http://schemas.microsoft.com/office/drawing/2014/main" id="{67EE2FBE-D173-4043-AD3F-D311043D83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9188" y="815975"/>
              <a:ext cx="14288" cy="14288"/>
            </a:xfrm>
            <a:custGeom>
              <a:avLst/>
              <a:gdLst>
                <a:gd name="T0" fmla="*/ 16 w 38"/>
                <a:gd name="T1" fmla="*/ 3 h 39"/>
                <a:gd name="T2" fmla="*/ 21 w 38"/>
                <a:gd name="T3" fmla="*/ 1 h 39"/>
                <a:gd name="T4" fmla="*/ 26 w 38"/>
                <a:gd name="T5" fmla="*/ 0 h 39"/>
                <a:gd name="T6" fmla="*/ 30 w 38"/>
                <a:gd name="T7" fmla="*/ 1 h 39"/>
                <a:gd name="T8" fmla="*/ 35 w 38"/>
                <a:gd name="T9" fmla="*/ 3 h 39"/>
                <a:gd name="T10" fmla="*/ 38 w 38"/>
                <a:gd name="T11" fmla="*/ 8 h 39"/>
                <a:gd name="T12" fmla="*/ 38 w 38"/>
                <a:gd name="T13" fmla="*/ 13 h 39"/>
                <a:gd name="T14" fmla="*/ 38 w 38"/>
                <a:gd name="T15" fmla="*/ 17 h 39"/>
                <a:gd name="T16" fmla="*/ 35 w 38"/>
                <a:gd name="T17" fmla="*/ 22 h 39"/>
                <a:gd name="T18" fmla="*/ 16 w 38"/>
                <a:gd name="T19" fmla="*/ 3 h 39"/>
                <a:gd name="T20" fmla="*/ 35 w 38"/>
                <a:gd name="T21" fmla="*/ 22 h 39"/>
                <a:gd name="T22" fmla="*/ 22 w 38"/>
                <a:gd name="T23" fmla="*/ 35 h 39"/>
                <a:gd name="T24" fmla="*/ 3 w 38"/>
                <a:gd name="T25" fmla="*/ 16 h 39"/>
                <a:gd name="T26" fmla="*/ 16 w 38"/>
                <a:gd name="T27" fmla="*/ 3 h 39"/>
                <a:gd name="T28" fmla="*/ 35 w 38"/>
                <a:gd name="T29" fmla="*/ 22 h 39"/>
                <a:gd name="T30" fmla="*/ 22 w 38"/>
                <a:gd name="T31" fmla="*/ 35 h 39"/>
                <a:gd name="T32" fmla="*/ 17 w 38"/>
                <a:gd name="T33" fmla="*/ 38 h 39"/>
                <a:gd name="T34" fmla="*/ 13 w 38"/>
                <a:gd name="T35" fmla="*/ 39 h 39"/>
                <a:gd name="T36" fmla="*/ 8 w 38"/>
                <a:gd name="T37" fmla="*/ 38 h 39"/>
                <a:gd name="T38" fmla="*/ 3 w 38"/>
                <a:gd name="T39" fmla="*/ 35 h 39"/>
                <a:gd name="T40" fmla="*/ 1 w 38"/>
                <a:gd name="T41" fmla="*/ 30 h 39"/>
                <a:gd name="T42" fmla="*/ 0 w 38"/>
                <a:gd name="T43" fmla="*/ 26 h 39"/>
                <a:gd name="T44" fmla="*/ 1 w 38"/>
                <a:gd name="T45" fmla="*/ 21 h 39"/>
                <a:gd name="T46" fmla="*/ 3 w 38"/>
                <a:gd name="T47" fmla="*/ 16 h 39"/>
                <a:gd name="T48" fmla="*/ 22 w 38"/>
                <a:gd name="T4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9">
                  <a:moveTo>
                    <a:pt x="16" y="3"/>
                  </a:moveTo>
                  <a:lnTo>
                    <a:pt x="21" y="1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38" y="8"/>
                  </a:lnTo>
                  <a:lnTo>
                    <a:pt x="38" y="13"/>
                  </a:lnTo>
                  <a:lnTo>
                    <a:pt x="38" y="17"/>
                  </a:lnTo>
                  <a:lnTo>
                    <a:pt x="35" y="22"/>
                  </a:lnTo>
                  <a:lnTo>
                    <a:pt x="16" y="3"/>
                  </a:lnTo>
                  <a:close/>
                  <a:moveTo>
                    <a:pt x="35" y="22"/>
                  </a:moveTo>
                  <a:lnTo>
                    <a:pt x="22" y="35"/>
                  </a:lnTo>
                  <a:lnTo>
                    <a:pt x="3" y="16"/>
                  </a:lnTo>
                  <a:lnTo>
                    <a:pt x="16" y="3"/>
                  </a:lnTo>
                  <a:lnTo>
                    <a:pt x="35" y="22"/>
                  </a:lnTo>
                  <a:close/>
                  <a:moveTo>
                    <a:pt x="22" y="35"/>
                  </a:moveTo>
                  <a:lnTo>
                    <a:pt x="17" y="38"/>
                  </a:lnTo>
                  <a:lnTo>
                    <a:pt x="13" y="39"/>
                  </a:lnTo>
                  <a:lnTo>
                    <a:pt x="8" y="38"/>
                  </a:lnTo>
                  <a:lnTo>
                    <a:pt x="3" y="35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3" y="16"/>
                  </a:lnTo>
                  <a:lnTo>
                    <a:pt x="22" y="3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Freeform 122">
              <a:extLst>
                <a:ext uri="{FF2B5EF4-FFF2-40B4-BE49-F238E27FC236}">
                  <a16:creationId xmlns:a16="http://schemas.microsoft.com/office/drawing/2014/main" id="{798A0A9D-E4DD-442C-A32B-0DEDFCCDC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820738"/>
              <a:ext cx="12700" cy="23813"/>
            </a:xfrm>
            <a:custGeom>
              <a:avLst/>
              <a:gdLst>
                <a:gd name="T0" fmla="*/ 15 w 33"/>
                <a:gd name="T1" fmla="*/ 1 h 62"/>
                <a:gd name="T2" fmla="*/ 24 w 33"/>
                <a:gd name="T3" fmla="*/ 1 h 62"/>
                <a:gd name="T4" fmla="*/ 32 w 33"/>
                <a:gd name="T5" fmla="*/ 8 h 62"/>
                <a:gd name="T6" fmla="*/ 32 w 33"/>
                <a:gd name="T7" fmla="*/ 17 h 62"/>
                <a:gd name="T8" fmla="*/ 10 w 33"/>
                <a:gd name="T9" fmla="*/ 3 h 62"/>
                <a:gd name="T10" fmla="*/ 29 w 33"/>
                <a:gd name="T11" fmla="*/ 22 h 62"/>
                <a:gd name="T12" fmla="*/ 10 w 33"/>
                <a:gd name="T13" fmla="*/ 3 h 62"/>
                <a:gd name="T14" fmla="*/ 20 w 33"/>
                <a:gd name="T15" fmla="*/ 13 h 62"/>
                <a:gd name="T16" fmla="*/ 24 w 33"/>
                <a:gd name="T17" fmla="*/ 25 h 62"/>
                <a:gd name="T18" fmla="*/ 15 w 33"/>
                <a:gd name="T19" fmla="*/ 25 h 62"/>
                <a:gd name="T20" fmla="*/ 8 w 33"/>
                <a:gd name="T21" fmla="*/ 17 h 62"/>
                <a:gd name="T22" fmla="*/ 8 w 33"/>
                <a:gd name="T23" fmla="*/ 8 h 62"/>
                <a:gd name="T24" fmla="*/ 20 w 33"/>
                <a:gd name="T25" fmla="*/ 13 h 62"/>
                <a:gd name="T26" fmla="*/ 26 w 33"/>
                <a:gd name="T27" fmla="*/ 26 h 62"/>
                <a:gd name="T28" fmla="*/ 0 w 33"/>
                <a:gd name="T29" fmla="*/ 31 h 62"/>
                <a:gd name="T30" fmla="*/ 2 w 33"/>
                <a:gd name="T31" fmla="*/ 16 h 62"/>
                <a:gd name="T32" fmla="*/ 10 w 33"/>
                <a:gd name="T33" fmla="*/ 3 h 62"/>
                <a:gd name="T34" fmla="*/ 26 w 33"/>
                <a:gd name="T35" fmla="*/ 31 h 62"/>
                <a:gd name="T36" fmla="*/ 29 w 33"/>
                <a:gd name="T37" fmla="*/ 40 h 62"/>
                <a:gd name="T38" fmla="*/ 6 w 33"/>
                <a:gd name="T39" fmla="*/ 52 h 62"/>
                <a:gd name="T40" fmla="*/ 0 w 33"/>
                <a:gd name="T41" fmla="*/ 38 h 62"/>
                <a:gd name="T42" fmla="*/ 26 w 33"/>
                <a:gd name="T43" fmla="*/ 31 h 62"/>
                <a:gd name="T44" fmla="*/ 29 w 33"/>
                <a:gd name="T45" fmla="*/ 40 h 62"/>
                <a:gd name="T46" fmla="*/ 32 w 33"/>
                <a:gd name="T47" fmla="*/ 49 h 62"/>
                <a:gd name="T48" fmla="*/ 29 w 33"/>
                <a:gd name="T49" fmla="*/ 58 h 62"/>
                <a:gd name="T50" fmla="*/ 20 w 33"/>
                <a:gd name="T51" fmla="*/ 62 h 62"/>
                <a:gd name="T52" fmla="*/ 10 w 33"/>
                <a:gd name="T53" fmla="*/ 58 h 62"/>
                <a:gd name="T54" fmla="*/ 29 w 33"/>
                <a:gd name="T55" fmla="*/ 40 h 62"/>
                <a:gd name="T56" fmla="*/ 10 w 33"/>
                <a:gd name="T57" fmla="*/ 58 h 62"/>
                <a:gd name="T58" fmla="*/ 29 w 33"/>
                <a:gd name="T59" fmla="*/ 40 h 62"/>
                <a:gd name="T60" fmla="*/ 32 w 33"/>
                <a:gd name="T61" fmla="*/ 44 h 62"/>
                <a:gd name="T62" fmla="*/ 32 w 33"/>
                <a:gd name="T63" fmla="*/ 54 h 62"/>
                <a:gd name="T64" fmla="*/ 24 w 33"/>
                <a:gd name="T65" fmla="*/ 61 h 62"/>
                <a:gd name="T66" fmla="*/ 15 w 33"/>
                <a:gd name="T67" fmla="*/ 61 h 62"/>
                <a:gd name="T68" fmla="*/ 29 w 33"/>
                <a:gd name="T69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62">
                  <a:moveTo>
                    <a:pt x="10" y="3"/>
                  </a:moveTo>
                  <a:lnTo>
                    <a:pt x="15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2" y="8"/>
                  </a:lnTo>
                  <a:lnTo>
                    <a:pt x="33" y="13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10" y="3"/>
                  </a:lnTo>
                  <a:close/>
                  <a:moveTo>
                    <a:pt x="29" y="22"/>
                  </a:moveTo>
                  <a:lnTo>
                    <a:pt x="29" y="2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29" y="22"/>
                  </a:lnTo>
                  <a:close/>
                  <a:moveTo>
                    <a:pt x="20" y="13"/>
                  </a:moveTo>
                  <a:lnTo>
                    <a:pt x="29" y="22"/>
                  </a:lnTo>
                  <a:lnTo>
                    <a:pt x="24" y="25"/>
                  </a:lnTo>
                  <a:lnTo>
                    <a:pt x="20" y="26"/>
                  </a:lnTo>
                  <a:lnTo>
                    <a:pt x="15" y="25"/>
                  </a:lnTo>
                  <a:lnTo>
                    <a:pt x="10" y="22"/>
                  </a:lnTo>
                  <a:lnTo>
                    <a:pt x="8" y="17"/>
                  </a:lnTo>
                  <a:lnTo>
                    <a:pt x="7" y="13"/>
                  </a:lnTo>
                  <a:lnTo>
                    <a:pt x="8" y="8"/>
                  </a:lnTo>
                  <a:lnTo>
                    <a:pt x="10" y="3"/>
                  </a:lnTo>
                  <a:lnTo>
                    <a:pt x="20" y="13"/>
                  </a:lnTo>
                  <a:close/>
                  <a:moveTo>
                    <a:pt x="29" y="22"/>
                  </a:moveTo>
                  <a:lnTo>
                    <a:pt x="26" y="26"/>
                  </a:lnTo>
                  <a:lnTo>
                    <a:pt x="26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3"/>
                  </a:lnTo>
                  <a:lnTo>
                    <a:pt x="29" y="22"/>
                  </a:lnTo>
                  <a:close/>
                  <a:moveTo>
                    <a:pt x="26" y="31"/>
                  </a:moveTo>
                  <a:lnTo>
                    <a:pt x="26" y="36"/>
                  </a:lnTo>
                  <a:lnTo>
                    <a:pt x="29" y="40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6" y="31"/>
                  </a:lnTo>
                  <a:close/>
                  <a:moveTo>
                    <a:pt x="20" y="49"/>
                  </a:moveTo>
                  <a:lnTo>
                    <a:pt x="29" y="40"/>
                  </a:lnTo>
                  <a:lnTo>
                    <a:pt x="32" y="44"/>
                  </a:lnTo>
                  <a:lnTo>
                    <a:pt x="32" y="49"/>
                  </a:lnTo>
                  <a:lnTo>
                    <a:pt x="32" y="54"/>
                  </a:lnTo>
                  <a:lnTo>
                    <a:pt x="29" y="58"/>
                  </a:lnTo>
                  <a:lnTo>
                    <a:pt x="24" y="61"/>
                  </a:lnTo>
                  <a:lnTo>
                    <a:pt x="20" y="62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20" y="49"/>
                  </a:lnTo>
                  <a:close/>
                  <a:moveTo>
                    <a:pt x="29" y="40"/>
                  </a:moveTo>
                  <a:lnTo>
                    <a:pt x="29" y="40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29" y="40"/>
                  </a:lnTo>
                  <a:close/>
                  <a:moveTo>
                    <a:pt x="29" y="40"/>
                  </a:moveTo>
                  <a:lnTo>
                    <a:pt x="32" y="44"/>
                  </a:lnTo>
                  <a:lnTo>
                    <a:pt x="33" y="49"/>
                  </a:lnTo>
                  <a:lnTo>
                    <a:pt x="32" y="54"/>
                  </a:lnTo>
                  <a:lnTo>
                    <a:pt x="29" y="58"/>
                  </a:lnTo>
                  <a:lnTo>
                    <a:pt x="24" y="61"/>
                  </a:lnTo>
                  <a:lnTo>
                    <a:pt x="20" y="62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29" y="4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Freeform 123">
              <a:extLst>
                <a:ext uri="{FF2B5EF4-FFF2-40B4-BE49-F238E27FC236}">
                  <a16:creationId xmlns:a16="http://schemas.microsoft.com/office/drawing/2014/main" id="{1A1553A4-958D-4098-A4BB-F8E0E89B63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9188" y="835025"/>
              <a:ext cx="87313" cy="87313"/>
            </a:xfrm>
            <a:custGeom>
              <a:avLst/>
              <a:gdLst>
                <a:gd name="T0" fmla="*/ 3 w 220"/>
                <a:gd name="T1" fmla="*/ 22 h 221"/>
                <a:gd name="T2" fmla="*/ 1 w 220"/>
                <a:gd name="T3" fmla="*/ 18 h 221"/>
                <a:gd name="T4" fmla="*/ 0 w 220"/>
                <a:gd name="T5" fmla="*/ 13 h 221"/>
                <a:gd name="T6" fmla="*/ 1 w 220"/>
                <a:gd name="T7" fmla="*/ 8 h 221"/>
                <a:gd name="T8" fmla="*/ 3 w 220"/>
                <a:gd name="T9" fmla="*/ 4 h 221"/>
                <a:gd name="T10" fmla="*/ 8 w 220"/>
                <a:gd name="T11" fmla="*/ 1 h 221"/>
                <a:gd name="T12" fmla="*/ 13 w 220"/>
                <a:gd name="T13" fmla="*/ 0 h 221"/>
                <a:gd name="T14" fmla="*/ 17 w 220"/>
                <a:gd name="T15" fmla="*/ 1 h 221"/>
                <a:gd name="T16" fmla="*/ 22 w 220"/>
                <a:gd name="T17" fmla="*/ 4 h 221"/>
                <a:gd name="T18" fmla="*/ 3 w 220"/>
                <a:gd name="T19" fmla="*/ 22 h 221"/>
                <a:gd name="T20" fmla="*/ 22 w 220"/>
                <a:gd name="T21" fmla="*/ 4 h 221"/>
                <a:gd name="T22" fmla="*/ 217 w 220"/>
                <a:gd name="T23" fmla="*/ 200 h 221"/>
                <a:gd name="T24" fmla="*/ 199 w 220"/>
                <a:gd name="T25" fmla="*/ 217 h 221"/>
                <a:gd name="T26" fmla="*/ 3 w 220"/>
                <a:gd name="T27" fmla="*/ 22 h 221"/>
                <a:gd name="T28" fmla="*/ 22 w 220"/>
                <a:gd name="T29" fmla="*/ 4 h 221"/>
                <a:gd name="T30" fmla="*/ 217 w 220"/>
                <a:gd name="T31" fmla="*/ 200 h 221"/>
                <a:gd name="T32" fmla="*/ 219 w 220"/>
                <a:gd name="T33" fmla="*/ 203 h 221"/>
                <a:gd name="T34" fmla="*/ 220 w 220"/>
                <a:gd name="T35" fmla="*/ 208 h 221"/>
                <a:gd name="T36" fmla="*/ 219 w 220"/>
                <a:gd name="T37" fmla="*/ 213 h 221"/>
                <a:gd name="T38" fmla="*/ 217 w 220"/>
                <a:gd name="T39" fmla="*/ 217 h 221"/>
                <a:gd name="T40" fmla="*/ 213 w 220"/>
                <a:gd name="T41" fmla="*/ 220 h 221"/>
                <a:gd name="T42" fmla="*/ 208 w 220"/>
                <a:gd name="T43" fmla="*/ 221 h 221"/>
                <a:gd name="T44" fmla="*/ 203 w 220"/>
                <a:gd name="T45" fmla="*/ 220 h 221"/>
                <a:gd name="T46" fmla="*/ 199 w 220"/>
                <a:gd name="T47" fmla="*/ 217 h 221"/>
                <a:gd name="T48" fmla="*/ 217 w 220"/>
                <a:gd name="T49" fmla="*/ 20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221">
                  <a:moveTo>
                    <a:pt x="3" y="22"/>
                  </a:move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3" y="22"/>
                  </a:lnTo>
                  <a:close/>
                  <a:moveTo>
                    <a:pt x="22" y="4"/>
                  </a:moveTo>
                  <a:lnTo>
                    <a:pt x="217" y="200"/>
                  </a:lnTo>
                  <a:lnTo>
                    <a:pt x="199" y="217"/>
                  </a:lnTo>
                  <a:lnTo>
                    <a:pt x="3" y="22"/>
                  </a:lnTo>
                  <a:lnTo>
                    <a:pt x="22" y="4"/>
                  </a:lnTo>
                  <a:close/>
                  <a:moveTo>
                    <a:pt x="217" y="200"/>
                  </a:moveTo>
                  <a:lnTo>
                    <a:pt x="219" y="203"/>
                  </a:lnTo>
                  <a:lnTo>
                    <a:pt x="220" y="208"/>
                  </a:lnTo>
                  <a:lnTo>
                    <a:pt x="219" y="213"/>
                  </a:lnTo>
                  <a:lnTo>
                    <a:pt x="217" y="217"/>
                  </a:lnTo>
                  <a:lnTo>
                    <a:pt x="213" y="220"/>
                  </a:lnTo>
                  <a:lnTo>
                    <a:pt x="208" y="221"/>
                  </a:lnTo>
                  <a:lnTo>
                    <a:pt x="203" y="220"/>
                  </a:lnTo>
                  <a:lnTo>
                    <a:pt x="199" y="217"/>
                  </a:lnTo>
                  <a:lnTo>
                    <a:pt x="217" y="20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Freeform 124">
              <a:extLst>
                <a:ext uri="{FF2B5EF4-FFF2-40B4-BE49-F238E27FC236}">
                  <a16:creationId xmlns:a16="http://schemas.microsoft.com/office/drawing/2014/main" id="{CF400A76-E201-498C-AF7C-CE0DDC65D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5388" y="912813"/>
              <a:ext cx="25400" cy="12700"/>
            </a:xfrm>
            <a:custGeom>
              <a:avLst/>
              <a:gdLst>
                <a:gd name="T0" fmla="*/ 4 w 62"/>
                <a:gd name="T1" fmla="*/ 22 h 34"/>
                <a:gd name="T2" fmla="*/ 1 w 62"/>
                <a:gd name="T3" fmla="*/ 18 h 34"/>
                <a:gd name="T4" fmla="*/ 0 w 62"/>
                <a:gd name="T5" fmla="*/ 13 h 34"/>
                <a:gd name="T6" fmla="*/ 1 w 62"/>
                <a:gd name="T7" fmla="*/ 8 h 34"/>
                <a:gd name="T8" fmla="*/ 4 w 62"/>
                <a:gd name="T9" fmla="*/ 5 h 34"/>
                <a:gd name="T10" fmla="*/ 8 w 62"/>
                <a:gd name="T11" fmla="*/ 1 h 34"/>
                <a:gd name="T12" fmla="*/ 13 w 62"/>
                <a:gd name="T13" fmla="*/ 0 h 34"/>
                <a:gd name="T14" fmla="*/ 18 w 62"/>
                <a:gd name="T15" fmla="*/ 1 h 34"/>
                <a:gd name="T16" fmla="*/ 22 w 62"/>
                <a:gd name="T17" fmla="*/ 5 h 34"/>
                <a:gd name="T18" fmla="*/ 4 w 62"/>
                <a:gd name="T19" fmla="*/ 22 h 34"/>
                <a:gd name="T20" fmla="*/ 22 w 62"/>
                <a:gd name="T21" fmla="*/ 5 h 34"/>
                <a:gd name="T22" fmla="*/ 22 w 62"/>
                <a:gd name="T23" fmla="*/ 5 h 34"/>
                <a:gd name="T24" fmla="*/ 4 w 62"/>
                <a:gd name="T25" fmla="*/ 22 h 34"/>
                <a:gd name="T26" fmla="*/ 4 w 62"/>
                <a:gd name="T27" fmla="*/ 22 h 34"/>
                <a:gd name="T28" fmla="*/ 22 w 62"/>
                <a:gd name="T29" fmla="*/ 5 h 34"/>
                <a:gd name="T30" fmla="*/ 22 w 62"/>
                <a:gd name="T31" fmla="*/ 5 h 34"/>
                <a:gd name="T32" fmla="*/ 27 w 62"/>
                <a:gd name="T33" fmla="*/ 7 h 34"/>
                <a:gd name="T34" fmla="*/ 31 w 62"/>
                <a:gd name="T35" fmla="*/ 8 h 34"/>
                <a:gd name="T36" fmla="*/ 31 w 62"/>
                <a:gd name="T37" fmla="*/ 34 h 34"/>
                <a:gd name="T38" fmla="*/ 23 w 62"/>
                <a:gd name="T39" fmla="*/ 33 h 34"/>
                <a:gd name="T40" fmla="*/ 17 w 62"/>
                <a:gd name="T41" fmla="*/ 30 h 34"/>
                <a:gd name="T42" fmla="*/ 9 w 62"/>
                <a:gd name="T43" fmla="*/ 27 h 34"/>
                <a:gd name="T44" fmla="*/ 4 w 62"/>
                <a:gd name="T45" fmla="*/ 22 h 34"/>
                <a:gd name="T46" fmla="*/ 22 w 62"/>
                <a:gd name="T47" fmla="*/ 5 h 34"/>
                <a:gd name="T48" fmla="*/ 31 w 62"/>
                <a:gd name="T49" fmla="*/ 8 h 34"/>
                <a:gd name="T50" fmla="*/ 36 w 62"/>
                <a:gd name="T51" fmla="*/ 7 h 34"/>
                <a:gd name="T52" fmla="*/ 41 w 62"/>
                <a:gd name="T53" fmla="*/ 5 h 34"/>
                <a:gd name="T54" fmla="*/ 58 w 62"/>
                <a:gd name="T55" fmla="*/ 22 h 34"/>
                <a:gd name="T56" fmla="*/ 52 w 62"/>
                <a:gd name="T57" fmla="*/ 27 h 34"/>
                <a:gd name="T58" fmla="*/ 45 w 62"/>
                <a:gd name="T59" fmla="*/ 30 h 34"/>
                <a:gd name="T60" fmla="*/ 38 w 62"/>
                <a:gd name="T61" fmla="*/ 33 h 34"/>
                <a:gd name="T62" fmla="*/ 31 w 62"/>
                <a:gd name="T63" fmla="*/ 34 h 34"/>
                <a:gd name="T64" fmla="*/ 31 w 62"/>
                <a:gd name="T65" fmla="*/ 8 h 34"/>
                <a:gd name="T66" fmla="*/ 49 w 62"/>
                <a:gd name="T67" fmla="*/ 13 h 34"/>
                <a:gd name="T68" fmla="*/ 41 w 62"/>
                <a:gd name="T69" fmla="*/ 5 h 34"/>
                <a:gd name="T70" fmla="*/ 44 w 62"/>
                <a:gd name="T71" fmla="*/ 1 h 34"/>
                <a:gd name="T72" fmla="*/ 49 w 62"/>
                <a:gd name="T73" fmla="*/ 0 h 34"/>
                <a:gd name="T74" fmla="*/ 54 w 62"/>
                <a:gd name="T75" fmla="*/ 1 h 34"/>
                <a:gd name="T76" fmla="*/ 58 w 62"/>
                <a:gd name="T77" fmla="*/ 5 h 34"/>
                <a:gd name="T78" fmla="*/ 61 w 62"/>
                <a:gd name="T79" fmla="*/ 9 h 34"/>
                <a:gd name="T80" fmla="*/ 62 w 62"/>
                <a:gd name="T81" fmla="*/ 13 h 34"/>
                <a:gd name="T82" fmla="*/ 61 w 62"/>
                <a:gd name="T83" fmla="*/ 18 h 34"/>
                <a:gd name="T84" fmla="*/ 58 w 62"/>
                <a:gd name="T85" fmla="*/ 22 h 34"/>
                <a:gd name="T86" fmla="*/ 49 w 62"/>
                <a:gd name="T87" fmla="*/ 13 h 34"/>
                <a:gd name="T88" fmla="*/ 40 w 62"/>
                <a:gd name="T89" fmla="*/ 5 h 34"/>
                <a:gd name="T90" fmla="*/ 40 w 62"/>
                <a:gd name="T91" fmla="*/ 5 h 34"/>
                <a:gd name="T92" fmla="*/ 58 w 62"/>
                <a:gd name="T93" fmla="*/ 22 h 34"/>
                <a:gd name="T94" fmla="*/ 58 w 62"/>
                <a:gd name="T95" fmla="*/ 22 h 34"/>
                <a:gd name="T96" fmla="*/ 40 w 62"/>
                <a:gd name="T97" fmla="*/ 5 h 34"/>
                <a:gd name="T98" fmla="*/ 40 w 62"/>
                <a:gd name="T99" fmla="*/ 5 h 34"/>
                <a:gd name="T100" fmla="*/ 44 w 62"/>
                <a:gd name="T101" fmla="*/ 1 h 34"/>
                <a:gd name="T102" fmla="*/ 49 w 62"/>
                <a:gd name="T103" fmla="*/ 0 h 34"/>
                <a:gd name="T104" fmla="*/ 54 w 62"/>
                <a:gd name="T105" fmla="*/ 1 h 34"/>
                <a:gd name="T106" fmla="*/ 58 w 62"/>
                <a:gd name="T107" fmla="*/ 5 h 34"/>
                <a:gd name="T108" fmla="*/ 61 w 62"/>
                <a:gd name="T109" fmla="*/ 8 h 34"/>
                <a:gd name="T110" fmla="*/ 62 w 62"/>
                <a:gd name="T111" fmla="*/ 13 h 34"/>
                <a:gd name="T112" fmla="*/ 61 w 62"/>
                <a:gd name="T113" fmla="*/ 18 h 34"/>
                <a:gd name="T114" fmla="*/ 58 w 62"/>
                <a:gd name="T115" fmla="*/ 22 h 34"/>
                <a:gd name="T116" fmla="*/ 40 w 62"/>
                <a:gd name="T11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" h="34">
                  <a:moveTo>
                    <a:pt x="4" y="22"/>
                  </a:move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2" y="5"/>
                  </a:lnTo>
                  <a:lnTo>
                    <a:pt x="4" y="22"/>
                  </a:lnTo>
                  <a:close/>
                  <a:moveTo>
                    <a:pt x="22" y="5"/>
                  </a:moveTo>
                  <a:lnTo>
                    <a:pt x="22" y="5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2" y="5"/>
                  </a:lnTo>
                  <a:close/>
                  <a:moveTo>
                    <a:pt x="22" y="5"/>
                  </a:moveTo>
                  <a:lnTo>
                    <a:pt x="27" y="7"/>
                  </a:lnTo>
                  <a:lnTo>
                    <a:pt x="31" y="8"/>
                  </a:lnTo>
                  <a:lnTo>
                    <a:pt x="31" y="34"/>
                  </a:lnTo>
                  <a:lnTo>
                    <a:pt x="23" y="33"/>
                  </a:lnTo>
                  <a:lnTo>
                    <a:pt x="17" y="30"/>
                  </a:lnTo>
                  <a:lnTo>
                    <a:pt x="9" y="27"/>
                  </a:lnTo>
                  <a:lnTo>
                    <a:pt x="4" y="22"/>
                  </a:lnTo>
                  <a:lnTo>
                    <a:pt x="22" y="5"/>
                  </a:lnTo>
                  <a:close/>
                  <a:moveTo>
                    <a:pt x="31" y="8"/>
                  </a:moveTo>
                  <a:lnTo>
                    <a:pt x="36" y="7"/>
                  </a:lnTo>
                  <a:lnTo>
                    <a:pt x="41" y="5"/>
                  </a:lnTo>
                  <a:lnTo>
                    <a:pt x="58" y="22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31" y="34"/>
                  </a:lnTo>
                  <a:lnTo>
                    <a:pt x="31" y="8"/>
                  </a:lnTo>
                  <a:close/>
                  <a:moveTo>
                    <a:pt x="49" y="13"/>
                  </a:moveTo>
                  <a:lnTo>
                    <a:pt x="41" y="5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8" y="5"/>
                  </a:lnTo>
                  <a:lnTo>
                    <a:pt x="61" y="9"/>
                  </a:lnTo>
                  <a:lnTo>
                    <a:pt x="62" y="13"/>
                  </a:lnTo>
                  <a:lnTo>
                    <a:pt x="61" y="18"/>
                  </a:lnTo>
                  <a:lnTo>
                    <a:pt x="58" y="22"/>
                  </a:lnTo>
                  <a:lnTo>
                    <a:pt x="49" y="13"/>
                  </a:lnTo>
                  <a:close/>
                  <a:moveTo>
                    <a:pt x="40" y="5"/>
                  </a:moveTo>
                  <a:lnTo>
                    <a:pt x="40" y="5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40" y="5"/>
                  </a:lnTo>
                  <a:close/>
                  <a:moveTo>
                    <a:pt x="40" y="5"/>
                  </a:moveTo>
                  <a:lnTo>
                    <a:pt x="44" y="1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8" y="5"/>
                  </a:lnTo>
                  <a:lnTo>
                    <a:pt x="61" y="8"/>
                  </a:lnTo>
                  <a:lnTo>
                    <a:pt x="62" y="13"/>
                  </a:lnTo>
                  <a:lnTo>
                    <a:pt x="61" y="18"/>
                  </a:lnTo>
                  <a:lnTo>
                    <a:pt x="58" y="22"/>
                  </a:lnTo>
                  <a:lnTo>
                    <a:pt x="40" y="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Freeform 125">
              <a:extLst>
                <a:ext uri="{FF2B5EF4-FFF2-40B4-BE49-F238E27FC236}">
                  <a16:creationId xmlns:a16="http://schemas.microsoft.com/office/drawing/2014/main" id="{3E10A41A-E56A-4465-98C8-27A7263400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906463"/>
              <a:ext cx="14288" cy="15875"/>
            </a:xfrm>
            <a:custGeom>
              <a:avLst/>
              <a:gdLst>
                <a:gd name="T0" fmla="*/ 22 w 39"/>
                <a:gd name="T1" fmla="*/ 35 h 39"/>
                <a:gd name="T2" fmla="*/ 18 w 39"/>
                <a:gd name="T3" fmla="*/ 38 h 39"/>
                <a:gd name="T4" fmla="*/ 13 w 39"/>
                <a:gd name="T5" fmla="*/ 39 h 39"/>
                <a:gd name="T6" fmla="*/ 8 w 39"/>
                <a:gd name="T7" fmla="*/ 38 h 39"/>
                <a:gd name="T8" fmla="*/ 4 w 39"/>
                <a:gd name="T9" fmla="*/ 35 h 39"/>
                <a:gd name="T10" fmla="*/ 1 w 39"/>
                <a:gd name="T11" fmla="*/ 31 h 39"/>
                <a:gd name="T12" fmla="*/ 0 w 39"/>
                <a:gd name="T13" fmla="*/ 26 h 39"/>
                <a:gd name="T14" fmla="*/ 1 w 39"/>
                <a:gd name="T15" fmla="*/ 21 h 39"/>
                <a:gd name="T16" fmla="*/ 4 w 39"/>
                <a:gd name="T17" fmla="*/ 18 h 39"/>
                <a:gd name="T18" fmla="*/ 22 w 39"/>
                <a:gd name="T19" fmla="*/ 35 h 39"/>
                <a:gd name="T20" fmla="*/ 4 w 39"/>
                <a:gd name="T21" fmla="*/ 18 h 39"/>
                <a:gd name="T22" fmla="*/ 16 w 39"/>
                <a:gd name="T23" fmla="*/ 5 h 39"/>
                <a:gd name="T24" fmla="*/ 35 w 39"/>
                <a:gd name="T25" fmla="*/ 22 h 39"/>
                <a:gd name="T26" fmla="*/ 22 w 39"/>
                <a:gd name="T27" fmla="*/ 35 h 39"/>
                <a:gd name="T28" fmla="*/ 4 w 39"/>
                <a:gd name="T29" fmla="*/ 18 h 39"/>
                <a:gd name="T30" fmla="*/ 16 w 39"/>
                <a:gd name="T31" fmla="*/ 5 h 39"/>
                <a:gd name="T32" fmla="*/ 21 w 39"/>
                <a:gd name="T33" fmla="*/ 1 h 39"/>
                <a:gd name="T34" fmla="*/ 26 w 39"/>
                <a:gd name="T35" fmla="*/ 0 h 39"/>
                <a:gd name="T36" fmla="*/ 31 w 39"/>
                <a:gd name="T37" fmla="*/ 1 h 39"/>
                <a:gd name="T38" fmla="*/ 35 w 39"/>
                <a:gd name="T39" fmla="*/ 5 h 39"/>
                <a:gd name="T40" fmla="*/ 38 w 39"/>
                <a:gd name="T41" fmla="*/ 9 h 39"/>
                <a:gd name="T42" fmla="*/ 39 w 39"/>
                <a:gd name="T43" fmla="*/ 13 h 39"/>
                <a:gd name="T44" fmla="*/ 38 w 39"/>
                <a:gd name="T45" fmla="*/ 19 h 39"/>
                <a:gd name="T46" fmla="*/ 35 w 39"/>
                <a:gd name="T47" fmla="*/ 22 h 39"/>
                <a:gd name="T48" fmla="*/ 16 w 39"/>
                <a:gd name="T49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9">
                  <a:moveTo>
                    <a:pt x="22" y="35"/>
                  </a:moveTo>
                  <a:lnTo>
                    <a:pt x="18" y="38"/>
                  </a:lnTo>
                  <a:lnTo>
                    <a:pt x="13" y="39"/>
                  </a:lnTo>
                  <a:lnTo>
                    <a:pt x="8" y="38"/>
                  </a:lnTo>
                  <a:lnTo>
                    <a:pt x="4" y="35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4" y="18"/>
                  </a:lnTo>
                  <a:lnTo>
                    <a:pt x="22" y="35"/>
                  </a:lnTo>
                  <a:close/>
                  <a:moveTo>
                    <a:pt x="4" y="18"/>
                  </a:moveTo>
                  <a:lnTo>
                    <a:pt x="16" y="5"/>
                  </a:lnTo>
                  <a:lnTo>
                    <a:pt x="35" y="22"/>
                  </a:lnTo>
                  <a:lnTo>
                    <a:pt x="22" y="35"/>
                  </a:lnTo>
                  <a:lnTo>
                    <a:pt x="4" y="18"/>
                  </a:lnTo>
                  <a:close/>
                  <a:moveTo>
                    <a:pt x="16" y="5"/>
                  </a:moveTo>
                  <a:lnTo>
                    <a:pt x="21" y="1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39" y="13"/>
                  </a:lnTo>
                  <a:lnTo>
                    <a:pt x="38" y="19"/>
                  </a:lnTo>
                  <a:lnTo>
                    <a:pt x="35" y="22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Freeform 126">
              <a:extLst>
                <a:ext uri="{FF2B5EF4-FFF2-40B4-BE49-F238E27FC236}">
                  <a16:creationId xmlns:a16="http://schemas.microsoft.com/office/drawing/2014/main" id="{842551D6-76BF-4833-A2C9-E21283A4CA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6025" y="900113"/>
              <a:ext cx="12700" cy="17463"/>
            </a:xfrm>
            <a:custGeom>
              <a:avLst/>
              <a:gdLst>
                <a:gd name="T0" fmla="*/ 22 w 34"/>
                <a:gd name="T1" fmla="*/ 40 h 44"/>
                <a:gd name="T2" fmla="*/ 18 w 34"/>
                <a:gd name="T3" fmla="*/ 43 h 44"/>
                <a:gd name="T4" fmla="*/ 13 w 34"/>
                <a:gd name="T5" fmla="*/ 44 h 44"/>
                <a:gd name="T6" fmla="*/ 8 w 34"/>
                <a:gd name="T7" fmla="*/ 43 h 44"/>
                <a:gd name="T8" fmla="*/ 3 w 34"/>
                <a:gd name="T9" fmla="*/ 40 h 44"/>
                <a:gd name="T10" fmla="*/ 1 w 34"/>
                <a:gd name="T11" fmla="*/ 37 h 44"/>
                <a:gd name="T12" fmla="*/ 0 w 34"/>
                <a:gd name="T13" fmla="*/ 31 h 44"/>
                <a:gd name="T14" fmla="*/ 1 w 34"/>
                <a:gd name="T15" fmla="*/ 27 h 44"/>
                <a:gd name="T16" fmla="*/ 3 w 34"/>
                <a:gd name="T17" fmla="*/ 23 h 44"/>
                <a:gd name="T18" fmla="*/ 22 w 34"/>
                <a:gd name="T19" fmla="*/ 40 h 44"/>
                <a:gd name="T20" fmla="*/ 3 w 34"/>
                <a:gd name="T21" fmla="*/ 23 h 44"/>
                <a:gd name="T22" fmla="*/ 6 w 34"/>
                <a:gd name="T23" fmla="*/ 20 h 44"/>
                <a:gd name="T24" fmla="*/ 7 w 34"/>
                <a:gd name="T25" fmla="*/ 18 h 44"/>
                <a:gd name="T26" fmla="*/ 30 w 34"/>
                <a:gd name="T27" fmla="*/ 28 h 44"/>
                <a:gd name="T28" fmla="*/ 27 w 34"/>
                <a:gd name="T29" fmla="*/ 34 h 44"/>
                <a:gd name="T30" fmla="*/ 22 w 34"/>
                <a:gd name="T31" fmla="*/ 40 h 44"/>
                <a:gd name="T32" fmla="*/ 3 w 34"/>
                <a:gd name="T33" fmla="*/ 23 h 44"/>
                <a:gd name="T34" fmla="*/ 7 w 34"/>
                <a:gd name="T35" fmla="*/ 18 h 44"/>
                <a:gd name="T36" fmla="*/ 8 w 34"/>
                <a:gd name="T37" fmla="*/ 16 h 44"/>
                <a:gd name="T38" fmla="*/ 8 w 34"/>
                <a:gd name="T39" fmla="*/ 13 h 44"/>
                <a:gd name="T40" fmla="*/ 34 w 34"/>
                <a:gd name="T41" fmla="*/ 13 h 44"/>
                <a:gd name="T42" fmla="*/ 33 w 34"/>
                <a:gd name="T43" fmla="*/ 20 h 44"/>
                <a:gd name="T44" fmla="*/ 30 w 34"/>
                <a:gd name="T45" fmla="*/ 28 h 44"/>
                <a:gd name="T46" fmla="*/ 7 w 34"/>
                <a:gd name="T47" fmla="*/ 18 h 44"/>
                <a:gd name="T48" fmla="*/ 8 w 34"/>
                <a:gd name="T49" fmla="*/ 13 h 44"/>
                <a:gd name="T50" fmla="*/ 9 w 34"/>
                <a:gd name="T51" fmla="*/ 9 h 44"/>
                <a:gd name="T52" fmla="*/ 11 w 34"/>
                <a:gd name="T53" fmla="*/ 4 h 44"/>
                <a:gd name="T54" fmla="*/ 15 w 34"/>
                <a:gd name="T55" fmla="*/ 1 h 44"/>
                <a:gd name="T56" fmla="*/ 21 w 34"/>
                <a:gd name="T57" fmla="*/ 0 h 44"/>
                <a:gd name="T58" fmla="*/ 25 w 34"/>
                <a:gd name="T59" fmla="*/ 1 h 44"/>
                <a:gd name="T60" fmla="*/ 29 w 34"/>
                <a:gd name="T61" fmla="*/ 4 h 44"/>
                <a:gd name="T62" fmla="*/ 33 w 34"/>
                <a:gd name="T63" fmla="*/ 9 h 44"/>
                <a:gd name="T64" fmla="*/ 34 w 34"/>
                <a:gd name="T65" fmla="*/ 13 h 44"/>
                <a:gd name="T66" fmla="*/ 8 w 34"/>
                <a:gd name="T67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4">
                  <a:moveTo>
                    <a:pt x="22" y="40"/>
                  </a:moveTo>
                  <a:lnTo>
                    <a:pt x="18" y="43"/>
                  </a:lnTo>
                  <a:lnTo>
                    <a:pt x="13" y="44"/>
                  </a:lnTo>
                  <a:lnTo>
                    <a:pt x="8" y="43"/>
                  </a:lnTo>
                  <a:lnTo>
                    <a:pt x="3" y="40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3" y="23"/>
                  </a:lnTo>
                  <a:lnTo>
                    <a:pt x="22" y="40"/>
                  </a:lnTo>
                  <a:close/>
                  <a:moveTo>
                    <a:pt x="3" y="23"/>
                  </a:moveTo>
                  <a:lnTo>
                    <a:pt x="6" y="20"/>
                  </a:lnTo>
                  <a:lnTo>
                    <a:pt x="7" y="18"/>
                  </a:lnTo>
                  <a:lnTo>
                    <a:pt x="30" y="28"/>
                  </a:lnTo>
                  <a:lnTo>
                    <a:pt x="27" y="34"/>
                  </a:lnTo>
                  <a:lnTo>
                    <a:pt x="22" y="40"/>
                  </a:lnTo>
                  <a:lnTo>
                    <a:pt x="3" y="23"/>
                  </a:lnTo>
                  <a:close/>
                  <a:moveTo>
                    <a:pt x="7" y="18"/>
                  </a:moveTo>
                  <a:lnTo>
                    <a:pt x="8" y="16"/>
                  </a:lnTo>
                  <a:lnTo>
                    <a:pt x="8" y="13"/>
                  </a:lnTo>
                  <a:lnTo>
                    <a:pt x="34" y="13"/>
                  </a:lnTo>
                  <a:lnTo>
                    <a:pt x="33" y="20"/>
                  </a:lnTo>
                  <a:lnTo>
                    <a:pt x="30" y="28"/>
                  </a:lnTo>
                  <a:lnTo>
                    <a:pt x="7" y="18"/>
                  </a:lnTo>
                  <a:close/>
                  <a:moveTo>
                    <a:pt x="8" y="13"/>
                  </a:moveTo>
                  <a:lnTo>
                    <a:pt x="9" y="9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9" y="4"/>
                  </a:lnTo>
                  <a:lnTo>
                    <a:pt x="33" y="9"/>
                  </a:lnTo>
                  <a:lnTo>
                    <a:pt x="34" y="13"/>
                  </a:lnTo>
                  <a:lnTo>
                    <a:pt x="8" y="1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Freeform 127">
              <a:extLst>
                <a:ext uri="{FF2B5EF4-FFF2-40B4-BE49-F238E27FC236}">
                  <a16:creationId xmlns:a16="http://schemas.microsoft.com/office/drawing/2014/main" id="{9D1D04E1-8812-4020-AB7A-56CD05FF5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9200" y="866775"/>
              <a:ext cx="9525" cy="42863"/>
            </a:xfrm>
            <a:custGeom>
              <a:avLst/>
              <a:gdLst>
                <a:gd name="T0" fmla="*/ 26 w 26"/>
                <a:gd name="T1" fmla="*/ 94 h 107"/>
                <a:gd name="T2" fmla="*/ 25 w 26"/>
                <a:gd name="T3" fmla="*/ 99 h 107"/>
                <a:gd name="T4" fmla="*/ 21 w 26"/>
                <a:gd name="T5" fmla="*/ 104 h 107"/>
                <a:gd name="T6" fmla="*/ 17 w 26"/>
                <a:gd name="T7" fmla="*/ 106 h 107"/>
                <a:gd name="T8" fmla="*/ 13 w 26"/>
                <a:gd name="T9" fmla="*/ 107 h 107"/>
                <a:gd name="T10" fmla="*/ 7 w 26"/>
                <a:gd name="T11" fmla="*/ 106 h 107"/>
                <a:gd name="T12" fmla="*/ 3 w 26"/>
                <a:gd name="T13" fmla="*/ 104 h 107"/>
                <a:gd name="T14" fmla="*/ 1 w 26"/>
                <a:gd name="T15" fmla="*/ 99 h 107"/>
                <a:gd name="T16" fmla="*/ 0 w 26"/>
                <a:gd name="T17" fmla="*/ 94 h 107"/>
                <a:gd name="T18" fmla="*/ 26 w 26"/>
                <a:gd name="T19" fmla="*/ 94 h 107"/>
                <a:gd name="T20" fmla="*/ 0 w 26"/>
                <a:gd name="T21" fmla="*/ 94 h 107"/>
                <a:gd name="T22" fmla="*/ 0 w 26"/>
                <a:gd name="T23" fmla="*/ 13 h 107"/>
                <a:gd name="T24" fmla="*/ 26 w 26"/>
                <a:gd name="T25" fmla="*/ 13 h 107"/>
                <a:gd name="T26" fmla="*/ 26 w 26"/>
                <a:gd name="T27" fmla="*/ 94 h 107"/>
                <a:gd name="T28" fmla="*/ 0 w 26"/>
                <a:gd name="T29" fmla="*/ 94 h 107"/>
                <a:gd name="T30" fmla="*/ 0 w 26"/>
                <a:gd name="T31" fmla="*/ 13 h 107"/>
                <a:gd name="T32" fmla="*/ 1 w 26"/>
                <a:gd name="T33" fmla="*/ 7 h 107"/>
                <a:gd name="T34" fmla="*/ 3 w 26"/>
                <a:gd name="T35" fmla="*/ 3 h 107"/>
                <a:gd name="T36" fmla="*/ 7 w 26"/>
                <a:gd name="T37" fmla="*/ 1 h 107"/>
                <a:gd name="T38" fmla="*/ 13 w 26"/>
                <a:gd name="T39" fmla="*/ 0 h 107"/>
                <a:gd name="T40" fmla="*/ 17 w 26"/>
                <a:gd name="T41" fmla="*/ 1 h 107"/>
                <a:gd name="T42" fmla="*/ 21 w 26"/>
                <a:gd name="T43" fmla="*/ 3 h 107"/>
                <a:gd name="T44" fmla="*/ 25 w 26"/>
                <a:gd name="T45" fmla="*/ 7 h 107"/>
                <a:gd name="T46" fmla="*/ 26 w 26"/>
                <a:gd name="T47" fmla="*/ 13 h 107"/>
                <a:gd name="T48" fmla="*/ 0 w 26"/>
                <a:gd name="T49" fmla="*/ 1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107">
                  <a:moveTo>
                    <a:pt x="26" y="94"/>
                  </a:moveTo>
                  <a:lnTo>
                    <a:pt x="25" y="99"/>
                  </a:lnTo>
                  <a:lnTo>
                    <a:pt x="21" y="104"/>
                  </a:lnTo>
                  <a:lnTo>
                    <a:pt x="17" y="106"/>
                  </a:lnTo>
                  <a:lnTo>
                    <a:pt x="13" y="107"/>
                  </a:lnTo>
                  <a:lnTo>
                    <a:pt x="7" y="106"/>
                  </a:lnTo>
                  <a:lnTo>
                    <a:pt x="3" y="104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26" y="94"/>
                  </a:lnTo>
                  <a:close/>
                  <a:moveTo>
                    <a:pt x="0" y="94"/>
                  </a:moveTo>
                  <a:lnTo>
                    <a:pt x="0" y="13"/>
                  </a:lnTo>
                  <a:lnTo>
                    <a:pt x="26" y="13"/>
                  </a:lnTo>
                  <a:lnTo>
                    <a:pt x="26" y="94"/>
                  </a:lnTo>
                  <a:lnTo>
                    <a:pt x="0" y="94"/>
                  </a:lnTo>
                  <a:close/>
                  <a:moveTo>
                    <a:pt x="0" y="13"/>
                  </a:move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5" y="7"/>
                  </a:lnTo>
                  <a:lnTo>
                    <a:pt x="26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Freeform 128">
              <a:extLst>
                <a:ext uri="{FF2B5EF4-FFF2-40B4-BE49-F238E27FC236}">
                  <a16:creationId xmlns:a16="http://schemas.microsoft.com/office/drawing/2014/main" id="{DB735D8D-EC6E-4F56-AE02-DEDD490BE6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9200" y="860425"/>
              <a:ext cx="12700" cy="17463"/>
            </a:xfrm>
            <a:custGeom>
              <a:avLst/>
              <a:gdLst>
                <a:gd name="T0" fmla="*/ 26 w 33"/>
                <a:gd name="T1" fmla="*/ 31 h 44"/>
                <a:gd name="T2" fmla="*/ 25 w 33"/>
                <a:gd name="T3" fmla="*/ 35 h 44"/>
                <a:gd name="T4" fmla="*/ 21 w 33"/>
                <a:gd name="T5" fmla="*/ 40 h 44"/>
                <a:gd name="T6" fmla="*/ 17 w 33"/>
                <a:gd name="T7" fmla="*/ 43 h 44"/>
                <a:gd name="T8" fmla="*/ 13 w 33"/>
                <a:gd name="T9" fmla="*/ 44 h 44"/>
                <a:gd name="T10" fmla="*/ 7 w 33"/>
                <a:gd name="T11" fmla="*/ 43 h 44"/>
                <a:gd name="T12" fmla="*/ 3 w 33"/>
                <a:gd name="T13" fmla="*/ 40 h 44"/>
                <a:gd name="T14" fmla="*/ 1 w 33"/>
                <a:gd name="T15" fmla="*/ 35 h 44"/>
                <a:gd name="T16" fmla="*/ 0 w 33"/>
                <a:gd name="T17" fmla="*/ 31 h 44"/>
                <a:gd name="T18" fmla="*/ 26 w 33"/>
                <a:gd name="T19" fmla="*/ 31 h 44"/>
                <a:gd name="T20" fmla="*/ 0 w 33"/>
                <a:gd name="T21" fmla="*/ 31 h 44"/>
                <a:gd name="T22" fmla="*/ 1 w 33"/>
                <a:gd name="T23" fmla="*/ 23 h 44"/>
                <a:gd name="T24" fmla="*/ 3 w 33"/>
                <a:gd name="T25" fmla="*/ 16 h 44"/>
                <a:gd name="T26" fmla="*/ 27 w 33"/>
                <a:gd name="T27" fmla="*/ 25 h 44"/>
                <a:gd name="T28" fmla="*/ 26 w 33"/>
                <a:gd name="T29" fmla="*/ 28 h 44"/>
                <a:gd name="T30" fmla="*/ 26 w 33"/>
                <a:gd name="T31" fmla="*/ 31 h 44"/>
                <a:gd name="T32" fmla="*/ 0 w 33"/>
                <a:gd name="T33" fmla="*/ 31 h 44"/>
                <a:gd name="T34" fmla="*/ 15 w 33"/>
                <a:gd name="T35" fmla="*/ 21 h 44"/>
                <a:gd name="T36" fmla="*/ 3 w 33"/>
                <a:gd name="T37" fmla="*/ 16 h 44"/>
                <a:gd name="T38" fmla="*/ 5 w 33"/>
                <a:gd name="T39" fmla="*/ 11 h 44"/>
                <a:gd name="T40" fmla="*/ 10 w 33"/>
                <a:gd name="T41" fmla="*/ 9 h 44"/>
                <a:gd name="T42" fmla="*/ 15 w 33"/>
                <a:gd name="T43" fmla="*/ 8 h 44"/>
                <a:gd name="T44" fmla="*/ 19 w 33"/>
                <a:gd name="T45" fmla="*/ 9 h 44"/>
                <a:gd name="T46" fmla="*/ 24 w 33"/>
                <a:gd name="T47" fmla="*/ 11 h 44"/>
                <a:gd name="T48" fmla="*/ 27 w 33"/>
                <a:gd name="T49" fmla="*/ 16 h 44"/>
                <a:gd name="T50" fmla="*/ 27 w 33"/>
                <a:gd name="T51" fmla="*/ 21 h 44"/>
                <a:gd name="T52" fmla="*/ 27 w 33"/>
                <a:gd name="T53" fmla="*/ 25 h 44"/>
                <a:gd name="T54" fmla="*/ 15 w 33"/>
                <a:gd name="T55" fmla="*/ 21 h 44"/>
                <a:gd name="T56" fmla="*/ 3 w 33"/>
                <a:gd name="T57" fmla="*/ 16 h 44"/>
                <a:gd name="T58" fmla="*/ 6 w 33"/>
                <a:gd name="T59" fmla="*/ 9 h 44"/>
                <a:gd name="T60" fmla="*/ 11 w 33"/>
                <a:gd name="T61" fmla="*/ 3 h 44"/>
                <a:gd name="T62" fmla="*/ 29 w 33"/>
                <a:gd name="T63" fmla="*/ 21 h 44"/>
                <a:gd name="T64" fmla="*/ 28 w 33"/>
                <a:gd name="T65" fmla="*/ 23 h 44"/>
                <a:gd name="T66" fmla="*/ 27 w 33"/>
                <a:gd name="T67" fmla="*/ 25 h 44"/>
                <a:gd name="T68" fmla="*/ 3 w 33"/>
                <a:gd name="T69" fmla="*/ 16 h 44"/>
                <a:gd name="T70" fmla="*/ 11 w 33"/>
                <a:gd name="T71" fmla="*/ 3 h 44"/>
                <a:gd name="T72" fmla="*/ 15 w 33"/>
                <a:gd name="T73" fmla="*/ 1 h 44"/>
                <a:gd name="T74" fmla="*/ 20 w 33"/>
                <a:gd name="T75" fmla="*/ 0 h 44"/>
                <a:gd name="T76" fmla="*/ 25 w 33"/>
                <a:gd name="T77" fmla="*/ 1 h 44"/>
                <a:gd name="T78" fmla="*/ 29 w 33"/>
                <a:gd name="T79" fmla="*/ 3 h 44"/>
                <a:gd name="T80" fmla="*/ 32 w 33"/>
                <a:gd name="T81" fmla="*/ 7 h 44"/>
                <a:gd name="T82" fmla="*/ 33 w 33"/>
                <a:gd name="T83" fmla="*/ 13 h 44"/>
                <a:gd name="T84" fmla="*/ 32 w 33"/>
                <a:gd name="T85" fmla="*/ 17 h 44"/>
                <a:gd name="T86" fmla="*/ 29 w 33"/>
                <a:gd name="T87" fmla="*/ 21 h 44"/>
                <a:gd name="T88" fmla="*/ 11 w 33"/>
                <a:gd name="T8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" h="44">
                  <a:moveTo>
                    <a:pt x="26" y="31"/>
                  </a:moveTo>
                  <a:lnTo>
                    <a:pt x="25" y="35"/>
                  </a:lnTo>
                  <a:lnTo>
                    <a:pt x="21" y="40"/>
                  </a:lnTo>
                  <a:lnTo>
                    <a:pt x="17" y="43"/>
                  </a:lnTo>
                  <a:lnTo>
                    <a:pt x="13" y="44"/>
                  </a:lnTo>
                  <a:lnTo>
                    <a:pt x="7" y="43"/>
                  </a:lnTo>
                  <a:lnTo>
                    <a:pt x="3" y="40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26" y="31"/>
                  </a:lnTo>
                  <a:close/>
                  <a:moveTo>
                    <a:pt x="0" y="31"/>
                  </a:moveTo>
                  <a:lnTo>
                    <a:pt x="1" y="23"/>
                  </a:lnTo>
                  <a:lnTo>
                    <a:pt x="3" y="16"/>
                  </a:lnTo>
                  <a:lnTo>
                    <a:pt x="27" y="25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0" y="31"/>
                  </a:lnTo>
                  <a:close/>
                  <a:moveTo>
                    <a:pt x="15" y="21"/>
                  </a:moveTo>
                  <a:lnTo>
                    <a:pt x="3" y="16"/>
                  </a:lnTo>
                  <a:lnTo>
                    <a:pt x="5" y="11"/>
                  </a:lnTo>
                  <a:lnTo>
                    <a:pt x="10" y="9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4" y="11"/>
                  </a:lnTo>
                  <a:lnTo>
                    <a:pt x="27" y="16"/>
                  </a:lnTo>
                  <a:lnTo>
                    <a:pt x="27" y="21"/>
                  </a:lnTo>
                  <a:lnTo>
                    <a:pt x="27" y="25"/>
                  </a:lnTo>
                  <a:lnTo>
                    <a:pt x="15" y="21"/>
                  </a:lnTo>
                  <a:close/>
                  <a:moveTo>
                    <a:pt x="3" y="16"/>
                  </a:moveTo>
                  <a:lnTo>
                    <a:pt x="6" y="9"/>
                  </a:lnTo>
                  <a:lnTo>
                    <a:pt x="11" y="3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7" y="25"/>
                  </a:lnTo>
                  <a:lnTo>
                    <a:pt x="3" y="16"/>
                  </a:lnTo>
                  <a:close/>
                  <a:moveTo>
                    <a:pt x="11" y="3"/>
                  </a:moveTo>
                  <a:lnTo>
                    <a:pt x="15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2" y="7"/>
                  </a:lnTo>
                  <a:lnTo>
                    <a:pt x="33" y="13"/>
                  </a:lnTo>
                  <a:lnTo>
                    <a:pt x="32" y="17"/>
                  </a:lnTo>
                  <a:lnTo>
                    <a:pt x="29" y="21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Freeform 129">
              <a:extLst>
                <a:ext uri="{FF2B5EF4-FFF2-40B4-BE49-F238E27FC236}">
                  <a16:creationId xmlns:a16="http://schemas.microsoft.com/office/drawing/2014/main" id="{D105838B-A910-44ED-BEFF-31EAD118F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375" y="817563"/>
              <a:ext cx="52388" cy="52388"/>
            </a:xfrm>
            <a:custGeom>
              <a:avLst/>
              <a:gdLst>
                <a:gd name="T0" fmla="*/ 22 w 134"/>
                <a:gd name="T1" fmla="*/ 129 h 133"/>
                <a:gd name="T2" fmla="*/ 18 w 134"/>
                <a:gd name="T3" fmla="*/ 132 h 133"/>
                <a:gd name="T4" fmla="*/ 13 w 134"/>
                <a:gd name="T5" fmla="*/ 133 h 133"/>
                <a:gd name="T6" fmla="*/ 8 w 134"/>
                <a:gd name="T7" fmla="*/ 132 h 133"/>
                <a:gd name="T8" fmla="*/ 4 w 134"/>
                <a:gd name="T9" fmla="*/ 129 h 133"/>
                <a:gd name="T10" fmla="*/ 1 w 134"/>
                <a:gd name="T11" fmla="*/ 125 h 133"/>
                <a:gd name="T12" fmla="*/ 0 w 134"/>
                <a:gd name="T13" fmla="*/ 121 h 133"/>
                <a:gd name="T14" fmla="*/ 1 w 134"/>
                <a:gd name="T15" fmla="*/ 115 h 133"/>
                <a:gd name="T16" fmla="*/ 4 w 134"/>
                <a:gd name="T17" fmla="*/ 111 h 133"/>
                <a:gd name="T18" fmla="*/ 22 w 134"/>
                <a:gd name="T19" fmla="*/ 129 h 133"/>
                <a:gd name="T20" fmla="*/ 4 w 134"/>
                <a:gd name="T21" fmla="*/ 111 h 133"/>
                <a:gd name="T22" fmla="*/ 113 w 134"/>
                <a:gd name="T23" fmla="*/ 3 h 133"/>
                <a:gd name="T24" fmla="*/ 130 w 134"/>
                <a:gd name="T25" fmla="*/ 21 h 133"/>
                <a:gd name="T26" fmla="*/ 22 w 134"/>
                <a:gd name="T27" fmla="*/ 129 h 133"/>
                <a:gd name="T28" fmla="*/ 4 w 134"/>
                <a:gd name="T29" fmla="*/ 111 h 133"/>
                <a:gd name="T30" fmla="*/ 113 w 134"/>
                <a:gd name="T31" fmla="*/ 3 h 133"/>
                <a:gd name="T32" fmla="*/ 116 w 134"/>
                <a:gd name="T33" fmla="*/ 1 h 133"/>
                <a:gd name="T34" fmla="*/ 121 w 134"/>
                <a:gd name="T35" fmla="*/ 0 h 133"/>
                <a:gd name="T36" fmla="*/ 126 w 134"/>
                <a:gd name="T37" fmla="*/ 1 h 133"/>
                <a:gd name="T38" fmla="*/ 130 w 134"/>
                <a:gd name="T39" fmla="*/ 3 h 133"/>
                <a:gd name="T40" fmla="*/ 133 w 134"/>
                <a:gd name="T41" fmla="*/ 7 h 133"/>
                <a:gd name="T42" fmla="*/ 134 w 134"/>
                <a:gd name="T43" fmla="*/ 13 h 133"/>
                <a:gd name="T44" fmla="*/ 133 w 134"/>
                <a:gd name="T45" fmla="*/ 17 h 133"/>
                <a:gd name="T46" fmla="*/ 130 w 134"/>
                <a:gd name="T47" fmla="*/ 21 h 133"/>
                <a:gd name="T48" fmla="*/ 113 w 134"/>
                <a:gd name="T49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133">
                  <a:moveTo>
                    <a:pt x="22" y="129"/>
                  </a:moveTo>
                  <a:lnTo>
                    <a:pt x="18" y="132"/>
                  </a:lnTo>
                  <a:lnTo>
                    <a:pt x="13" y="133"/>
                  </a:lnTo>
                  <a:lnTo>
                    <a:pt x="8" y="132"/>
                  </a:lnTo>
                  <a:lnTo>
                    <a:pt x="4" y="129"/>
                  </a:lnTo>
                  <a:lnTo>
                    <a:pt x="1" y="125"/>
                  </a:lnTo>
                  <a:lnTo>
                    <a:pt x="0" y="121"/>
                  </a:lnTo>
                  <a:lnTo>
                    <a:pt x="1" y="115"/>
                  </a:lnTo>
                  <a:lnTo>
                    <a:pt x="4" y="111"/>
                  </a:lnTo>
                  <a:lnTo>
                    <a:pt x="22" y="129"/>
                  </a:lnTo>
                  <a:close/>
                  <a:moveTo>
                    <a:pt x="4" y="111"/>
                  </a:moveTo>
                  <a:lnTo>
                    <a:pt x="113" y="3"/>
                  </a:lnTo>
                  <a:lnTo>
                    <a:pt x="130" y="21"/>
                  </a:lnTo>
                  <a:lnTo>
                    <a:pt x="22" y="129"/>
                  </a:lnTo>
                  <a:lnTo>
                    <a:pt x="4" y="111"/>
                  </a:lnTo>
                  <a:close/>
                  <a:moveTo>
                    <a:pt x="113" y="3"/>
                  </a:moveTo>
                  <a:lnTo>
                    <a:pt x="116" y="1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0" y="3"/>
                  </a:lnTo>
                  <a:lnTo>
                    <a:pt x="133" y="7"/>
                  </a:lnTo>
                  <a:lnTo>
                    <a:pt x="134" y="13"/>
                  </a:lnTo>
                  <a:lnTo>
                    <a:pt x="133" y="17"/>
                  </a:lnTo>
                  <a:lnTo>
                    <a:pt x="130" y="21"/>
                  </a:lnTo>
                  <a:lnTo>
                    <a:pt x="113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Freeform 130">
              <a:extLst>
                <a:ext uri="{FF2B5EF4-FFF2-40B4-BE49-F238E27FC236}">
                  <a16:creationId xmlns:a16="http://schemas.microsoft.com/office/drawing/2014/main" id="{5D5D3F71-95CF-471A-8E50-FC84B05D6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5238" y="815975"/>
              <a:ext cx="20638" cy="11113"/>
            </a:xfrm>
            <a:custGeom>
              <a:avLst/>
              <a:gdLst>
                <a:gd name="T0" fmla="*/ 22 w 52"/>
                <a:gd name="T1" fmla="*/ 27 h 31"/>
                <a:gd name="T2" fmla="*/ 18 w 52"/>
                <a:gd name="T3" fmla="*/ 30 h 31"/>
                <a:gd name="T4" fmla="*/ 13 w 52"/>
                <a:gd name="T5" fmla="*/ 31 h 31"/>
                <a:gd name="T6" fmla="*/ 8 w 52"/>
                <a:gd name="T7" fmla="*/ 30 h 31"/>
                <a:gd name="T8" fmla="*/ 5 w 52"/>
                <a:gd name="T9" fmla="*/ 27 h 31"/>
                <a:gd name="T10" fmla="*/ 1 w 52"/>
                <a:gd name="T11" fmla="*/ 23 h 31"/>
                <a:gd name="T12" fmla="*/ 0 w 52"/>
                <a:gd name="T13" fmla="*/ 19 h 31"/>
                <a:gd name="T14" fmla="*/ 1 w 52"/>
                <a:gd name="T15" fmla="*/ 13 h 31"/>
                <a:gd name="T16" fmla="*/ 5 w 52"/>
                <a:gd name="T17" fmla="*/ 9 h 31"/>
                <a:gd name="T18" fmla="*/ 22 w 52"/>
                <a:gd name="T19" fmla="*/ 27 h 31"/>
                <a:gd name="T20" fmla="*/ 5 w 52"/>
                <a:gd name="T21" fmla="*/ 9 h 31"/>
                <a:gd name="T22" fmla="*/ 9 w 52"/>
                <a:gd name="T23" fmla="*/ 6 h 31"/>
                <a:gd name="T24" fmla="*/ 14 w 52"/>
                <a:gd name="T25" fmla="*/ 2 h 31"/>
                <a:gd name="T26" fmla="*/ 20 w 52"/>
                <a:gd name="T27" fmla="*/ 0 h 31"/>
                <a:gd name="T28" fmla="*/ 26 w 52"/>
                <a:gd name="T29" fmla="*/ 0 h 31"/>
                <a:gd name="T30" fmla="*/ 26 w 52"/>
                <a:gd name="T31" fmla="*/ 26 h 31"/>
                <a:gd name="T32" fmla="*/ 24 w 52"/>
                <a:gd name="T33" fmla="*/ 26 h 31"/>
                <a:gd name="T34" fmla="*/ 22 w 52"/>
                <a:gd name="T35" fmla="*/ 27 h 31"/>
                <a:gd name="T36" fmla="*/ 5 w 52"/>
                <a:gd name="T37" fmla="*/ 9 h 31"/>
                <a:gd name="T38" fmla="*/ 26 w 52"/>
                <a:gd name="T39" fmla="*/ 0 h 31"/>
                <a:gd name="T40" fmla="*/ 32 w 52"/>
                <a:gd name="T41" fmla="*/ 0 h 31"/>
                <a:gd name="T42" fmla="*/ 38 w 52"/>
                <a:gd name="T43" fmla="*/ 2 h 31"/>
                <a:gd name="T44" fmla="*/ 44 w 52"/>
                <a:gd name="T45" fmla="*/ 6 h 31"/>
                <a:gd name="T46" fmla="*/ 48 w 52"/>
                <a:gd name="T47" fmla="*/ 9 h 31"/>
                <a:gd name="T48" fmla="*/ 30 w 52"/>
                <a:gd name="T49" fmla="*/ 27 h 31"/>
                <a:gd name="T50" fmla="*/ 28 w 52"/>
                <a:gd name="T51" fmla="*/ 26 h 31"/>
                <a:gd name="T52" fmla="*/ 26 w 52"/>
                <a:gd name="T53" fmla="*/ 26 h 31"/>
                <a:gd name="T54" fmla="*/ 26 w 52"/>
                <a:gd name="T55" fmla="*/ 0 h 31"/>
                <a:gd name="T56" fmla="*/ 48 w 52"/>
                <a:gd name="T57" fmla="*/ 9 h 31"/>
                <a:gd name="T58" fmla="*/ 51 w 52"/>
                <a:gd name="T59" fmla="*/ 13 h 31"/>
                <a:gd name="T60" fmla="*/ 52 w 52"/>
                <a:gd name="T61" fmla="*/ 19 h 31"/>
                <a:gd name="T62" fmla="*/ 51 w 52"/>
                <a:gd name="T63" fmla="*/ 23 h 31"/>
                <a:gd name="T64" fmla="*/ 48 w 52"/>
                <a:gd name="T65" fmla="*/ 27 h 31"/>
                <a:gd name="T66" fmla="*/ 44 w 52"/>
                <a:gd name="T67" fmla="*/ 30 h 31"/>
                <a:gd name="T68" fmla="*/ 39 w 52"/>
                <a:gd name="T69" fmla="*/ 31 h 31"/>
                <a:gd name="T70" fmla="*/ 34 w 52"/>
                <a:gd name="T71" fmla="*/ 30 h 31"/>
                <a:gd name="T72" fmla="*/ 30 w 52"/>
                <a:gd name="T73" fmla="*/ 27 h 31"/>
                <a:gd name="T74" fmla="*/ 48 w 52"/>
                <a:gd name="T7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31">
                  <a:moveTo>
                    <a:pt x="22" y="27"/>
                  </a:moveTo>
                  <a:lnTo>
                    <a:pt x="18" y="30"/>
                  </a:lnTo>
                  <a:lnTo>
                    <a:pt x="13" y="31"/>
                  </a:lnTo>
                  <a:lnTo>
                    <a:pt x="8" y="30"/>
                  </a:lnTo>
                  <a:lnTo>
                    <a:pt x="5" y="27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5" y="9"/>
                  </a:lnTo>
                  <a:lnTo>
                    <a:pt x="22" y="27"/>
                  </a:lnTo>
                  <a:close/>
                  <a:moveTo>
                    <a:pt x="5" y="9"/>
                  </a:move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2" y="27"/>
                  </a:lnTo>
                  <a:lnTo>
                    <a:pt x="5" y="9"/>
                  </a:lnTo>
                  <a:close/>
                  <a:moveTo>
                    <a:pt x="26" y="0"/>
                  </a:moveTo>
                  <a:lnTo>
                    <a:pt x="32" y="0"/>
                  </a:lnTo>
                  <a:lnTo>
                    <a:pt x="38" y="2"/>
                  </a:lnTo>
                  <a:lnTo>
                    <a:pt x="44" y="6"/>
                  </a:lnTo>
                  <a:lnTo>
                    <a:pt x="48" y="9"/>
                  </a:lnTo>
                  <a:lnTo>
                    <a:pt x="30" y="27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6" y="0"/>
                  </a:lnTo>
                  <a:close/>
                  <a:moveTo>
                    <a:pt x="48" y="9"/>
                  </a:moveTo>
                  <a:lnTo>
                    <a:pt x="51" y="13"/>
                  </a:lnTo>
                  <a:lnTo>
                    <a:pt x="52" y="19"/>
                  </a:lnTo>
                  <a:lnTo>
                    <a:pt x="51" y="23"/>
                  </a:lnTo>
                  <a:lnTo>
                    <a:pt x="48" y="27"/>
                  </a:lnTo>
                  <a:lnTo>
                    <a:pt x="44" y="30"/>
                  </a:lnTo>
                  <a:lnTo>
                    <a:pt x="39" y="31"/>
                  </a:lnTo>
                  <a:lnTo>
                    <a:pt x="34" y="30"/>
                  </a:lnTo>
                  <a:lnTo>
                    <a:pt x="30" y="27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8" name="Zástupný symbol pro text 25">
            <a:extLst>
              <a:ext uri="{FF2B5EF4-FFF2-40B4-BE49-F238E27FC236}">
                <a16:creationId xmlns:a16="http://schemas.microsoft.com/office/drawing/2014/main" id="{9CA1CD6B-0B38-49DB-81C2-30CEB6C281FE}"/>
              </a:ext>
            </a:extLst>
          </p:cNvPr>
          <p:cNvSpPr txBox="1">
            <a:spLocks/>
          </p:cNvSpPr>
          <p:nvPr/>
        </p:nvSpPr>
        <p:spPr>
          <a:xfrm>
            <a:off x="7758105" y="2438057"/>
            <a:ext cx="3810501" cy="39316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228600" indent="-22860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00" marR="0" lvl="1" indent="0" algn="l" defTabSz="19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</a:t>
            </a:r>
          </a:p>
          <a:p>
            <a:pPr marL="131400" marR="0" lvl="1" indent="0" algn="l" defTabSz="19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02850" marR="0" lvl="1" indent="-171450" algn="l" defTabSz="19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12x duplicita AP s jiným školním dokumentem</a:t>
            </a:r>
          </a:p>
          <a:p>
            <a:pPr marL="302850" marR="0" lvl="1" indent="-171450" algn="l" defTabSz="19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6x je interní plán lepší, lépe vyhovuje</a:t>
            </a:r>
          </a:p>
          <a:p>
            <a:pPr marL="131400" marR="0" lvl="1" indent="0" algn="l" defTabSz="19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31400" marR="0" lvl="1" indent="0" algn="l" defTabSz="19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Frekvence aktualizace ŠAP/PA:</a:t>
            </a:r>
          </a:p>
          <a:p>
            <a:pPr marL="302850" marR="0" lvl="1" indent="-171450" algn="l" defTabSz="19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36x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aktualizace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dle tříletého cyklu</a:t>
            </a:r>
          </a:p>
          <a:p>
            <a:pPr marL="302850" marR="0" lvl="1" indent="-171450" algn="l" defTabSz="19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7x dříve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- 3x do Šablon, </a:t>
            </a:r>
            <a:b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4x z přesvědčení</a:t>
            </a:r>
          </a:p>
          <a:p>
            <a:pPr marL="131400" marR="0" lvl="1" indent="0" algn="l" defTabSz="19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BD540F4D-67F5-4A8C-BBA1-429C140F5A48}"/>
              </a:ext>
            </a:extLst>
          </p:cNvPr>
          <p:cNvGrpSpPr>
            <a:grpSpLocks noChangeAspect="1"/>
          </p:cNvGrpSpPr>
          <p:nvPr/>
        </p:nvGrpSpPr>
        <p:grpSpPr>
          <a:xfrm>
            <a:off x="9664678" y="2139018"/>
            <a:ext cx="422439" cy="422439"/>
            <a:chOff x="4872038" y="735013"/>
            <a:chExt cx="244475" cy="244475"/>
          </a:xfrm>
          <a:solidFill>
            <a:srgbClr val="FA9E0D"/>
          </a:solidFill>
        </p:grpSpPr>
        <p:sp>
          <p:nvSpPr>
            <p:cNvPr id="41" name="Freeform 109">
              <a:extLst>
                <a:ext uri="{FF2B5EF4-FFF2-40B4-BE49-F238E27FC236}">
                  <a16:creationId xmlns:a16="http://schemas.microsoft.com/office/drawing/2014/main" id="{DBB46619-F7C1-4999-8B01-7776E198DC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2038" y="873125"/>
              <a:ext cx="106363" cy="106363"/>
            </a:xfrm>
            <a:custGeom>
              <a:avLst/>
              <a:gdLst>
                <a:gd name="T0" fmla="*/ 246 w 268"/>
                <a:gd name="T1" fmla="*/ 3 h 268"/>
                <a:gd name="T2" fmla="*/ 250 w 268"/>
                <a:gd name="T3" fmla="*/ 1 h 268"/>
                <a:gd name="T4" fmla="*/ 255 w 268"/>
                <a:gd name="T5" fmla="*/ 0 h 268"/>
                <a:gd name="T6" fmla="*/ 260 w 268"/>
                <a:gd name="T7" fmla="*/ 1 h 268"/>
                <a:gd name="T8" fmla="*/ 264 w 268"/>
                <a:gd name="T9" fmla="*/ 3 h 268"/>
                <a:gd name="T10" fmla="*/ 267 w 268"/>
                <a:gd name="T11" fmla="*/ 8 h 268"/>
                <a:gd name="T12" fmla="*/ 268 w 268"/>
                <a:gd name="T13" fmla="*/ 13 h 268"/>
                <a:gd name="T14" fmla="*/ 267 w 268"/>
                <a:gd name="T15" fmla="*/ 17 h 268"/>
                <a:gd name="T16" fmla="*/ 264 w 268"/>
                <a:gd name="T17" fmla="*/ 22 h 268"/>
                <a:gd name="T18" fmla="*/ 246 w 268"/>
                <a:gd name="T19" fmla="*/ 3 h 268"/>
                <a:gd name="T20" fmla="*/ 264 w 268"/>
                <a:gd name="T21" fmla="*/ 22 h 268"/>
                <a:gd name="T22" fmla="*/ 22 w 268"/>
                <a:gd name="T23" fmla="*/ 264 h 268"/>
                <a:gd name="T24" fmla="*/ 4 w 268"/>
                <a:gd name="T25" fmla="*/ 245 h 268"/>
                <a:gd name="T26" fmla="*/ 246 w 268"/>
                <a:gd name="T27" fmla="*/ 3 h 268"/>
                <a:gd name="T28" fmla="*/ 264 w 268"/>
                <a:gd name="T29" fmla="*/ 22 h 268"/>
                <a:gd name="T30" fmla="*/ 22 w 268"/>
                <a:gd name="T31" fmla="*/ 264 h 268"/>
                <a:gd name="T32" fmla="*/ 18 w 268"/>
                <a:gd name="T33" fmla="*/ 267 h 268"/>
                <a:gd name="T34" fmla="*/ 13 w 268"/>
                <a:gd name="T35" fmla="*/ 268 h 268"/>
                <a:gd name="T36" fmla="*/ 8 w 268"/>
                <a:gd name="T37" fmla="*/ 267 h 268"/>
                <a:gd name="T38" fmla="*/ 4 w 268"/>
                <a:gd name="T39" fmla="*/ 264 h 268"/>
                <a:gd name="T40" fmla="*/ 2 w 268"/>
                <a:gd name="T41" fmla="*/ 259 h 268"/>
                <a:gd name="T42" fmla="*/ 0 w 268"/>
                <a:gd name="T43" fmla="*/ 255 h 268"/>
                <a:gd name="T44" fmla="*/ 2 w 268"/>
                <a:gd name="T45" fmla="*/ 250 h 268"/>
                <a:gd name="T46" fmla="*/ 4 w 268"/>
                <a:gd name="T47" fmla="*/ 245 h 268"/>
                <a:gd name="T48" fmla="*/ 22 w 268"/>
                <a:gd name="T49" fmla="*/ 2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268">
                  <a:moveTo>
                    <a:pt x="246" y="3"/>
                  </a:moveTo>
                  <a:lnTo>
                    <a:pt x="250" y="1"/>
                  </a:lnTo>
                  <a:lnTo>
                    <a:pt x="255" y="0"/>
                  </a:lnTo>
                  <a:lnTo>
                    <a:pt x="260" y="1"/>
                  </a:lnTo>
                  <a:lnTo>
                    <a:pt x="264" y="3"/>
                  </a:lnTo>
                  <a:lnTo>
                    <a:pt x="267" y="8"/>
                  </a:lnTo>
                  <a:lnTo>
                    <a:pt x="268" y="13"/>
                  </a:lnTo>
                  <a:lnTo>
                    <a:pt x="267" y="17"/>
                  </a:lnTo>
                  <a:lnTo>
                    <a:pt x="264" y="22"/>
                  </a:lnTo>
                  <a:lnTo>
                    <a:pt x="246" y="3"/>
                  </a:lnTo>
                  <a:close/>
                  <a:moveTo>
                    <a:pt x="264" y="22"/>
                  </a:moveTo>
                  <a:lnTo>
                    <a:pt x="22" y="264"/>
                  </a:lnTo>
                  <a:lnTo>
                    <a:pt x="4" y="245"/>
                  </a:lnTo>
                  <a:lnTo>
                    <a:pt x="246" y="3"/>
                  </a:lnTo>
                  <a:lnTo>
                    <a:pt x="264" y="22"/>
                  </a:lnTo>
                  <a:close/>
                  <a:moveTo>
                    <a:pt x="22" y="264"/>
                  </a:moveTo>
                  <a:lnTo>
                    <a:pt x="18" y="267"/>
                  </a:lnTo>
                  <a:lnTo>
                    <a:pt x="13" y="268"/>
                  </a:lnTo>
                  <a:lnTo>
                    <a:pt x="8" y="267"/>
                  </a:lnTo>
                  <a:lnTo>
                    <a:pt x="4" y="264"/>
                  </a:lnTo>
                  <a:lnTo>
                    <a:pt x="2" y="259"/>
                  </a:lnTo>
                  <a:lnTo>
                    <a:pt x="0" y="255"/>
                  </a:lnTo>
                  <a:lnTo>
                    <a:pt x="2" y="250"/>
                  </a:lnTo>
                  <a:lnTo>
                    <a:pt x="4" y="245"/>
                  </a:lnTo>
                  <a:lnTo>
                    <a:pt x="22" y="264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Freeform 110">
              <a:extLst>
                <a:ext uri="{FF2B5EF4-FFF2-40B4-BE49-F238E27FC236}">
                  <a16:creationId xmlns:a16="http://schemas.microsoft.com/office/drawing/2014/main" id="{9B7AF7E8-4E2E-498F-B9C6-B5848A7F27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763" y="817563"/>
              <a:ext cx="20638" cy="12700"/>
            </a:xfrm>
            <a:custGeom>
              <a:avLst/>
              <a:gdLst>
                <a:gd name="T0" fmla="*/ 4 w 51"/>
                <a:gd name="T1" fmla="*/ 21 h 31"/>
                <a:gd name="T2" fmla="*/ 1 w 51"/>
                <a:gd name="T3" fmla="*/ 17 h 31"/>
                <a:gd name="T4" fmla="*/ 0 w 51"/>
                <a:gd name="T5" fmla="*/ 13 h 31"/>
                <a:gd name="T6" fmla="*/ 1 w 51"/>
                <a:gd name="T7" fmla="*/ 7 h 31"/>
                <a:gd name="T8" fmla="*/ 4 w 51"/>
                <a:gd name="T9" fmla="*/ 3 h 31"/>
                <a:gd name="T10" fmla="*/ 8 w 51"/>
                <a:gd name="T11" fmla="*/ 1 h 31"/>
                <a:gd name="T12" fmla="*/ 13 w 51"/>
                <a:gd name="T13" fmla="*/ 0 h 31"/>
                <a:gd name="T14" fmla="*/ 18 w 51"/>
                <a:gd name="T15" fmla="*/ 1 h 31"/>
                <a:gd name="T16" fmla="*/ 22 w 51"/>
                <a:gd name="T17" fmla="*/ 3 h 31"/>
                <a:gd name="T18" fmla="*/ 4 w 51"/>
                <a:gd name="T19" fmla="*/ 21 h 31"/>
                <a:gd name="T20" fmla="*/ 22 w 51"/>
                <a:gd name="T21" fmla="*/ 3 h 31"/>
                <a:gd name="T22" fmla="*/ 24 w 51"/>
                <a:gd name="T23" fmla="*/ 4 h 31"/>
                <a:gd name="T24" fmla="*/ 26 w 51"/>
                <a:gd name="T25" fmla="*/ 5 h 31"/>
                <a:gd name="T26" fmla="*/ 26 w 51"/>
                <a:gd name="T27" fmla="*/ 31 h 31"/>
                <a:gd name="T28" fmla="*/ 20 w 51"/>
                <a:gd name="T29" fmla="*/ 30 h 31"/>
                <a:gd name="T30" fmla="*/ 14 w 51"/>
                <a:gd name="T31" fmla="*/ 28 h 31"/>
                <a:gd name="T32" fmla="*/ 9 w 51"/>
                <a:gd name="T33" fmla="*/ 25 h 31"/>
                <a:gd name="T34" fmla="*/ 4 w 51"/>
                <a:gd name="T35" fmla="*/ 21 h 31"/>
                <a:gd name="T36" fmla="*/ 22 w 51"/>
                <a:gd name="T37" fmla="*/ 3 h 31"/>
                <a:gd name="T38" fmla="*/ 26 w 51"/>
                <a:gd name="T39" fmla="*/ 5 h 31"/>
                <a:gd name="T40" fmla="*/ 27 w 51"/>
                <a:gd name="T41" fmla="*/ 4 h 31"/>
                <a:gd name="T42" fmla="*/ 29 w 51"/>
                <a:gd name="T43" fmla="*/ 3 h 31"/>
                <a:gd name="T44" fmla="*/ 48 w 51"/>
                <a:gd name="T45" fmla="*/ 21 h 31"/>
                <a:gd name="T46" fmla="*/ 42 w 51"/>
                <a:gd name="T47" fmla="*/ 25 h 31"/>
                <a:gd name="T48" fmla="*/ 37 w 51"/>
                <a:gd name="T49" fmla="*/ 28 h 31"/>
                <a:gd name="T50" fmla="*/ 32 w 51"/>
                <a:gd name="T51" fmla="*/ 30 h 31"/>
                <a:gd name="T52" fmla="*/ 26 w 51"/>
                <a:gd name="T53" fmla="*/ 31 h 31"/>
                <a:gd name="T54" fmla="*/ 26 w 51"/>
                <a:gd name="T55" fmla="*/ 5 h 31"/>
                <a:gd name="T56" fmla="*/ 29 w 51"/>
                <a:gd name="T57" fmla="*/ 3 h 31"/>
                <a:gd name="T58" fmla="*/ 34 w 51"/>
                <a:gd name="T59" fmla="*/ 1 h 31"/>
                <a:gd name="T60" fmla="*/ 39 w 51"/>
                <a:gd name="T61" fmla="*/ 0 h 31"/>
                <a:gd name="T62" fmla="*/ 43 w 51"/>
                <a:gd name="T63" fmla="*/ 1 h 31"/>
                <a:gd name="T64" fmla="*/ 48 w 51"/>
                <a:gd name="T65" fmla="*/ 3 h 31"/>
                <a:gd name="T66" fmla="*/ 51 w 51"/>
                <a:gd name="T67" fmla="*/ 7 h 31"/>
                <a:gd name="T68" fmla="*/ 51 w 51"/>
                <a:gd name="T69" fmla="*/ 13 h 31"/>
                <a:gd name="T70" fmla="*/ 51 w 51"/>
                <a:gd name="T71" fmla="*/ 17 h 31"/>
                <a:gd name="T72" fmla="*/ 48 w 51"/>
                <a:gd name="T73" fmla="*/ 21 h 31"/>
                <a:gd name="T74" fmla="*/ 29 w 51"/>
                <a:gd name="T7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31">
                  <a:moveTo>
                    <a:pt x="4" y="21"/>
                  </a:moveTo>
                  <a:lnTo>
                    <a:pt x="1" y="17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2" y="3"/>
                  </a:lnTo>
                  <a:lnTo>
                    <a:pt x="4" y="21"/>
                  </a:lnTo>
                  <a:close/>
                  <a:moveTo>
                    <a:pt x="22" y="3"/>
                  </a:moveTo>
                  <a:lnTo>
                    <a:pt x="24" y="4"/>
                  </a:lnTo>
                  <a:lnTo>
                    <a:pt x="26" y="5"/>
                  </a:lnTo>
                  <a:lnTo>
                    <a:pt x="26" y="31"/>
                  </a:lnTo>
                  <a:lnTo>
                    <a:pt x="20" y="30"/>
                  </a:lnTo>
                  <a:lnTo>
                    <a:pt x="14" y="28"/>
                  </a:lnTo>
                  <a:lnTo>
                    <a:pt x="9" y="25"/>
                  </a:lnTo>
                  <a:lnTo>
                    <a:pt x="4" y="21"/>
                  </a:lnTo>
                  <a:lnTo>
                    <a:pt x="22" y="3"/>
                  </a:lnTo>
                  <a:close/>
                  <a:moveTo>
                    <a:pt x="26" y="5"/>
                  </a:moveTo>
                  <a:lnTo>
                    <a:pt x="27" y="4"/>
                  </a:lnTo>
                  <a:lnTo>
                    <a:pt x="29" y="3"/>
                  </a:lnTo>
                  <a:lnTo>
                    <a:pt x="48" y="21"/>
                  </a:lnTo>
                  <a:lnTo>
                    <a:pt x="42" y="25"/>
                  </a:lnTo>
                  <a:lnTo>
                    <a:pt x="37" y="28"/>
                  </a:lnTo>
                  <a:lnTo>
                    <a:pt x="32" y="30"/>
                  </a:lnTo>
                  <a:lnTo>
                    <a:pt x="26" y="31"/>
                  </a:lnTo>
                  <a:lnTo>
                    <a:pt x="26" y="5"/>
                  </a:lnTo>
                  <a:close/>
                  <a:moveTo>
                    <a:pt x="29" y="3"/>
                  </a:moveTo>
                  <a:lnTo>
                    <a:pt x="34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8" y="3"/>
                  </a:lnTo>
                  <a:lnTo>
                    <a:pt x="51" y="7"/>
                  </a:lnTo>
                  <a:lnTo>
                    <a:pt x="51" y="13"/>
                  </a:lnTo>
                  <a:lnTo>
                    <a:pt x="51" y="17"/>
                  </a:lnTo>
                  <a:lnTo>
                    <a:pt x="48" y="21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Freeform 111">
              <a:extLst>
                <a:ext uri="{FF2B5EF4-FFF2-40B4-BE49-F238E27FC236}">
                  <a16:creationId xmlns:a16="http://schemas.microsoft.com/office/drawing/2014/main" id="{F999B694-73AA-4336-AAB2-A71ED20C4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5875" y="809625"/>
              <a:ext cx="17463" cy="17463"/>
            </a:xfrm>
            <a:custGeom>
              <a:avLst/>
              <a:gdLst>
                <a:gd name="T0" fmla="*/ 22 w 46"/>
                <a:gd name="T1" fmla="*/ 42 h 46"/>
                <a:gd name="T2" fmla="*/ 17 w 46"/>
                <a:gd name="T3" fmla="*/ 45 h 46"/>
                <a:gd name="T4" fmla="*/ 13 w 46"/>
                <a:gd name="T5" fmla="*/ 46 h 46"/>
                <a:gd name="T6" fmla="*/ 8 w 46"/>
                <a:gd name="T7" fmla="*/ 45 h 46"/>
                <a:gd name="T8" fmla="*/ 3 w 46"/>
                <a:gd name="T9" fmla="*/ 42 h 46"/>
                <a:gd name="T10" fmla="*/ 1 w 46"/>
                <a:gd name="T11" fmla="*/ 38 h 46"/>
                <a:gd name="T12" fmla="*/ 0 w 46"/>
                <a:gd name="T13" fmla="*/ 34 h 46"/>
                <a:gd name="T14" fmla="*/ 1 w 46"/>
                <a:gd name="T15" fmla="*/ 28 h 46"/>
                <a:gd name="T16" fmla="*/ 3 w 46"/>
                <a:gd name="T17" fmla="*/ 24 h 46"/>
                <a:gd name="T18" fmla="*/ 22 w 46"/>
                <a:gd name="T19" fmla="*/ 42 h 46"/>
                <a:gd name="T20" fmla="*/ 3 w 46"/>
                <a:gd name="T21" fmla="*/ 24 h 46"/>
                <a:gd name="T22" fmla="*/ 24 w 46"/>
                <a:gd name="T23" fmla="*/ 3 h 46"/>
                <a:gd name="T24" fmla="*/ 42 w 46"/>
                <a:gd name="T25" fmla="*/ 22 h 46"/>
                <a:gd name="T26" fmla="*/ 22 w 46"/>
                <a:gd name="T27" fmla="*/ 42 h 46"/>
                <a:gd name="T28" fmla="*/ 3 w 46"/>
                <a:gd name="T29" fmla="*/ 24 h 46"/>
                <a:gd name="T30" fmla="*/ 24 w 46"/>
                <a:gd name="T31" fmla="*/ 3 h 46"/>
                <a:gd name="T32" fmla="*/ 28 w 46"/>
                <a:gd name="T33" fmla="*/ 1 h 46"/>
                <a:gd name="T34" fmla="*/ 33 w 46"/>
                <a:gd name="T35" fmla="*/ 0 h 46"/>
                <a:gd name="T36" fmla="*/ 38 w 46"/>
                <a:gd name="T37" fmla="*/ 1 h 46"/>
                <a:gd name="T38" fmla="*/ 42 w 46"/>
                <a:gd name="T39" fmla="*/ 3 h 46"/>
                <a:gd name="T40" fmla="*/ 44 w 46"/>
                <a:gd name="T41" fmla="*/ 8 h 46"/>
                <a:gd name="T42" fmla="*/ 46 w 46"/>
                <a:gd name="T43" fmla="*/ 13 h 46"/>
                <a:gd name="T44" fmla="*/ 44 w 46"/>
                <a:gd name="T45" fmla="*/ 17 h 46"/>
                <a:gd name="T46" fmla="*/ 42 w 46"/>
                <a:gd name="T47" fmla="*/ 22 h 46"/>
                <a:gd name="T48" fmla="*/ 24 w 46"/>
                <a:gd name="T4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46">
                  <a:moveTo>
                    <a:pt x="22" y="42"/>
                  </a:moveTo>
                  <a:lnTo>
                    <a:pt x="17" y="45"/>
                  </a:lnTo>
                  <a:lnTo>
                    <a:pt x="13" y="46"/>
                  </a:lnTo>
                  <a:lnTo>
                    <a:pt x="8" y="45"/>
                  </a:lnTo>
                  <a:lnTo>
                    <a:pt x="3" y="42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3" y="24"/>
                  </a:lnTo>
                  <a:lnTo>
                    <a:pt x="22" y="42"/>
                  </a:lnTo>
                  <a:close/>
                  <a:moveTo>
                    <a:pt x="3" y="24"/>
                  </a:moveTo>
                  <a:lnTo>
                    <a:pt x="24" y="3"/>
                  </a:lnTo>
                  <a:lnTo>
                    <a:pt x="42" y="22"/>
                  </a:lnTo>
                  <a:lnTo>
                    <a:pt x="22" y="42"/>
                  </a:lnTo>
                  <a:lnTo>
                    <a:pt x="3" y="24"/>
                  </a:lnTo>
                  <a:close/>
                  <a:moveTo>
                    <a:pt x="24" y="3"/>
                  </a:moveTo>
                  <a:lnTo>
                    <a:pt x="28" y="1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4" y="8"/>
                  </a:lnTo>
                  <a:lnTo>
                    <a:pt x="46" y="13"/>
                  </a:lnTo>
                  <a:lnTo>
                    <a:pt x="44" y="17"/>
                  </a:lnTo>
                  <a:lnTo>
                    <a:pt x="42" y="22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Freeform 112">
              <a:extLst>
                <a:ext uri="{FF2B5EF4-FFF2-40B4-BE49-F238E27FC236}">
                  <a16:creationId xmlns:a16="http://schemas.microsoft.com/office/drawing/2014/main" id="{5FA1CCCA-0D99-493C-A1C0-16E600B606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3813" y="795338"/>
              <a:ext cx="12700" cy="23813"/>
            </a:xfrm>
            <a:custGeom>
              <a:avLst/>
              <a:gdLst>
                <a:gd name="T0" fmla="*/ 21 w 32"/>
                <a:gd name="T1" fmla="*/ 59 h 63"/>
                <a:gd name="T2" fmla="*/ 17 w 32"/>
                <a:gd name="T3" fmla="*/ 62 h 63"/>
                <a:gd name="T4" fmla="*/ 12 w 32"/>
                <a:gd name="T5" fmla="*/ 63 h 63"/>
                <a:gd name="T6" fmla="*/ 7 w 32"/>
                <a:gd name="T7" fmla="*/ 62 h 63"/>
                <a:gd name="T8" fmla="*/ 3 w 32"/>
                <a:gd name="T9" fmla="*/ 59 h 63"/>
                <a:gd name="T10" fmla="*/ 0 w 32"/>
                <a:gd name="T11" fmla="*/ 54 h 63"/>
                <a:gd name="T12" fmla="*/ 0 w 32"/>
                <a:gd name="T13" fmla="*/ 50 h 63"/>
                <a:gd name="T14" fmla="*/ 0 w 32"/>
                <a:gd name="T15" fmla="*/ 45 h 63"/>
                <a:gd name="T16" fmla="*/ 3 w 32"/>
                <a:gd name="T17" fmla="*/ 40 h 63"/>
                <a:gd name="T18" fmla="*/ 21 w 32"/>
                <a:gd name="T19" fmla="*/ 59 h 63"/>
                <a:gd name="T20" fmla="*/ 3 w 32"/>
                <a:gd name="T21" fmla="*/ 40 h 63"/>
                <a:gd name="T22" fmla="*/ 6 w 32"/>
                <a:gd name="T23" fmla="*/ 37 h 63"/>
                <a:gd name="T24" fmla="*/ 6 w 32"/>
                <a:gd name="T25" fmla="*/ 32 h 63"/>
                <a:gd name="T26" fmla="*/ 32 w 32"/>
                <a:gd name="T27" fmla="*/ 32 h 63"/>
                <a:gd name="T28" fmla="*/ 32 w 32"/>
                <a:gd name="T29" fmla="*/ 39 h 63"/>
                <a:gd name="T30" fmla="*/ 30 w 32"/>
                <a:gd name="T31" fmla="*/ 46 h 63"/>
                <a:gd name="T32" fmla="*/ 26 w 32"/>
                <a:gd name="T33" fmla="*/ 53 h 63"/>
                <a:gd name="T34" fmla="*/ 21 w 32"/>
                <a:gd name="T35" fmla="*/ 59 h 63"/>
                <a:gd name="T36" fmla="*/ 3 w 32"/>
                <a:gd name="T37" fmla="*/ 40 h 63"/>
                <a:gd name="T38" fmla="*/ 6 w 32"/>
                <a:gd name="T39" fmla="*/ 32 h 63"/>
                <a:gd name="T40" fmla="*/ 6 w 32"/>
                <a:gd name="T41" fmla="*/ 27 h 63"/>
                <a:gd name="T42" fmla="*/ 3 w 32"/>
                <a:gd name="T43" fmla="*/ 23 h 63"/>
                <a:gd name="T44" fmla="*/ 21 w 32"/>
                <a:gd name="T45" fmla="*/ 5 h 63"/>
                <a:gd name="T46" fmla="*/ 26 w 32"/>
                <a:gd name="T47" fmla="*/ 10 h 63"/>
                <a:gd name="T48" fmla="*/ 30 w 32"/>
                <a:gd name="T49" fmla="*/ 18 h 63"/>
                <a:gd name="T50" fmla="*/ 32 w 32"/>
                <a:gd name="T51" fmla="*/ 24 h 63"/>
                <a:gd name="T52" fmla="*/ 32 w 32"/>
                <a:gd name="T53" fmla="*/ 32 h 63"/>
                <a:gd name="T54" fmla="*/ 6 w 32"/>
                <a:gd name="T55" fmla="*/ 32 h 63"/>
                <a:gd name="T56" fmla="*/ 3 w 32"/>
                <a:gd name="T57" fmla="*/ 23 h 63"/>
                <a:gd name="T58" fmla="*/ 0 w 32"/>
                <a:gd name="T59" fmla="*/ 19 h 63"/>
                <a:gd name="T60" fmla="*/ 0 w 32"/>
                <a:gd name="T61" fmla="*/ 13 h 63"/>
                <a:gd name="T62" fmla="*/ 0 w 32"/>
                <a:gd name="T63" fmla="*/ 9 h 63"/>
                <a:gd name="T64" fmla="*/ 3 w 32"/>
                <a:gd name="T65" fmla="*/ 5 h 63"/>
                <a:gd name="T66" fmla="*/ 7 w 32"/>
                <a:gd name="T67" fmla="*/ 1 h 63"/>
                <a:gd name="T68" fmla="*/ 12 w 32"/>
                <a:gd name="T69" fmla="*/ 0 h 63"/>
                <a:gd name="T70" fmla="*/ 17 w 32"/>
                <a:gd name="T71" fmla="*/ 1 h 63"/>
                <a:gd name="T72" fmla="*/ 21 w 32"/>
                <a:gd name="T73" fmla="*/ 5 h 63"/>
                <a:gd name="T74" fmla="*/ 3 w 32"/>
                <a:gd name="T75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63">
                  <a:moveTo>
                    <a:pt x="21" y="59"/>
                  </a:moveTo>
                  <a:lnTo>
                    <a:pt x="17" y="62"/>
                  </a:lnTo>
                  <a:lnTo>
                    <a:pt x="12" y="63"/>
                  </a:lnTo>
                  <a:lnTo>
                    <a:pt x="7" y="62"/>
                  </a:lnTo>
                  <a:lnTo>
                    <a:pt x="3" y="59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3" y="40"/>
                  </a:lnTo>
                  <a:lnTo>
                    <a:pt x="21" y="59"/>
                  </a:lnTo>
                  <a:close/>
                  <a:moveTo>
                    <a:pt x="3" y="40"/>
                  </a:moveTo>
                  <a:lnTo>
                    <a:pt x="6" y="37"/>
                  </a:lnTo>
                  <a:lnTo>
                    <a:pt x="6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0" y="46"/>
                  </a:lnTo>
                  <a:lnTo>
                    <a:pt x="26" y="53"/>
                  </a:lnTo>
                  <a:lnTo>
                    <a:pt x="21" y="59"/>
                  </a:lnTo>
                  <a:lnTo>
                    <a:pt x="3" y="40"/>
                  </a:lnTo>
                  <a:close/>
                  <a:moveTo>
                    <a:pt x="6" y="32"/>
                  </a:moveTo>
                  <a:lnTo>
                    <a:pt x="6" y="27"/>
                  </a:lnTo>
                  <a:lnTo>
                    <a:pt x="3" y="23"/>
                  </a:lnTo>
                  <a:lnTo>
                    <a:pt x="21" y="5"/>
                  </a:lnTo>
                  <a:lnTo>
                    <a:pt x="26" y="10"/>
                  </a:lnTo>
                  <a:lnTo>
                    <a:pt x="30" y="1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6" y="32"/>
                  </a:lnTo>
                  <a:close/>
                  <a:moveTo>
                    <a:pt x="3" y="23"/>
                  </a:move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5"/>
                  </a:lnTo>
                  <a:lnTo>
                    <a:pt x="3" y="2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E31CF9B2-F444-43DD-9E23-4137308EA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6663" y="738188"/>
              <a:ext cx="66675" cy="66675"/>
            </a:xfrm>
            <a:custGeom>
              <a:avLst/>
              <a:gdLst>
                <a:gd name="T0" fmla="*/ 165 w 169"/>
                <a:gd name="T1" fmla="*/ 148 h 169"/>
                <a:gd name="T2" fmla="*/ 167 w 169"/>
                <a:gd name="T3" fmla="*/ 152 h 169"/>
                <a:gd name="T4" fmla="*/ 169 w 169"/>
                <a:gd name="T5" fmla="*/ 156 h 169"/>
                <a:gd name="T6" fmla="*/ 167 w 169"/>
                <a:gd name="T7" fmla="*/ 162 h 169"/>
                <a:gd name="T8" fmla="*/ 165 w 169"/>
                <a:gd name="T9" fmla="*/ 166 h 169"/>
                <a:gd name="T10" fmla="*/ 161 w 169"/>
                <a:gd name="T11" fmla="*/ 168 h 169"/>
                <a:gd name="T12" fmla="*/ 156 w 169"/>
                <a:gd name="T13" fmla="*/ 169 h 169"/>
                <a:gd name="T14" fmla="*/ 151 w 169"/>
                <a:gd name="T15" fmla="*/ 168 h 169"/>
                <a:gd name="T16" fmla="*/ 147 w 169"/>
                <a:gd name="T17" fmla="*/ 166 h 169"/>
                <a:gd name="T18" fmla="*/ 165 w 169"/>
                <a:gd name="T19" fmla="*/ 148 h 169"/>
                <a:gd name="T20" fmla="*/ 147 w 169"/>
                <a:gd name="T21" fmla="*/ 166 h 169"/>
                <a:gd name="T22" fmla="*/ 3 w 169"/>
                <a:gd name="T23" fmla="*/ 22 h 169"/>
                <a:gd name="T24" fmla="*/ 22 w 169"/>
                <a:gd name="T25" fmla="*/ 4 h 169"/>
                <a:gd name="T26" fmla="*/ 165 w 169"/>
                <a:gd name="T27" fmla="*/ 148 h 169"/>
                <a:gd name="T28" fmla="*/ 147 w 169"/>
                <a:gd name="T29" fmla="*/ 166 h 169"/>
                <a:gd name="T30" fmla="*/ 3 w 169"/>
                <a:gd name="T31" fmla="*/ 22 h 169"/>
                <a:gd name="T32" fmla="*/ 0 w 169"/>
                <a:gd name="T33" fmla="*/ 18 h 169"/>
                <a:gd name="T34" fmla="*/ 0 w 169"/>
                <a:gd name="T35" fmla="*/ 13 h 169"/>
                <a:gd name="T36" fmla="*/ 0 w 169"/>
                <a:gd name="T37" fmla="*/ 8 h 169"/>
                <a:gd name="T38" fmla="*/ 3 w 169"/>
                <a:gd name="T39" fmla="*/ 4 h 169"/>
                <a:gd name="T40" fmla="*/ 8 w 169"/>
                <a:gd name="T41" fmla="*/ 1 h 169"/>
                <a:gd name="T42" fmla="*/ 12 w 169"/>
                <a:gd name="T43" fmla="*/ 0 h 169"/>
                <a:gd name="T44" fmla="*/ 17 w 169"/>
                <a:gd name="T45" fmla="*/ 1 h 169"/>
                <a:gd name="T46" fmla="*/ 22 w 169"/>
                <a:gd name="T47" fmla="*/ 4 h 169"/>
                <a:gd name="T48" fmla="*/ 3 w 169"/>
                <a:gd name="T49" fmla="*/ 2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169">
                  <a:moveTo>
                    <a:pt x="165" y="148"/>
                  </a:moveTo>
                  <a:lnTo>
                    <a:pt x="167" y="152"/>
                  </a:lnTo>
                  <a:lnTo>
                    <a:pt x="169" y="156"/>
                  </a:lnTo>
                  <a:lnTo>
                    <a:pt x="167" y="162"/>
                  </a:lnTo>
                  <a:lnTo>
                    <a:pt x="165" y="166"/>
                  </a:lnTo>
                  <a:lnTo>
                    <a:pt x="161" y="168"/>
                  </a:lnTo>
                  <a:lnTo>
                    <a:pt x="156" y="169"/>
                  </a:lnTo>
                  <a:lnTo>
                    <a:pt x="151" y="168"/>
                  </a:lnTo>
                  <a:lnTo>
                    <a:pt x="147" y="166"/>
                  </a:lnTo>
                  <a:lnTo>
                    <a:pt x="165" y="148"/>
                  </a:lnTo>
                  <a:close/>
                  <a:moveTo>
                    <a:pt x="147" y="166"/>
                  </a:moveTo>
                  <a:lnTo>
                    <a:pt x="3" y="22"/>
                  </a:lnTo>
                  <a:lnTo>
                    <a:pt x="22" y="4"/>
                  </a:lnTo>
                  <a:lnTo>
                    <a:pt x="165" y="148"/>
                  </a:lnTo>
                  <a:lnTo>
                    <a:pt x="147" y="166"/>
                  </a:lnTo>
                  <a:close/>
                  <a:moveTo>
                    <a:pt x="3" y="22"/>
                  </a:move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3" y="22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114">
              <a:extLst>
                <a:ext uri="{FF2B5EF4-FFF2-40B4-BE49-F238E27FC236}">
                  <a16:creationId xmlns:a16="http://schemas.microsoft.com/office/drawing/2014/main" id="{69922831-DC9B-4EC5-BACA-258701CBFA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375" y="735013"/>
              <a:ext cx="23813" cy="12700"/>
            </a:xfrm>
            <a:custGeom>
              <a:avLst/>
              <a:gdLst>
                <a:gd name="T0" fmla="*/ 59 w 62"/>
                <a:gd name="T1" fmla="*/ 12 h 34"/>
                <a:gd name="T2" fmla="*/ 61 w 62"/>
                <a:gd name="T3" fmla="*/ 16 h 34"/>
                <a:gd name="T4" fmla="*/ 62 w 62"/>
                <a:gd name="T5" fmla="*/ 21 h 34"/>
                <a:gd name="T6" fmla="*/ 61 w 62"/>
                <a:gd name="T7" fmla="*/ 26 h 34"/>
                <a:gd name="T8" fmla="*/ 59 w 62"/>
                <a:gd name="T9" fmla="*/ 30 h 34"/>
                <a:gd name="T10" fmla="*/ 54 w 62"/>
                <a:gd name="T11" fmla="*/ 33 h 34"/>
                <a:gd name="T12" fmla="*/ 49 w 62"/>
                <a:gd name="T13" fmla="*/ 34 h 34"/>
                <a:gd name="T14" fmla="*/ 45 w 62"/>
                <a:gd name="T15" fmla="*/ 33 h 34"/>
                <a:gd name="T16" fmla="*/ 40 w 62"/>
                <a:gd name="T17" fmla="*/ 30 h 34"/>
                <a:gd name="T18" fmla="*/ 59 w 62"/>
                <a:gd name="T19" fmla="*/ 12 h 34"/>
                <a:gd name="T20" fmla="*/ 40 w 62"/>
                <a:gd name="T21" fmla="*/ 30 h 34"/>
                <a:gd name="T22" fmla="*/ 36 w 62"/>
                <a:gd name="T23" fmla="*/ 27 h 34"/>
                <a:gd name="T24" fmla="*/ 32 w 62"/>
                <a:gd name="T25" fmla="*/ 26 h 34"/>
                <a:gd name="T26" fmla="*/ 32 w 62"/>
                <a:gd name="T27" fmla="*/ 0 h 34"/>
                <a:gd name="T28" fmla="*/ 38 w 62"/>
                <a:gd name="T29" fmla="*/ 1 h 34"/>
                <a:gd name="T30" fmla="*/ 46 w 62"/>
                <a:gd name="T31" fmla="*/ 3 h 34"/>
                <a:gd name="T32" fmla="*/ 52 w 62"/>
                <a:gd name="T33" fmla="*/ 7 h 34"/>
                <a:gd name="T34" fmla="*/ 59 w 62"/>
                <a:gd name="T35" fmla="*/ 12 h 34"/>
                <a:gd name="T36" fmla="*/ 40 w 62"/>
                <a:gd name="T37" fmla="*/ 30 h 34"/>
                <a:gd name="T38" fmla="*/ 32 w 62"/>
                <a:gd name="T39" fmla="*/ 26 h 34"/>
                <a:gd name="T40" fmla="*/ 26 w 62"/>
                <a:gd name="T41" fmla="*/ 27 h 34"/>
                <a:gd name="T42" fmla="*/ 22 w 62"/>
                <a:gd name="T43" fmla="*/ 30 h 34"/>
                <a:gd name="T44" fmla="*/ 4 w 62"/>
                <a:gd name="T45" fmla="*/ 12 h 34"/>
                <a:gd name="T46" fmla="*/ 10 w 62"/>
                <a:gd name="T47" fmla="*/ 7 h 34"/>
                <a:gd name="T48" fmla="*/ 17 w 62"/>
                <a:gd name="T49" fmla="*/ 3 h 34"/>
                <a:gd name="T50" fmla="*/ 24 w 62"/>
                <a:gd name="T51" fmla="*/ 1 h 34"/>
                <a:gd name="T52" fmla="*/ 32 w 62"/>
                <a:gd name="T53" fmla="*/ 0 h 34"/>
                <a:gd name="T54" fmla="*/ 32 w 62"/>
                <a:gd name="T55" fmla="*/ 26 h 34"/>
                <a:gd name="T56" fmla="*/ 22 w 62"/>
                <a:gd name="T57" fmla="*/ 30 h 34"/>
                <a:gd name="T58" fmla="*/ 18 w 62"/>
                <a:gd name="T59" fmla="*/ 33 h 34"/>
                <a:gd name="T60" fmla="*/ 13 w 62"/>
                <a:gd name="T61" fmla="*/ 34 h 34"/>
                <a:gd name="T62" fmla="*/ 8 w 62"/>
                <a:gd name="T63" fmla="*/ 33 h 34"/>
                <a:gd name="T64" fmla="*/ 4 w 62"/>
                <a:gd name="T65" fmla="*/ 30 h 34"/>
                <a:gd name="T66" fmla="*/ 1 w 62"/>
                <a:gd name="T67" fmla="*/ 26 h 34"/>
                <a:gd name="T68" fmla="*/ 0 w 62"/>
                <a:gd name="T69" fmla="*/ 21 h 34"/>
                <a:gd name="T70" fmla="*/ 1 w 62"/>
                <a:gd name="T71" fmla="*/ 16 h 34"/>
                <a:gd name="T72" fmla="*/ 4 w 62"/>
                <a:gd name="T73" fmla="*/ 12 h 34"/>
                <a:gd name="T74" fmla="*/ 22 w 62"/>
                <a:gd name="T75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34">
                  <a:moveTo>
                    <a:pt x="59" y="12"/>
                  </a:moveTo>
                  <a:lnTo>
                    <a:pt x="61" y="16"/>
                  </a:lnTo>
                  <a:lnTo>
                    <a:pt x="62" y="21"/>
                  </a:lnTo>
                  <a:lnTo>
                    <a:pt x="61" y="26"/>
                  </a:lnTo>
                  <a:lnTo>
                    <a:pt x="59" y="30"/>
                  </a:lnTo>
                  <a:lnTo>
                    <a:pt x="54" y="33"/>
                  </a:lnTo>
                  <a:lnTo>
                    <a:pt x="49" y="34"/>
                  </a:lnTo>
                  <a:lnTo>
                    <a:pt x="45" y="33"/>
                  </a:lnTo>
                  <a:lnTo>
                    <a:pt x="40" y="30"/>
                  </a:lnTo>
                  <a:lnTo>
                    <a:pt x="59" y="12"/>
                  </a:lnTo>
                  <a:close/>
                  <a:moveTo>
                    <a:pt x="40" y="30"/>
                  </a:moveTo>
                  <a:lnTo>
                    <a:pt x="36" y="27"/>
                  </a:lnTo>
                  <a:lnTo>
                    <a:pt x="32" y="26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6" y="3"/>
                  </a:lnTo>
                  <a:lnTo>
                    <a:pt x="52" y="7"/>
                  </a:lnTo>
                  <a:lnTo>
                    <a:pt x="59" y="12"/>
                  </a:lnTo>
                  <a:lnTo>
                    <a:pt x="40" y="30"/>
                  </a:lnTo>
                  <a:close/>
                  <a:moveTo>
                    <a:pt x="32" y="26"/>
                  </a:moveTo>
                  <a:lnTo>
                    <a:pt x="26" y="27"/>
                  </a:lnTo>
                  <a:lnTo>
                    <a:pt x="22" y="30"/>
                  </a:lnTo>
                  <a:lnTo>
                    <a:pt x="4" y="12"/>
                  </a:lnTo>
                  <a:lnTo>
                    <a:pt x="10" y="7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32" y="26"/>
                  </a:lnTo>
                  <a:close/>
                  <a:moveTo>
                    <a:pt x="22" y="30"/>
                  </a:moveTo>
                  <a:lnTo>
                    <a:pt x="18" y="33"/>
                  </a:lnTo>
                  <a:lnTo>
                    <a:pt x="13" y="34"/>
                  </a:lnTo>
                  <a:lnTo>
                    <a:pt x="8" y="33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4" y="12"/>
                  </a:lnTo>
                  <a:lnTo>
                    <a:pt x="22" y="3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115">
              <a:extLst>
                <a:ext uri="{FF2B5EF4-FFF2-40B4-BE49-F238E27FC236}">
                  <a16:creationId xmlns:a16="http://schemas.microsoft.com/office/drawing/2014/main" id="{6DEFB424-5928-4BE6-AF4A-81402F710A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2850" y="738188"/>
              <a:ext cx="19050" cy="17463"/>
            </a:xfrm>
            <a:custGeom>
              <a:avLst/>
              <a:gdLst>
                <a:gd name="T0" fmla="*/ 24 w 46"/>
                <a:gd name="T1" fmla="*/ 4 h 46"/>
                <a:gd name="T2" fmla="*/ 28 w 46"/>
                <a:gd name="T3" fmla="*/ 1 h 46"/>
                <a:gd name="T4" fmla="*/ 33 w 46"/>
                <a:gd name="T5" fmla="*/ 0 h 46"/>
                <a:gd name="T6" fmla="*/ 38 w 46"/>
                <a:gd name="T7" fmla="*/ 1 h 46"/>
                <a:gd name="T8" fmla="*/ 42 w 46"/>
                <a:gd name="T9" fmla="*/ 4 h 46"/>
                <a:gd name="T10" fmla="*/ 45 w 46"/>
                <a:gd name="T11" fmla="*/ 8 h 46"/>
                <a:gd name="T12" fmla="*/ 46 w 46"/>
                <a:gd name="T13" fmla="*/ 13 h 46"/>
                <a:gd name="T14" fmla="*/ 45 w 46"/>
                <a:gd name="T15" fmla="*/ 18 h 46"/>
                <a:gd name="T16" fmla="*/ 42 w 46"/>
                <a:gd name="T17" fmla="*/ 22 h 46"/>
                <a:gd name="T18" fmla="*/ 24 w 46"/>
                <a:gd name="T19" fmla="*/ 4 h 46"/>
                <a:gd name="T20" fmla="*/ 42 w 46"/>
                <a:gd name="T21" fmla="*/ 22 h 46"/>
                <a:gd name="T22" fmla="*/ 21 w 46"/>
                <a:gd name="T23" fmla="*/ 42 h 46"/>
                <a:gd name="T24" fmla="*/ 3 w 46"/>
                <a:gd name="T25" fmla="*/ 25 h 46"/>
                <a:gd name="T26" fmla="*/ 24 w 46"/>
                <a:gd name="T27" fmla="*/ 4 h 46"/>
                <a:gd name="T28" fmla="*/ 42 w 46"/>
                <a:gd name="T29" fmla="*/ 22 h 46"/>
                <a:gd name="T30" fmla="*/ 21 w 46"/>
                <a:gd name="T31" fmla="*/ 42 h 46"/>
                <a:gd name="T32" fmla="*/ 17 w 46"/>
                <a:gd name="T33" fmla="*/ 45 h 46"/>
                <a:gd name="T34" fmla="*/ 13 w 46"/>
                <a:gd name="T35" fmla="*/ 46 h 46"/>
                <a:gd name="T36" fmla="*/ 7 w 46"/>
                <a:gd name="T37" fmla="*/ 45 h 46"/>
                <a:gd name="T38" fmla="*/ 3 w 46"/>
                <a:gd name="T39" fmla="*/ 42 h 46"/>
                <a:gd name="T40" fmla="*/ 1 w 46"/>
                <a:gd name="T41" fmla="*/ 39 h 46"/>
                <a:gd name="T42" fmla="*/ 0 w 46"/>
                <a:gd name="T43" fmla="*/ 33 h 46"/>
                <a:gd name="T44" fmla="*/ 1 w 46"/>
                <a:gd name="T45" fmla="*/ 29 h 46"/>
                <a:gd name="T46" fmla="*/ 3 w 46"/>
                <a:gd name="T47" fmla="*/ 25 h 46"/>
                <a:gd name="T48" fmla="*/ 21 w 46"/>
                <a:gd name="T4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46">
                  <a:moveTo>
                    <a:pt x="24" y="4"/>
                  </a:moveTo>
                  <a:lnTo>
                    <a:pt x="28" y="1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4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5" y="18"/>
                  </a:lnTo>
                  <a:lnTo>
                    <a:pt x="42" y="22"/>
                  </a:lnTo>
                  <a:lnTo>
                    <a:pt x="24" y="4"/>
                  </a:lnTo>
                  <a:close/>
                  <a:moveTo>
                    <a:pt x="42" y="22"/>
                  </a:moveTo>
                  <a:lnTo>
                    <a:pt x="21" y="42"/>
                  </a:lnTo>
                  <a:lnTo>
                    <a:pt x="3" y="25"/>
                  </a:lnTo>
                  <a:lnTo>
                    <a:pt x="24" y="4"/>
                  </a:lnTo>
                  <a:lnTo>
                    <a:pt x="42" y="22"/>
                  </a:lnTo>
                  <a:close/>
                  <a:moveTo>
                    <a:pt x="21" y="42"/>
                  </a:moveTo>
                  <a:lnTo>
                    <a:pt x="17" y="45"/>
                  </a:lnTo>
                  <a:lnTo>
                    <a:pt x="13" y="46"/>
                  </a:lnTo>
                  <a:lnTo>
                    <a:pt x="7" y="45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5"/>
                  </a:lnTo>
                  <a:lnTo>
                    <a:pt x="21" y="42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116">
              <a:extLst>
                <a:ext uri="{FF2B5EF4-FFF2-40B4-BE49-F238E27FC236}">
                  <a16:creationId xmlns:a16="http://schemas.microsoft.com/office/drawing/2014/main" id="{22422505-FB89-44EE-A6E3-C86C230E73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746125"/>
              <a:ext cx="14288" cy="30163"/>
            </a:xfrm>
            <a:custGeom>
              <a:avLst/>
              <a:gdLst>
                <a:gd name="T0" fmla="*/ 13 w 37"/>
                <a:gd name="T1" fmla="*/ 1 h 78"/>
                <a:gd name="T2" fmla="*/ 23 w 37"/>
                <a:gd name="T3" fmla="*/ 1 h 78"/>
                <a:gd name="T4" fmla="*/ 31 w 37"/>
                <a:gd name="T5" fmla="*/ 9 h 78"/>
                <a:gd name="T6" fmla="*/ 31 w 37"/>
                <a:gd name="T7" fmla="*/ 19 h 78"/>
                <a:gd name="T8" fmla="*/ 9 w 37"/>
                <a:gd name="T9" fmla="*/ 5 h 78"/>
                <a:gd name="T10" fmla="*/ 26 w 37"/>
                <a:gd name="T11" fmla="*/ 24 h 78"/>
                <a:gd name="T12" fmla="*/ 0 w 37"/>
                <a:gd name="T13" fmla="*/ 26 h 78"/>
                <a:gd name="T14" fmla="*/ 3 w 37"/>
                <a:gd name="T15" fmla="*/ 14 h 78"/>
                <a:gd name="T16" fmla="*/ 9 w 37"/>
                <a:gd name="T17" fmla="*/ 5 h 78"/>
                <a:gd name="T18" fmla="*/ 26 w 37"/>
                <a:gd name="T19" fmla="*/ 26 h 78"/>
                <a:gd name="T20" fmla="*/ 27 w 37"/>
                <a:gd name="T21" fmla="*/ 29 h 78"/>
                <a:gd name="T22" fmla="*/ 6 w 37"/>
                <a:gd name="T23" fmla="*/ 43 h 78"/>
                <a:gd name="T24" fmla="*/ 2 w 37"/>
                <a:gd name="T25" fmla="*/ 32 h 78"/>
                <a:gd name="T26" fmla="*/ 26 w 37"/>
                <a:gd name="T27" fmla="*/ 26 h 78"/>
                <a:gd name="T28" fmla="*/ 27 w 37"/>
                <a:gd name="T29" fmla="*/ 29 h 78"/>
                <a:gd name="T30" fmla="*/ 9 w 37"/>
                <a:gd name="T31" fmla="*/ 48 h 78"/>
                <a:gd name="T32" fmla="*/ 19 w 37"/>
                <a:gd name="T33" fmla="*/ 39 h 78"/>
                <a:gd name="T34" fmla="*/ 31 w 37"/>
                <a:gd name="T35" fmla="*/ 34 h 78"/>
                <a:gd name="T36" fmla="*/ 31 w 37"/>
                <a:gd name="T37" fmla="*/ 43 h 78"/>
                <a:gd name="T38" fmla="*/ 23 w 37"/>
                <a:gd name="T39" fmla="*/ 51 h 78"/>
                <a:gd name="T40" fmla="*/ 13 w 37"/>
                <a:gd name="T41" fmla="*/ 51 h 78"/>
                <a:gd name="T42" fmla="*/ 19 w 37"/>
                <a:gd name="T43" fmla="*/ 39 h 78"/>
                <a:gd name="T44" fmla="*/ 32 w 37"/>
                <a:gd name="T45" fmla="*/ 35 h 78"/>
                <a:gd name="T46" fmla="*/ 36 w 37"/>
                <a:gd name="T47" fmla="*/ 46 h 78"/>
                <a:gd name="T48" fmla="*/ 11 w 37"/>
                <a:gd name="T49" fmla="*/ 52 h 78"/>
                <a:gd name="T50" fmla="*/ 9 w 37"/>
                <a:gd name="T51" fmla="*/ 48 h 78"/>
                <a:gd name="T52" fmla="*/ 37 w 37"/>
                <a:gd name="T53" fmla="*/ 52 h 78"/>
                <a:gd name="T54" fmla="*/ 35 w 37"/>
                <a:gd name="T55" fmla="*/ 64 h 78"/>
                <a:gd name="T56" fmla="*/ 27 w 37"/>
                <a:gd name="T57" fmla="*/ 74 h 78"/>
                <a:gd name="T58" fmla="*/ 11 w 37"/>
                <a:gd name="T59" fmla="*/ 54 h 78"/>
                <a:gd name="T60" fmla="*/ 37 w 37"/>
                <a:gd name="T61" fmla="*/ 52 h 78"/>
                <a:gd name="T62" fmla="*/ 27 w 37"/>
                <a:gd name="T63" fmla="*/ 74 h 78"/>
                <a:gd name="T64" fmla="*/ 19 w 37"/>
                <a:gd name="T65" fmla="*/ 78 h 78"/>
                <a:gd name="T66" fmla="*/ 10 w 37"/>
                <a:gd name="T67" fmla="*/ 74 h 78"/>
                <a:gd name="T68" fmla="*/ 6 w 37"/>
                <a:gd name="T69" fmla="*/ 65 h 78"/>
                <a:gd name="T70" fmla="*/ 9 w 37"/>
                <a:gd name="T71" fmla="*/ 55 h 78"/>
                <a:gd name="T72" fmla="*/ 27 w 37"/>
                <a:gd name="T73" fmla="*/ 74 h 78"/>
                <a:gd name="T74" fmla="*/ 9 w 37"/>
                <a:gd name="T75" fmla="*/ 55 h 78"/>
                <a:gd name="T76" fmla="*/ 27 w 37"/>
                <a:gd name="T77" fmla="*/ 74 h 78"/>
                <a:gd name="T78" fmla="*/ 23 w 37"/>
                <a:gd name="T79" fmla="*/ 77 h 78"/>
                <a:gd name="T80" fmla="*/ 13 w 37"/>
                <a:gd name="T81" fmla="*/ 77 h 78"/>
                <a:gd name="T82" fmla="*/ 7 w 37"/>
                <a:gd name="T83" fmla="*/ 69 h 78"/>
                <a:gd name="T84" fmla="*/ 7 w 37"/>
                <a:gd name="T85" fmla="*/ 60 h 78"/>
                <a:gd name="T86" fmla="*/ 27 w 37"/>
                <a:gd name="T87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78">
                  <a:moveTo>
                    <a:pt x="9" y="5"/>
                  </a:moveTo>
                  <a:lnTo>
                    <a:pt x="13" y="1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3"/>
                  </a:lnTo>
                  <a:lnTo>
                    <a:pt x="31" y="19"/>
                  </a:lnTo>
                  <a:lnTo>
                    <a:pt x="27" y="22"/>
                  </a:lnTo>
                  <a:lnTo>
                    <a:pt x="9" y="5"/>
                  </a:lnTo>
                  <a:close/>
                  <a:moveTo>
                    <a:pt x="27" y="22"/>
                  </a:moveTo>
                  <a:lnTo>
                    <a:pt x="26" y="24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3" y="14"/>
                  </a:lnTo>
                  <a:lnTo>
                    <a:pt x="6" y="9"/>
                  </a:lnTo>
                  <a:lnTo>
                    <a:pt x="9" y="5"/>
                  </a:lnTo>
                  <a:lnTo>
                    <a:pt x="27" y="22"/>
                  </a:lnTo>
                  <a:close/>
                  <a:moveTo>
                    <a:pt x="26" y="26"/>
                  </a:moveTo>
                  <a:lnTo>
                    <a:pt x="26" y="28"/>
                  </a:lnTo>
                  <a:lnTo>
                    <a:pt x="27" y="29"/>
                  </a:lnTo>
                  <a:lnTo>
                    <a:pt x="9" y="48"/>
                  </a:lnTo>
                  <a:lnTo>
                    <a:pt x="6" y="43"/>
                  </a:lnTo>
                  <a:lnTo>
                    <a:pt x="3" y="38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26" y="26"/>
                  </a:lnTo>
                  <a:close/>
                  <a:moveTo>
                    <a:pt x="27" y="29"/>
                  </a:moveTo>
                  <a:lnTo>
                    <a:pt x="27" y="29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27" y="29"/>
                  </a:lnTo>
                  <a:close/>
                  <a:moveTo>
                    <a:pt x="19" y="39"/>
                  </a:moveTo>
                  <a:lnTo>
                    <a:pt x="27" y="29"/>
                  </a:lnTo>
                  <a:lnTo>
                    <a:pt x="31" y="34"/>
                  </a:lnTo>
                  <a:lnTo>
                    <a:pt x="32" y="39"/>
                  </a:lnTo>
                  <a:lnTo>
                    <a:pt x="31" y="43"/>
                  </a:lnTo>
                  <a:lnTo>
                    <a:pt x="27" y="48"/>
                  </a:lnTo>
                  <a:lnTo>
                    <a:pt x="23" y="51"/>
                  </a:lnTo>
                  <a:lnTo>
                    <a:pt x="19" y="52"/>
                  </a:lnTo>
                  <a:lnTo>
                    <a:pt x="13" y="51"/>
                  </a:lnTo>
                  <a:lnTo>
                    <a:pt x="9" y="48"/>
                  </a:lnTo>
                  <a:lnTo>
                    <a:pt x="19" y="39"/>
                  </a:lnTo>
                  <a:close/>
                  <a:moveTo>
                    <a:pt x="27" y="30"/>
                  </a:moveTo>
                  <a:lnTo>
                    <a:pt x="32" y="35"/>
                  </a:lnTo>
                  <a:lnTo>
                    <a:pt x="35" y="40"/>
                  </a:lnTo>
                  <a:lnTo>
                    <a:pt x="36" y="46"/>
                  </a:lnTo>
                  <a:lnTo>
                    <a:pt x="37" y="52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9" y="48"/>
                  </a:lnTo>
                  <a:lnTo>
                    <a:pt x="27" y="30"/>
                  </a:lnTo>
                  <a:close/>
                  <a:moveTo>
                    <a:pt x="37" y="52"/>
                  </a:moveTo>
                  <a:lnTo>
                    <a:pt x="36" y="57"/>
                  </a:lnTo>
                  <a:lnTo>
                    <a:pt x="35" y="64"/>
                  </a:lnTo>
                  <a:lnTo>
                    <a:pt x="32" y="69"/>
                  </a:lnTo>
                  <a:lnTo>
                    <a:pt x="27" y="74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37" y="52"/>
                  </a:lnTo>
                  <a:close/>
                  <a:moveTo>
                    <a:pt x="19" y="65"/>
                  </a:moveTo>
                  <a:lnTo>
                    <a:pt x="27" y="74"/>
                  </a:lnTo>
                  <a:lnTo>
                    <a:pt x="23" y="77"/>
                  </a:lnTo>
                  <a:lnTo>
                    <a:pt x="19" y="78"/>
                  </a:lnTo>
                  <a:lnTo>
                    <a:pt x="13" y="77"/>
                  </a:lnTo>
                  <a:lnTo>
                    <a:pt x="10" y="74"/>
                  </a:lnTo>
                  <a:lnTo>
                    <a:pt x="7" y="69"/>
                  </a:lnTo>
                  <a:lnTo>
                    <a:pt x="6" y="65"/>
                  </a:lnTo>
                  <a:lnTo>
                    <a:pt x="7" y="60"/>
                  </a:lnTo>
                  <a:lnTo>
                    <a:pt x="9" y="55"/>
                  </a:lnTo>
                  <a:lnTo>
                    <a:pt x="19" y="65"/>
                  </a:lnTo>
                  <a:close/>
                  <a:moveTo>
                    <a:pt x="27" y="74"/>
                  </a:moveTo>
                  <a:lnTo>
                    <a:pt x="27" y="74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27" y="74"/>
                  </a:lnTo>
                  <a:close/>
                  <a:moveTo>
                    <a:pt x="27" y="74"/>
                  </a:moveTo>
                  <a:lnTo>
                    <a:pt x="23" y="77"/>
                  </a:lnTo>
                  <a:lnTo>
                    <a:pt x="19" y="78"/>
                  </a:lnTo>
                  <a:lnTo>
                    <a:pt x="13" y="77"/>
                  </a:lnTo>
                  <a:lnTo>
                    <a:pt x="9" y="74"/>
                  </a:lnTo>
                  <a:lnTo>
                    <a:pt x="7" y="69"/>
                  </a:lnTo>
                  <a:lnTo>
                    <a:pt x="6" y="65"/>
                  </a:lnTo>
                  <a:lnTo>
                    <a:pt x="7" y="60"/>
                  </a:lnTo>
                  <a:lnTo>
                    <a:pt x="9" y="55"/>
                  </a:lnTo>
                  <a:lnTo>
                    <a:pt x="27" y="74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117">
              <a:extLst>
                <a:ext uri="{FF2B5EF4-FFF2-40B4-BE49-F238E27FC236}">
                  <a16:creationId xmlns:a16="http://schemas.microsoft.com/office/drawing/2014/main" id="{A3DEB464-D949-4EC0-95B4-0A07369AA8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766763"/>
              <a:ext cx="53975" cy="52388"/>
            </a:xfrm>
            <a:custGeom>
              <a:avLst/>
              <a:gdLst>
                <a:gd name="T0" fmla="*/ 111 w 134"/>
                <a:gd name="T1" fmla="*/ 3 h 134"/>
                <a:gd name="T2" fmla="*/ 115 w 134"/>
                <a:gd name="T3" fmla="*/ 1 h 134"/>
                <a:gd name="T4" fmla="*/ 121 w 134"/>
                <a:gd name="T5" fmla="*/ 0 h 134"/>
                <a:gd name="T6" fmla="*/ 125 w 134"/>
                <a:gd name="T7" fmla="*/ 1 h 134"/>
                <a:gd name="T8" fmla="*/ 129 w 134"/>
                <a:gd name="T9" fmla="*/ 3 h 134"/>
                <a:gd name="T10" fmla="*/ 133 w 134"/>
                <a:gd name="T11" fmla="*/ 8 h 134"/>
                <a:gd name="T12" fmla="*/ 134 w 134"/>
                <a:gd name="T13" fmla="*/ 13 h 134"/>
                <a:gd name="T14" fmla="*/ 133 w 134"/>
                <a:gd name="T15" fmla="*/ 17 h 134"/>
                <a:gd name="T16" fmla="*/ 129 w 134"/>
                <a:gd name="T17" fmla="*/ 22 h 134"/>
                <a:gd name="T18" fmla="*/ 111 w 134"/>
                <a:gd name="T19" fmla="*/ 3 h 134"/>
                <a:gd name="T20" fmla="*/ 129 w 134"/>
                <a:gd name="T21" fmla="*/ 22 h 134"/>
                <a:gd name="T22" fmla="*/ 21 w 134"/>
                <a:gd name="T23" fmla="*/ 130 h 134"/>
                <a:gd name="T24" fmla="*/ 3 w 134"/>
                <a:gd name="T25" fmla="*/ 111 h 134"/>
                <a:gd name="T26" fmla="*/ 111 w 134"/>
                <a:gd name="T27" fmla="*/ 3 h 134"/>
                <a:gd name="T28" fmla="*/ 129 w 134"/>
                <a:gd name="T29" fmla="*/ 22 h 134"/>
                <a:gd name="T30" fmla="*/ 21 w 134"/>
                <a:gd name="T31" fmla="*/ 130 h 134"/>
                <a:gd name="T32" fmla="*/ 17 w 134"/>
                <a:gd name="T33" fmla="*/ 133 h 134"/>
                <a:gd name="T34" fmla="*/ 13 w 134"/>
                <a:gd name="T35" fmla="*/ 134 h 134"/>
                <a:gd name="T36" fmla="*/ 7 w 134"/>
                <a:gd name="T37" fmla="*/ 133 h 134"/>
                <a:gd name="T38" fmla="*/ 3 w 134"/>
                <a:gd name="T39" fmla="*/ 130 h 134"/>
                <a:gd name="T40" fmla="*/ 1 w 134"/>
                <a:gd name="T41" fmla="*/ 125 h 134"/>
                <a:gd name="T42" fmla="*/ 0 w 134"/>
                <a:gd name="T43" fmla="*/ 121 h 134"/>
                <a:gd name="T44" fmla="*/ 1 w 134"/>
                <a:gd name="T45" fmla="*/ 116 h 134"/>
                <a:gd name="T46" fmla="*/ 3 w 134"/>
                <a:gd name="T47" fmla="*/ 111 h 134"/>
                <a:gd name="T48" fmla="*/ 21 w 134"/>
                <a:gd name="T49" fmla="*/ 1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134">
                  <a:moveTo>
                    <a:pt x="111" y="3"/>
                  </a:moveTo>
                  <a:lnTo>
                    <a:pt x="115" y="1"/>
                  </a:lnTo>
                  <a:lnTo>
                    <a:pt x="121" y="0"/>
                  </a:lnTo>
                  <a:lnTo>
                    <a:pt x="125" y="1"/>
                  </a:lnTo>
                  <a:lnTo>
                    <a:pt x="129" y="3"/>
                  </a:lnTo>
                  <a:lnTo>
                    <a:pt x="133" y="8"/>
                  </a:lnTo>
                  <a:lnTo>
                    <a:pt x="134" y="13"/>
                  </a:lnTo>
                  <a:lnTo>
                    <a:pt x="133" y="17"/>
                  </a:lnTo>
                  <a:lnTo>
                    <a:pt x="129" y="22"/>
                  </a:lnTo>
                  <a:lnTo>
                    <a:pt x="111" y="3"/>
                  </a:lnTo>
                  <a:close/>
                  <a:moveTo>
                    <a:pt x="129" y="22"/>
                  </a:moveTo>
                  <a:lnTo>
                    <a:pt x="21" y="130"/>
                  </a:lnTo>
                  <a:lnTo>
                    <a:pt x="3" y="111"/>
                  </a:lnTo>
                  <a:lnTo>
                    <a:pt x="111" y="3"/>
                  </a:lnTo>
                  <a:lnTo>
                    <a:pt x="129" y="22"/>
                  </a:lnTo>
                  <a:close/>
                  <a:moveTo>
                    <a:pt x="21" y="130"/>
                  </a:moveTo>
                  <a:lnTo>
                    <a:pt x="17" y="133"/>
                  </a:lnTo>
                  <a:lnTo>
                    <a:pt x="13" y="134"/>
                  </a:lnTo>
                  <a:lnTo>
                    <a:pt x="7" y="133"/>
                  </a:lnTo>
                  <a:lnTo>
                    <a:pt x="3" y="130"/>
                  </a:lnTo>
                  <a:lnTo>
                    <a:pt x="1" y="125"/>
                  </a:lnTo>
                  <a:lnTo>
                    <a:pt x="0" y="121"/>
                  </a:lnTo>
                  <a:lnTo>
                    <a:pt x="1" y="116"/>
                  </a:lnTo>
                  <a:lnTo>
                    <a:pt x="3" y="111"/>
                  </a:lnTo>
                  <a:lnTo>
                    <a:pt x="21" y="13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118">
              <a:extLst>
                <a:ext uri="{FF2B5EF4-FFF2-40B4-BE49-F238E27FC236}">
                  <a16:creationId xmlns:a16="http://schemas.microsoft.com/office/drawing/2014/main" id="{6C9B7BF4-F04F-451F-BA5C-F1CE4C9315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3638" y="809625"/>
              <a:ext cx="17463" cy="12700"/>
            </a:xfrm>
            <a:custGeom>
              <a:avLst/>
              <a:gdLst>
                <a:gd name="T0" fmla="*/ 22 w 45"/>
                <a:gd name="T1" fmla="*/ 3 h 34"/>
                <a:gd name="T2" fmla="*/ 26 w 45"/>
                <a:gd name="T3" fmla="*/ 1 h 34"/>
                <a:gd name="T4" fmla="*/ 32 w 45"/>
                <a:gd name="T5" fmla="*/ 0 h 34"/>
                <a:gd name="T6" fmla="*/ 36 w 45"/>
                <a:gd name="T7" fmla="*/ 1 h 34"/>
                <a:gd name="T8" fmla="*/ 40 w 45"/>
                <a:gd name="T9" fmla="*/ 3 h 34"/>
                <a:gd name="T10" fmla="*/ 44 w 45"/>
                <a:gd name="T11" fmla="*/ 8 h 34"/>
                <a:gd name="T12" fmla="*/ 45 w 45"/>
                <a:gd name="T13" fmla="*/ 13 h 34"/>
                <a:gd name="T14" fmla="*/ 44 w 45"/>
                <a:gd name="T15" fmla="*/ 17 h 34"/>
                <a:gd name="T16" fmla="*/ 40 w 45"/>
                <a:gd name="T17" fmla="*/ 22 h 34"/>
                <a:gd name="T18" fmla="*/ 22 w 45"/>
                <a:gd name="T19" fmla="*/ 3 h 34"/>
                <a:gd name="T20" fmla="*/ 40 w 45"/>
                <a:gd name="T21" fmla="*/ 22 h 34"/>
                <a:gd name="T22" fmla="*/ 35 w 45"/>
                <a:gd name="T23" fmla="*/ 27 h 34"/>
                <a:gd name="T24" fmla="*/ 29 w 45"/>
                <a:gd name="T25" fmla="*/ 30 h 34"/>
                <a:gd name="T26" fmla="*/ 18 w 45"/>
                <a:gd name="T27" fmla="*/ 7 h 34"/>
                <a:gd name="T28" fmla="*/ 20 w 45"/>
                <a:gd name="T29" fmla="*/ 5 h 34"/>
                <a:gd name="T30" fmla="*/ 22 w 45"/>
                <a:gd name="T31" fmla="*/ 3 h 34"/>
                <a:gd name="T32" fmla="*/ 40 w 45"/>
                <a:gd name="T33" fmla="*/ 22 h 34"/>
                <a:gd name="T34" fmla="*/ 23 w 45"/>
                <a:gd name="T35" fmla="*/ 18 h 34"/>
                <a:gd name="T36" fmla="*/ 29 w 45"/>
                <a:gd name="T37" fmla="*/ 30 h 34"/>
                <a:gd name="T38" fmla="*/ 23 w 45"/>
                <a:gd name="T39" fmla="*/ 31 h 34"/>
                <a:gd name="T40" fmla="*/ 18 w 45"/>
                <a:gd name="T41" fmla="*/ 30 h 34"/>
                <a:gd name="T42" fmla="*/ 15 w 45"/>
                <a:gd name="T43" fmla="*/ 27 h 34"/>
                <a:gd name="T44" fmla="*/ 11 w 45"/>
                <a:gd name="T45" fmla="*/ 24 h 34"/>
                <a:gd name="T46" fmla="*/ 10 w 45"/>
                <a:gd name="T47" fmla="*/ 18 h 34"/>
                <a:gd name="T48" fmla="*/ 11 w 45"/>
                <a:gd name="T49" fmla="*/ 13 h 34"/>
                <a:gd name="T50" fmla="*/ 15 w 45"/>
                <a:gd name="T51" fmla="*/ 10 h 34"/>
                <a:gd name="T52" fmla="*/ 18 w 45"/>
                <a:gd name="T53" fmla="*/ 7 h 34"/>
                <a:gd name="T54" fmla="*/ 23 w 45"/>
                <a:gd name="T55" fmla="*/ 18 h 34"/>
                <a:gd name="T56" fmla="*/ 27 w 45"/>
                <a:gd name="T57" fmla="*/ 30 h 34"/>
                <a:gd name="T58" fmla="*/ 21 w 45"/>
                <a:gd name="T59" fmla="*/ 32 h 34"/>
                <a:gd name="T60" fmla="*/ 13 w 45"/>
                <a:gd name="T61" fmla="*/ 34 h 34"/>
                <a:gd name="T62" fmla="*/ 13 w 45"/>
                <a:gd name="T63" fmla="*/ 8 h 34"/>
                <a:gd name="T64" fmla="*/ 16 w 45"/>
                <a:gd name="T65" fmla="*/ 8 h 34"/>
                <a:gd name="T66" fmla="*/ 18 w 45"/>
                <a:gd name="T67" fmla="*/ 7 h 34"/>
                <a:gd name="T68" fmla="*/ 27 w 45"/>
                <a:gd name="T69" fmla="*/ 30 h 34"/>
                <a:gd name="T70" fmla="*/ 13 w 45"/>
                <a:gd name="T71" fmla="*/ 34 h 34"/>
                <a:gd name="T72" fmla="*/ 8 w 45"/>
                <a:gd name="T73" fmla="*/ 32 h 34"/>
                <a:gd name="T74" fmla="*/ 4 w 45"/>
                <a:gd name="T75" fmla="*/ 29 h 34"/>
                <a:gd name="T76" fmla="*/ 2 w 45"/>
                <a:gd name="T77" fmla="*/ 25 h 34"/>
                <a:gd name="T78" fmla="*/ 0 w 45"/>
                <a:gd name="T79" fmla="*/ 21 h 34"/>
                <a:gd name="T80" fmla="*/ 2 w 45"/>
                <a:gd name="T81" fmla="*/ 15 h 34"/>
                <a:gd name="T82" fmla="*/ 4 w 45"/>
                <a:gd name="T83" fmla="*/ 11 h 34"/>
                <a:gd name="T84" fmla="*/ 8 w 45"/>
                <a:gd name="T85" fmla="*/ 9 h 34"/>
                <a:gd name="T86" fmla="*/ 13 w 45"/>
                <a:gd name="T87" fmla="*/ 8 h 34"/>
                <a:gd name="T88" fmla="*/ 13 w 45"/>
                <a:gd name="T8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34">
                  <a:moveTo>
                    <a:pt x="22" y="3"/>
                  </a:moveTo>
                  <a:lnTo>
                    <a:pt x="26" y="1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40" y="3"/>
                  </a:lnTo>
                  <a:lnTo>
                    <a:pt x="44" y="8"/>
                  </a:lnTo>
                  <a:lnTo>
                    <a:pt x="45" y="13"/>
                  </a:lnTo>
                  <a:lnTo>
                    <a:pt x="44" y="17"/>
                  </a:lnTo>
                  <a:lnTo>
                    <a:pt x="40" y="22"/>
                  </a:lnTo>
                  <a:lnTo>
                    <a:pt x="22" y="3"/>
                  </a:lnTo>
                  <a:close/>
                  <a:moveTo>
                    <a:pt x="40" y="22"/>
                  </a:moveTo>
                  <a:lnTo>
                    <a:pt x="35" y="27"/>
                  </a:lnTo>
                  <a:lnTo>
                    <a:pt x="29" y="30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40" y="22"/>
                  </a:lnTo>
                  <a:close/>
                  <a:moveTo>
                    <a:pt x="23" y="18"/>
                  </a:moveTo>
                  <a:lnTo>
                    <a:pt x="29" y="30"/>
                  </a:lnTo>
                  <a:lnTo>
                    <a:pt x="23" y="31"/>
                  </a:lnTo>
                  <a:lnTo>
                    <a:pt x="18" y="30"/>
                  </a:lnTo>
                  <a:lnTo>
                    <a:pt x="15" y="27"/>
                  </a:lnTo>
                  <a:lnTo>
                    <a:pt x="11" y="24"/>
                  </a:lnTo>
                  <a:lnTo>
                    <a:pt x="10" y="18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8" y="7"/>
                  </a:lnTo>
                  <a:lnTo>
                    <a:pt x="23" y="18"/>
                  </a:lnTo>
                  <a:close/>
                  <a:moveTo>
                    <a:pt x="27" y="30"/>
                  </a:moveTo>
                  <a:lnTo>
                    <a:pt x="21" y="32"/>
                  </a:lnTo>
                  <a:lnTo>
                    <a:pt x="13" y="34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8" y="7"/>
                  </a:lnTo>
                  <a:lnTo>
                    <a:pt x="27" y="30"/>
                  </a:lnTo>
                  <a:close/>
                  <a:moveTo>
                    <a:pt x="13" y="34"/>
                  </a:moveTo>
                  <a:lnTo>
                    <a:pt x="8" y="32"/>
                  </a:lnTo>
                  <a:lnTo>
                    <a:pt x="4" y="29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9"/>
                  </a:lnTo>
                  <a:lnTo>
                    <a:pt x="13" y="8"/>
                  </a:lnTo>
                  <a:lnTo>
                    <a:pt x="13" y="34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119">
              <a:extLst>
                <a:ext uri="{FF2B5EF4-FFF2-40B4-BE49-F238E27FC236}">
                  <a16:creationId xmlns:a16="http://schemas.microsoft.com/office/drawing/2014/main" id="{21A07185-8849-4573-9435-0A510FCBCC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0300" y="812800"/>
              <a:ext cx="42863" cy="9525"/>
            </a:xfrm>
            <a:custGeom>
              <a:avLst/>
              <a:gdLst>
                <a:gd name="T0" fmla="*/ 95 w 108"/>
                <a:gd name="T1" fmla="*/ 0 h 26"/>
                <a:gd name="T2" fmla="*/ 101 w 108"/>
                <a:gd name="T3" fmla="*/ 1 h 26"/>
                <a:gd name="T4" fmla="*/ 104 w 108"/>
                <a:gd name="T5" fmla="*/ 3 h 26"/>
                <a:gd name="T6" fmla="*/ 107 w 108"/>
                <a:gd name="T7" fmla="*/ 7 h 26"/>
                <a:gd name="T8" fmla="*/ 108 w 108"/>
                <a:gd name="T9" fmla="*/ 13 h 26"/>
                <a:gd name="T10" fmla="*/ 107 w 108"/>
                <a:gd name="T11" fmla="*/ 17 h 26"/>
                <a:gd name="T12" fmla="*/ 104 w 108"/>
                <a:gd name="T13" fmla="*/ 21 h 26"/>
                <a:gd name="T14" fmla="*/ 101 w 108"/>
                <a:gd name="T15" fmla="*/ 24 h 26"/>
                <a:gd name="T16" fmla="*/ 95 w 108"/>
                <a:gd name="T17" fmla="*/ 26 h 26"/>
                <a:gd name="T18" fmla="*/ 95 w 108"/>
                <a:gd name="T19" fmla="*/ 0 h 26"/>
                <a:gd name="T20" fmla="*/ 95 w 108"/>
                <a:gd name="T21" fmla="*/ 26 h 26"/>
                <a:gd name="T22" fmla="*/ 13 w 108"/>
                <a:gd name="T23" fmla="*/ 26 h 26"/>
                <a:gd name="T24" fmla="*/ 13 w 108"/>
                <a:gd name="T25" fmla="*/ 0 h 26"/>
                <a:gd name="T26" fmla="*/ 95 w 108"/>
                <a:gd name="T27" fmla="*/ 0 h 26"/>
                <a:gd name="T28" fmla="*/ 95 w 108"/>
                <a:gd name="T29" fmla="*/ 26 h 26"/>
                <a:gd name="T30" fmla="*/ 13 w 108"/>
                <a:gd name="T31" fmla="*/ 26 h 26"/>
                <a:gd name="T32" fmla="*/ 9 w 108"/>
                <a:gd name="T33" fmla="*/ 24 h 26"/>
                <a:gd name="T34" fmla="*/ 5 w 108"/>
                <a:gd name="T35" fmla="*/ 21 h 26"/>
                <a:gd name="T36" fmla="*/ 1 w 108"/>
                <a:gd name="T37" fmla="*/ 17 h 26"/>
                <a:gd name="T38" fmla="*/ 0 w 108"/>
                <a:gd name="T39" fmla="*/ 13 h 26"/>
                <a:gd name="T40" fmla="*/ 1 w 108"/>
                <a:gd name="T41" fmla="*/ 7 h 26"/>
                <a:gd name="T42" fmla="*/ 5 w 108"/>
                <a:gd name="T43" fmla="*/ 3 h 26"/>
                <a:gd name="T44" fmla="*/ 9 w 108"/>
                <a:gd name="T45" fmla="*/ 1 h 26"/>
                <a:gd name="T46" fmla="*/ 13 w 108"/>
                <a:gd name="T47" fmla="*/ 0 h 26"/>
                <a:gd name="T48" fmla="*/ 13 w 108"/>
                <a:gd name="T4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26">
                  <a:moveTo>
                    <a:pt x="95" y="0"/>
                  </a:moveTo>
                  <a:lnTo>
                    <a:pt x="101" y="1"/>
                  </a:lnTo>
                  <a:lnTo>
                    <a:pt x="104" y="3"/>
                  </a:lnTo>
                  <a:lnTo>
                    <a:pt x="107" y="7"/>
                  </a:lnTo>
                  <a:lnTo>
                    <a:pt x="108" y="13"/>
                  </a:lnTo>
                  <a:lnTo>
                    <a:pt x="107" y="17"/>
                  </a:lnTo>
                  <a:lnTo>
                    <a:pt x="104" y="21"/>
                  </a:lnTo>
                  <a:lnTo>
                    <a:pt x="101" y="24"/>
                  </a:lnTo>
                  <a:lnTo>
                    <a:pt x="95" y="26"/>
                  </a:lnTo>
                  <a:lnTo>
                    <a:pt x="95" y="0"/>
                  </a:lnTo>
                  <a:close/>
                  <a:moveTo>
                    <a:pt x="95" y="26"/>
                  </a:moveTo>
                  <a:lnTo>
                    <a:pt x="13" y="26"/>
                  </a:lnTo>
                  <a:lnTo>
                    <a:pt x="13" y="0"/>
                  </a:lnTo>
                  <a:lnTo>
                    <a:pt x="95" y="0"/>
                  </a:lnTo>
                  <a:lnTo>
                    <a:pt x="95" y="26"/>
                  </a:lnTo>
                  <a:close/>
                  <a:moveTo>
                    <a:pt x="13" y="26"/>
                  </a:moveTo>
                  <a:lnTo>
                    <a:pt x="9" y="24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7"/>
                  </a:lnTo>
                  <a:lnTo>
                    <a:pt x="5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26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120">
              <a:extLst>
                <a:ext uri="{FF2B5EF4-FFF2-40B4-BE49-F238E27FC236}">
                  <a16:creationId xmlns:a16="http://schemas.microsoft.com/office/drawing/2014/main" id="{8982AFE7-186D-408A-9DC1-2F70122375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3950" y="812800"/>
              <a:ext cx="17463" cy="12700"/>
            </a:xfrm>
            <a:custGeom>
              <a:avLst/>
              <a:gdLst>
                <a:gd name="T0" fmla="*/ 30 w 43"/>
                <a:gd name="T1" fmla="*/ 0 h 33"/>
                <a:gd name="T2" fmla="*/ 36 w 43"/>
                <a:gd name="T3" fmla="*/ 1 h 33"/>
                <a:gd name="T4" fmla="*/ 40 w 43"/>
                <a:gd name="T5" fmla="*/ 3 h 33"/>
                <a:gd name="T6" fmla="*/ 42 w 43"/>
                <a:gd name="T7" fmla="*/ 7 h 33"/>
                <a:gd name="T8" fmla="*/ 43 w 43"/>
                <a:gd name="T9" fmla="*/ 13 h 33"/>
                <a:gd name="T10" fmla="*/ 42 w 43"/>
                <a:gd name="T11" fmla="*/ 17 h 33"/>
                <a:gd name="T12" fmla="*/ 40 w 43"/>
                <a:gd name="T13" fmla="*/ 21 h 33"/>
                <a:gd name="T14" fmla="*/ 36 w 43"/>
                <a:gd name="T15" fmla="*/ 24 h 33"/>
                <a:gd name="T16" fmla="*/ 30 w 43"/>
                <a:gd name="T17" fmla="*/ 26 h 33"/>
                <a:gd name="T18" fmla="*/ 30 w 43"/>
                <a:gd name="T19" fmla="*/ 0 h 33"/>
                <a:gd name="T20" fmla="*/ 30 w 43"/>
                <a:gd name="T21" fmla="*/ 26 h 33"/>
                <a:gd name="T22" fmla="*/ 28 w 43"/>
                <a:gd name="T23" fmla="*/ 26 h 33"/>
                <a:gd name="T24" fmla="*/ 26 w 43"/>
                <a:gd name="T25" fmla="*/ 27 h 33"/>
                <a:gd name="T26" fmla="*/ 16 w 43"/>
                <a:gd name="T27" fmla="*/ 3 h 33"/>
                <a:gd name="T28" fmla="*/ 23 w 43"/>
                <a:gd name="T29" fmla="*/ 1 h 33"/>
                <a:gd name="T30" fmla="*/ 30 w 43"/>
                <a:gd name="T31" fmla="*/ 0 h 33"/>
                <a:gd name="T32" fmla="*/ 30 w 43"/>
                <a:gd name="T33" fmla="*/ 26 h 33"/>
                <a:gd name="T34" fmla="*/ 21 w 43"/>
                <a:gd name="T35" fmla="*/ 15 h 33"/>
                <a:gd name="T36" fmla="*/ 26 w 43"/>
                <a:gd name="T37" fmla="*/ 27 h 33"/>
                <a:gd name="T38" fmla="*/ 21 w 43"/>
                <a:gd name="T39" fmla="*/ 27 h 33"/>
                <a:gd name="T40" fmla="*/ 16 w 43"/>
                <a:gd name="T41" fmla="*/ 27 h 33"/>
                <a:gd name="T42" fmla="*/ 12 w 43"/>
                <a:gd name="T43" fmla="*/ 23 h 33"/>
                <a:gd name="T44" fmla="*/ 9 w 43"/>
                <a:gd name="T45" fmla="*/ 19 h 33"/>
                <a:gd name="T46" fmla="*/ 8 w 43"/>
                <a:gd name="T47" fmla="*/ 14 h 33"/>
                <a:gd name="T48" fmla="*/ 9 w 43"/>
                <a:gd name="T49" fmla="*/ 9 h 33"/>
                <a:gd name="T50" fmla="*/ 12 w 43"/>
                <a:gd name="T51" fmla="*/ 5 h 33"/>
                <a:gd name="T52" fmla="*/ 16 w 43"/>
                <a:gd name="T53" fmla="*/ 3 h 33"/>
                <a:gd name="T54" fmla="*/ 21 w 43"/>
                <a:gd name="T55" fmla="*/ 15 h 33"/>
                <a:gd name="T56" fmla="*/ 26 w 43"/>
                <a:gd name="T57" fmla="*/ 27 h 33"/>
                <a:gd name="T58" fmla="*/ 24 w 43"/>
                <a:gd name="T59" fmla="*/ 28 h 33"/>
                <a:gd name="T60" fmla="*/ 22 w 43"/>
                <a:gd name="T61" fmla="*/ 29 h 33"/>
                <a:gd name="T62" fmla="*/ 3 w 43"/>
                <a:gd name="T63" fmla="*/ 10 h 33"/>
                <a:gd name="T64" fmla="*/ 10 w 43"/>
                <a:gd name="T65" fmla="*/ 6 h 33"/>
                <a:gd name="T66" fmla="*/ 16 w 43"/>
                <a:gd name="T67" fmla="*/ 3 h 33"/>
                <a:gd name="T68" fmla="*/ 26 w 43"/>
                <a:gd name="T69" fmla="*/ 27 h 33"/>
                <a:gd name="T70" fmla="*/ 22 w 43"/>
                <a:gd name="T71" fmla="*/ 29 h 33"/>
                <a:gd name="T72" fmla="*/ 17 w 43"/>
                <a:gd name="T73" fmla="*/ 32 h 33"/>
                <a:gd name="T74" fmla="*/ 13 w 43"/>
                <a:gd name="T75" fmla="*/ 33 h 33"/>
                <a:gd name="T76" fmla="*/ 8 w 43"/>
                <a:gd name="T77" fmla="*/ 32 h 33"/>
                <a:gd name="T78" fmla="*/ 3 w 43"/>
                <a:gd name="T79" fmla="*/ 29 h 33"/>
                <a:gd name="T80" fmla="*/ 0 w 43"/>
                <a:gd name="T81" fmla="*/ 24 h 33"/>
                <a:gd name="T82" fmla="*/ 0 w 43"/>
                <a:gd name="T83" fmla="*/ 20 h 33"/>
                <a:gd name="T84" fmla="*/ 0 w 43"/>
                <a:gd name="T85" fmla="*/ 15 h 33"/>
                <a:gd name="T86" fmla="*/ 3 w 43"/>
                <a:gd name="T87" fmla="*/ 10 h 33"/>
                <a:gd name="T88" fmla="*/ 22 w 43"/>
                <a:gd name="T8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" h="33">
                  <a:moveTo>
                    <a:pt x="30" y="0"/>
                  </a:moveTo>
                  <a:lnTo>
                    <a:pt x="36" y="1"/>
                  </a:lnTo>
                  <a:lnTo>
                    <a:pt x="40" y="3"/>
                  </a:lnTo>
                  <a:lnTo>
                    <a:pt x="42" y="7"/>
                  </a:lnTo>
                  <a:lnTo>
                    <a:pt x="43" y="13"/>
                  </a:lnTo>
                  <a:lnTo>
                    <a:pt x="42" y="17"/>
                  </a:lnTo>
                  <a:lnTo>
                    <a:pt x="40" y="21"/>
                  </a:lnTo>
                  <a:lnTo>
                    <a:pt x="36" y="24"/>
                  </a:lnTo>
                  <a:lnTo>
                    <a:pt x="30" y="26"/>
                  </a:lnTo>
                  <a:lnTo>
                    <a:pt x="30" y="0"/>
                  </a:lnTo>
                  <a:close/>
                  <a:moveTo>
                    <a:pt x="30" y="26"/>
                  </a:moveTo>
                  <a:lnTo>
                    <a:pt x="28" y="26"/>
                  </a:lnTo>
                  <a:lnTo>
                    <a:pt x="26" y="27"/>
                  </a:lnTo>
                  <a:lnTo>
                    <a:pt x="16" y="3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0" y="26"/>
                  </a:lnTo>
                  <a:close/>
                  <a:moveTo>
                    <a:pt x="21" y="15"/>
                  </a:moveTo>
                  <a:lnTo>
                    <a:pt x="26" y="27"/>
                  </a:lnTo>
                  <a:lnTo>
                    <a:pt x="21" y="27"/>
                  </a:lnTo>
                  <a:lnTo>
                    <a:pt x="16" y="27"/>
                  </a:lnTo>
                  <a:lnTo>
                    <a:pt x="12" y="23"/>
                  </a:lnTo>
                  <a:lnTo>
                    <a:pt x="9" y="19"/>
                  </a:lnTo>
                  <a:lnTo>
                    <a:pt x="8" y="14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21" y="15"/>
                  </a:lnTo>
                  <a:close/>
                  <a:moveTo>
                    <a:pt x="26" y="27"/>
                  </a:moveTo>
                  <a:lnTo>
                    <a:pt x="24" y="28"/>
                  </a:lnTo>
                  <a:lnTo>
                    <a:pt x="22" y="29"/>
                  </a:lnTo>
                  <a:lnTo>
                    <a:pt x="3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6" y="27"/>
                  </a:lnTo>
                  <a:close/>
                  <a:moveTo>
                    <a:pt x="22" y="29"/>
                  </a:moveTo>
                  <a:lnTo>
                    <a:pt x="17" y="32"/>
                  </a:lnTo>
                  <a:lnTo>
                    <a:pt x="13" y="33"/>
                  </a:lnTo>
                  <a:lnTo>
                    <a:pt x="8" y="32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22" y="29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121">
              <a:extLst>
                <a:ext uri="{FF2B5EF4-FFF2-40B4-BE49-F238E27FC236}">
                  <a16:creationId xmlns:a16="http://schemas.microsoft.com/office/drawing/2014/main" id="{5538297A-D9B3-4913-B734-1DD96767AD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9188" y="815975"/>
              <a:ext cx="14288" cy="14288"/>
            </a:xfrm>
            <a:custGeom>
              <a:avLst/>
              <a:gdLst>
                <a:gd name="T0" fmla="*/ 16 w 38"/>
                <a:gd name="T1" fmla="*/ 3 h 39"/>
                <a:gd name="T2" fmla="*/ 21 w 38"/>
                <a:gd name="T3" fmla="*/ 1 h 39"/>
                <a:gd name="T4" fmla="*/ 26 w 38"/>
                <a:gd name="T5" fmla="*/ 0 h 39"/>
                <a:gd name="T6" fmla="*/ 30 w 38"/>
                <a:gd name="T7" fmla="*/ 1 h 39"/>
                <a:gd name="T8" fmla="*/ 35 w 38"/>
                <a:gd name="T9" fmla="*/ 3 h 39"/>
                <a:gd name="T10" fmla="*/ 38 w 38"/>
                <a:gd name="T11" fmla="*/ 8 h 39"/>
                <a:gd name="T12" fmla="*/ 38 w 38"/>
                <a:gd name="T13" fmla="*/ 13 h 39"/>
                <a:gd name="T14" fmla="*/ 38 w 38"/>
                <a:gd name="T15" fmla="*/ 17 h 39"/>
                <a:gd name="T16" fmla="*/ 35 w 38"/>
                <a:gd name="T17" fmla="*/ 22 h 39"/>
                <a:gd name="T18" fmla="*/ 16 w 38"/>
                <a:gd name="T19" fmla="*/ 3 h 39"/>
                <a:gd name="T20" fmla="*/ 35 w 38"/>
                <a:gd name="T21" fmla="*/ 22 h 39"/>
                <a:gd name="T22" fmla="*/ 22 w 38"/>
                <a:gd name="T23" fmla="*/ 35 h 39"/>
                <a:gd name="T24" fmla="*/ 3 w 38"/>
                <a:gd name="T25" fmla="*/ 16 h 39"/>
                <a:gd name="T26" fmla="*/ 16 w 38"/>
                <a:gd name="T27" fmla="*/ 3 h 39"/>
                <a:gd name="T28" fmla="*/ 35 w 38"/>
                <a:gd name="T29" fmla="*/ 22 h 39"/>
                <a:gd name="T30" fmla="*/ 22 w 38"/>
                <a:gd name="T31" fmla="*/ 35 h 39"/>
                <a:gd name="T32" fmla="*/ 17 w 38"/>
                <a:gd name="T33" fmla="*/ 38 h 39"/>
                <a:gd name="T34" fmla="*/ 13 w 38"/>
                <a:gd name="T35" fmla="*/ 39 h 39"/>
                <a:gd name="T36" fmla="*/ 8 w 38"/>
                <a:gd name="T37" fmla="*/ 38 h 39"/>
                <a:gd name="T38" fmla="*/ 3 w 38"/>
                <a:gd name="T39" fmla="*/ 35 h 39"/>
                <a:gd name="T40" fmla="*/ 1 w 38"/>
                <a:gd name="T41" fmla="*/ 30 h 39"/>
                <a:gd name="T42" fmla="*/ 0 w 38"/>
                <a:gd name="T43" fmla="*/ 26 h 39"/>
                <a:gd name="T44" fmla="*/ 1 w 38"/>
                <a:gd name="T45" fmla="*/ 21 h 39"/>
                <a:gd name="T46" fmla="*/ 3 w 38"/>
                <a:gd name="T47" fmla="*/ 16 h 39"/>
                <a:gd name="T48" fmla="*/ 22 w 38"/>
                <a:gd name="T4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9">
                  <a:moveTo>
                    <a:pt x="16" y="3"/>
                  </a:moveTo>
                  <a:lnTo>
                    <a:pt x="21" y="1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38" y="8"/>
                  </a:lnTo>
                  <a:lnTo>
                    <a:pt x="38" y="13"/>
                  </a:lnTo>
                  <a:lnTo>
                    <a:pt x="38" y="17"/>
                  </a:lnTo>
                  <a:lnTo>
                    <a:pt x="35" y="22"/>
                  </a:lnTo>
                  <a:lnTo>
                    <a:pt x="16" y="3"/>
                  </a:lnTo>
                  <a:close/>
                  <a:moveTo>
                    <a:pt x="35" y="22"/>
                  </a:moveTo>
                  <a:lnTo>
                    <a:pt x="22" y="35"/>
                  </a:lnTo>
                  <a:lnTo>
                    <a:pt x="3" y="16"/>
                  </a:lnTo>
                  <a:lnTo>
                    <a:pt x="16" y="3"/>
                  </a:lnTo>
                  <a:lnTo>
                    <a:pt x="35" y="22"/>
                  </a:lnTo>
                  <a:close/>
                  <a:moveTo>
                    <a:pt x="22" y="35"/>
                  </a:moveTo>
                  <a:lnTo>
                    <a:pt x="17" y="38"/>
                  </a:lnTo>
                  <a:lnTo>
                    <a:pt x="13" y="39"/>
                  </a:lnTo>
                  <a:lnTo>
                    <a:pt x="8" y="38"/>
                  </a:lnTo>
                  <a:lnTo>
                    <a:pt x="3" y="35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3" y="16"/>
                  </a:lnTo>
                  <a:lnTo>
                    <a:pt x="22" y="3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122">
              <a:extLst>
                <a:ext uri="{FF2B5EF4-FFF2-40B4-BE49-F238E27FC236}">
                  <a16:creationId xmlns:a16="http://schemas.microsoft.com/office/drawing/2014/main" id="{FED29F72-8D2C-4F2F-9B49-8B75D4BCD5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820738"/>
              <a:ext cx="12700" cy="23813"/>
            </a:xfrm>
            <a:custGeom>
              <a:avLst/>
              <a:gdLst>
                <a:gd name="T0" fmla="*/ 15 w 33"/>
                <a:gd name="T1" fmla="*/ 1 h 62"/>
                <a:gd name="T2" fmla="*/ 24 w 33"/>
                <a:gd name="T3" fmla="*/ 1 h 62"/>
                <a:gd name="T4" fmla="*/ 32 w 33"/>
                <a:gd name="T5" fmla="*/ 8 h 62"/>
                <a:gd name="T6" fmla="*/ 32 w 33"/>
                <a:gd name="T7" fmla="*/ 17 h 62"/>
                <a:gd name="T8" fmla="*/ 10 w 33"/>
                <a:gd name="T9" fmla="*/ 3 h 62"/>
                <a:gd name="T10" fmla="*/ 29 w 33"/>
                <a:gd name="T11" fmla="*/ 22 h 62"/>
                <a:gd name="T12" fmla="*/ 10 w 33"/>
                <a:gd name="T13" fmla="*/ 3 h 62"/>
                <a:gd name="T14" fmla="*/ 20 w 33"/>
                <a:gd name="T15" fmla="*/ 13 h 62"/>
                <a:gd name="T16" fmla="*/ 24 w 33"/>
                <a:gd name="T17" fmla="*/ 25 h 62"/>
                <a:gd name="T18" fmla="*/ 15 w 33"/>
                <a:gd name="T19" fmla="*/ 25 h 62"/>
                <a:gd name="T20" fmla="*/ 8 w 33"/>
                <a:gd name="T21" fmla="*/ 17 h 62"/>
                <a:gd name="T22" fmla="*/ 8 w 33"/>
                <a:gd name="T23" fmla="*/ 8 h 62"/>
                <a:gd name="T24" fmla="*/ 20 w 33"/>
                <a:gd name="T25" fmla="*/ 13 h 62"/>
                <a:gd name="T26" fmla="*/ 26 w 33"/>
                <a:gd name="T27" fmla="*/ 26 h 62"/>
                <a:gd name="T28" fmla="*/ 0 w 33"/>
                <a:gd name="T29" fmla="*/ 31 h 62"/>
                <a:gd name="T30" fmla="*/ 2 w 33"/>
                <a:gd name="T31" fmla="*/ 16 h 62"/>
                <a:gd name="T32" fmla="*/ 10 w 33"/>
                <a:gd name="T33" fmla="*/ 3 h 62"/>
                <a:gd name="T34" fmla="*/ 26 w 33"/>
                <a:gd name="T35" fmla="*/ 31 h 62"/>
                <a:gd name="T36" fmla="*/ 29 w 33"/>
                <a:gd name="T37" fmla="*/ 40 h 62"/>
                <a:gd name="T38" fmla="*/ 6 w 33"/>
                <a:gd name="T39" fmla="*/ 52 h 62"/>
                <a:gd name="T40" fmla="*/ 0 w 33"/>
                <a:gd name="T41" fmla="*/ 38 h 62"/>
                <a:gd name="T42" fmla="*/ 26 w 33"/>
                <a:gd name="T43" fmla="*/ 31 h 62"/>
                <a:gd name="T44" fmla="*/ 29 w 33"/>
                <a:gd name="T45" fmla="*/ 40 h 62"/>
                <a:gd name="T46" fmla="*/ 32 w 33"/>
                <a:gd name="T47" fmla="*/ 49 h 62"/>
                <a:gd name="T48" fmla="*/ 29 w 33"/>
                <a:gd name="T49" fmla="*/ 58 h 62"/>
                <a:gd name="T50" fmla="*/ 20 w 33"/>
                <a:gd name="T51" fmla="*/ 62 h 62"/>
                <a:gd name="T52" fmla="*/ 10 w 33"/>
                <a:gd name="T53" fmla="*/ 58 h 62"/>
                <a:gd name="T54" fmla="*/ 29 w 33"/>
                <a:gd name="T55" fmla="*/ 40 h 62"/>
                <a:gd name="T56" fmla="*/ 10 w 33"/>
                <a:gd name="T57" fmla="*/ 58 h 62"/>
                <a:gd name="T58" fmla="*/ 29 w 33"/>
                <a:gd name="T59" fmla="*/ 40 h 62"/>
                <a:gd name="T60" fmla="*/ 32 w 33"/>
                <a:gd name="T61" fmla="*/ 44 h 62"/>
                <a:gd name="T62" fmla="*/ 32 w 33"/>
                <a:gd name="T63" fmla="*/ 54 h 62"/>
                <a:gd name="T64" fmla="*/ 24 w 33"/>
                <a:gd name="T65" fmla="*/ 61 h 62"/>
                <a:gd name="T66" fmla="*/ 15 w 33"/>
                <a:gd name="T67" fmla="*/ 61 h 62"/>
                <a:gd name="T68" fmla="*/ 29 w 33"/>
                <a:gd name="T69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62">
                  <a:moveTo>
                    <a:pt x="10" y="3"/>
                  </a:moveTo>
                  <a:lnTo>
                    <a:pt x="15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2" y="8"/>
                  </a:lnTo>
                  <a:lnTo>
                    <a:pt x="33" y="13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10" y="3"/>
                  </a:lnTo>
                  <a:close/>
                  <a:moveTo>
                    <a:pt x="29" y="22"/>
                  </a:moveTo>
                  <a:lnTo>
                    <a:pt x="29" y="2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29" y="22"/>
                  </a:lnTo>
                  <a:close/>
                  <a:moveTo>
                    <a:pt x="20" y="13"/>
                  </a:moveTo>
                  <a:lnTo>
                    <a:pt x="29" y="22"/>
                  </a:lnTo>
                  <a:lnTo>
                    <a:pt x="24" y="25"/>
                  </a:lnTo>
                  <a:lnTo>
                    <a:pt x="20" y="26"/>
                  </a:lnTo>
                  <a:lnTo>
                    <a:pt x="15" y="25"/>
                  </a:lnTo>
                  <a:lnTo>
                    <a:pt x="10" y="22"/>
                  </a:lnTo>
                  <a:lnTo>
                    <a:pt x="8" y="17"/>
                  </a:lnTo>
                  <a:lnTo>
                    <a:pt x="7" y="13"/>
                  </a:lnTo>
                  <a:lnTo>
                    <a:pt x="8" y="8"/>
                  </a:lnTo>
                  <a:lnTo>
                    <a:pt x="10" y="3"/>
                  </a:lnTo>
                  <a:lnTo>
                    <a:pt x="20" y="13"/>
                  </a:lnTo>
                  <a:close/>
                  <a:moveTo>
                    <a:pt x="29" y="22"/>
                  </a:moveTo>
                  <a:lnTo>
                    <a:pt x="26" y="26"/>
                  </a:lnTo>
                  <a:lnTo>
                    <a:pt x="26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3"/>
                  </a:lnTo>
                  <a:lnTo>
                    <a:pt x="29" y="22"/>
                  </a:lnTo>
                  <a:close/>
                  <a:moveTo>
                    <a:pt x="26" y="31"/>
                  </a:moveTo>
                  <a:lnTo>
                    <a:pt x="26" y="36"/>
                  </a:lnTo>
                  <a:lnTo>
                    <a:pt x="29" y="40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6" y="31"/>
                  </a:lnTo>
                  <a:close/>
                  <a:moveTo>
                    <a:pt x="20" y="49"/>
                  </a:moveTo>
                  <a:lnTo>
                    <a:pt x="29" y="40"/>
                  </a:lnTo>
                  <a:lnTo>
                    <a:pt x="32" y="44"/>
                  </a:lnTo>
                  <a:lnTo>
                    <a:pt x="32" y="49"/>
                  </a:lnTo>
                  <a:lnTo>
                    <a:pt x="32" y="54"/>
                  </a:lnTo>
                  <a:lnTo>
                    <a:pt x="29" y="58"/>
                  </a:lnTo>
                  <a:lnTo>
                    <a:pt x="24" y="61"/>
                  </a:lnTo>
                  <a:lnTo>
                    <a:pt x="20" y="62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20" y="49"/>
                  </a:lnTo>
                  <a:close/>
                  <a:moveTo>
                    <a:pt x="29" y="40"/>
                  </a:moveTo>
                  <a:lnTo>
                    <a:pt x="29" y="40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29" y="40"/>
                  </a:lnTo>
                  <a:close/>
                  <a:moveTo>
                    <a:pt x="29" y="40"/>
                  </a:moveTo>
                  <a:lnTo>
                    <a:pt x="32" y="44"/>
                  </a:lnTo>
                  <a:lnTo>
                    <a:pt x="33" y="49"/>
                  </a:lnTo>
                  <a:lnTo>
                    <a:pt x="32" y="54"/>
                  </a:lnTo>
                  <a:lnTo>
                    <a:pt x="29" y="58"/>
                  </a:lnTo>
                  <a:lnTo>
                    <a:pt x="24" y="61"/>
                  </a:lnTo>
                  <a:lnTo>
                    <a:pt x="20" y="62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29" y="4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123">
              <a:extLst>
                <a:ext uri="{FF2B5EF4-FFF2-40B4-BE49-F238E27FC236}">
                  <a16:creationId xmlns:a16="http://schemas.microsoft.com/office/drawing/2014/main" id="{A91E6B11-3959-4AAB-9836-9B88BFB819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9188" y="835025"/>
              <a:ext cx="87313" cy="87313"/>
            </a:xfrm>
            <a:custGeom>
              <a:avLst/>
              <a:gdLst>
                <a:gd name="T0" fmla="*/ 3 w 220"/>
                <a:gd name="T1" fmla="*/ 22 h 221"/>
                <a:gd name="T2" fmla="*/ 1 w 220"/>
                <a:gd name="T3" fmla="*/ 18 h 221"/>
                <a:gd name="T4" fmla="*/ 0 w 220"/>
                <a:gd name="T5" fmla="*/ 13 h 221"/>
                <a:gd name="T6" fmla="*/ 1 w 220"/>
                <a:gd name="T7" fmla="*/ 8 h 221"/>
                <a:gd name="T8" fmla="*/ 3 w 220"/>
                <a:gd name="T9" fmla="*/ 4 h 221"/>
                <a:gd name="T10" fmla="*/ 8 w 220"/>
                <a:gd name="T11" fmla="*/ 1 h 221"/>
                <a:gd name="T12" fmla="*/ 13 w 220"/>
                <a:gd name="T13" fmla="*/ 0 h 221"/>
                <a:gd name="T14" fmla="*/ 17 w 220"/>
                <a:gd name="T15" fmla="*/ 1 h 221"/>
                <a:gd name="T16" fmla="*/ 22 w 220"/>
                <a:gd name="T17" fmla="*/ 4 h 221"/>
                <a:gd name="T18" fmla="*/ 3 w 220"/>
                <a:gd name="T19" fmla="*/ 22 h 221"/>
                <a:gd name="T20" fmla="*/ 22 w 220"/>
                <a:gd name="T21" fmla="*/ 4 h 221"/>
                <a:gd name="T22" fmla="*/ 217 w 220"/>
                <a:gd name="T23" fmla="*/ 200 h 221"/>
                <a:gd name="T24" fmla="*/ 199 w 220"/>
                <a:gd name="T25" fmla="*/ 217 h 221"/>
                <a:gd name="T26" fmla="*/ 3 w 220"/>
                <a:gd name="T27" fmla="*/ 22 h 221"/>
                <a:gd name="T28" fmla="*/ 22 w 220"/>
                <a:gd name="T29" fmla="*/ 4 h 221"/>
                <a:gd name="T30" fmla="*/ 217 w 220"/>
                <a:gd name="T31" fmla="*/ 200 h 221"/>
                <a:gd name="T32" fmla="*/ 219 w 220"/>
                <a:gd name="T33" fmla="*/ 203 h 221"/>
                <a:gd name="T34" fmla="*/ 220 w 220"/>
                <a:gd name="T35" fmla="*/ 208 h 221"/>
                <a:gd name="T36" fmla="*/ 219 w 220"/>
                <a:gd name="T37" fmla="*/ 213 h 221"/>
                <a:gd name="T38" fmla="*/ 217 w 220"/>
                <a:gd name="T39" fmla="*/ 217 h 221"/>
                <a:gd name="T40" fmla="*/ 213 w 220"/>
                <a:gd name="T41" fmla="*/ 220 h 221"/>
                <a:gd name="T42" fmla="*/ 208 w 220"/>
                <a:gd name="T43" fmla="*/ 221 h 221"/>
                <a:gd name="T44" fmla="*/ 203 w 220"/>
                <a:gd name="T45" fmla="*/ 220 h 221"/>
                <a:gd name="T46" fmla="*/ 199 w 220"/>
                <a:gd name="T47" fmla="*/ 217 h 221"/>
                <a:gd name="T48" fmla="*/ 217 w 220"/>
                <a:gd name="T49" fmla="*/ 20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221">
                  <a:moveTo>
                    <a:pt x="3" y="22"/>
                  </a:move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3" y="22"/>
                  </a:lnTo>
                  <a:close/>
                  <a:moveTo>
                    <a:pt x="22" y="4"/>
                  </a:moveTo>
                  <a:lnTo>
                    <a:pt x="217" y="200"/>
                  </a:lnTo>
                  <a:lnTo>
                    <a:pt x="199" y="217"/>
                  </a:lnTo>
                  <a:lnTo>
                    <a:pt x="3" y="22"/>
                  </a:lnTo>
                  <a:lnTo>
                    <a:pt x="22" y="4"/>
                  </a:lnTo>
                  <a:close/>
                  <a:moveTo>
                    <a:pt x="217" y="200"/>
                  </a:moveTo>
                  <a:lnTo>
                    <a:pt x="219" y="203"/>
                  </a:lnTo>
                  <a:lnTo>
                    <a:pt x="220" y="208"/>
                  </a:lnTo>
                  <a:lnTo>
                    <a:pt x="219" y="213"/>
                  </a:lnTo>
                  <a:lnTo>
                    <a:pt x="217" y="217"/>
                  </a:lnTo>
                  <a:lnTo>
                    <a:pt x="213" y="220"/>
                  </a:lnTo>
                  <a:lnTo>
                    <a:pt x="208" y="221"/>
                  </a:lnTo>
                  <a:lnTo>
                    <a:pt x="203" y="220"/>
                  </a:lnTo>
                  <a:lnTo>
                    <a:pt x="199" y="217"/>
                  </a:lnTo>
                  <a:lnTo>
                    <a:pt x="217" y="20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124">
              <a:extLst>
                <a:ext uri="{FF2B5EF4-FFF2-40B4-BE49-F238E27FC236}">
                  <a16:creationId xmlns:a16="http://schemas.microsoft.com/office/drawing/2014/main" id="{8E6438AA-A05C-40FF-A17D-35C7CE8F1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5388" y="912813"/>
              <a:ext cx="25400" cy="12700"/>
            </a:xfrm>
            <a:custGeom>
              <a:avLst/>
              <a:gdLst>
                <a:gd name="T0" fmla="*/ 4 w 62"/>
                <a:gd name="T1" fmla="*/ 22 h 34"/>
                <a:gd name="T2" fmla="*/ 1 w 62"/>
                <a:gd name="T3" fmla="*/ 18 h 34"/>
                <a:gd name="T4" fmla="*/ 0 w 62"/>
                <a:gd name="T5" fmla="*/ 13 h 34"/>
                <a:gd name="T6" fmla="*/ 1 w 62"/>
                <a:gd name="T7" fmla="*/ 8 h 34"/>
                <a:gd name="T8" fmla="*/ 4 w 62"/>
                <a:gd name="T9" fmla="*/ 5 h 34"/>
                <a:gd name="T10" fmla="*/ 8 w 62"/>
                <a:gd name="T11" fmla="*/ 1 h 34"/>
                <a:gd name="T12" fmla="*/ 13 w 62"/>
                <a:gd name="T13" fmla="*/ 0 h 34"/>
                <a:gd name="T14" fmla="*/ 18 w 62"/>
                <a:gd name="T15" fmla="*/ 1 h 34"/>
                <a:gd name="T16" fmla="*/ 22 w 62"/>
                <a:gd name="T17" fmla="*/ 5 h 34"/>
                <a:gd name="T18" fmla="*/ 4 w 62"/>
                <a:gd name="T19" fmla="*/ 22 h 34"/>
                <a:gd name="T20" fmla="*/ 22 w 62"/>
                <a:gd name="T21" fmla="*/ 5 h 34"/>
                <a:gd name="T22" fmla="*/ 22 w 62"/>
                <a:gd name="T23" fmla="*/ 5 h 34"/>
                <a:gd name="T24" fmla="*/ 4 w 62"/>
                <a:gd name="T25" fmla="*/ 22 h 34"/>
                <a:gd name="T26" fmla="*/ 4 w 62"/>
                <a:gd name="T27" fmla="*/ 22 h 34"/>
                <a:gd name="T28" fmla="*/ 22 w 62"/>
                <a:gd name="T29" fmla="*/ 5 h 34"/>
                <a:gd name="T30" fmla="*/ 22 w 62"/>
                <a:gd name="T31" fmla="*/ 5 h 34"/>
                <a:gd name="T32" fmla="*/ 27 w 62"/>
                <a:gd name="T33" fmla="*/ 7 h 34"/>
                <a:gd name="T34" fmla="*/ 31 w 62"/>
                <a:gd name="T35" fmla="*/ 8 h 34"/>
                <a:gd name="T36" fmla="*/ 31 w 62"/>
                <a:gd name="T37" fmla="*/ 34 h 34"/>
                <a:gd name="T38" fmla="*/ 23 w 62"/>
                <a:gd name="T39" fmla="*/ 33 h 34"/>
                <a:gd name="T40" fmla="*/ 17 w 62"/>
                <a:gd name="T41" fmla="*/ 30 h 34"/>
                <a:gd name="T42" fmla="*/ 9 w 62"/>
                <a:gd name="T43" fmla="*/ 27 h 34"/>
                <a:gd name="T44" fmla="*/ 4 w 62"/>
                <a:gd name="T45" fmla="*/ 22 h 34"/>
                <a:gd name="T46" fmla="*/ 22 w 62"/>
                <a:gd name="T47" fmla="*/ 5 h 34"/>
                <a:gd name="T48" fmla="*/ 31 w 62"/>
                <a:gd name="T49" fmla="*/ 8 h 34"/>
                <a:gd name="T50" fmla="*/ 36 w 62"/>
                <a:gd name="T51" fmla="*/ 7 h 34"/>
                <a:gd name="T52" fmla="*/ 41 w 62"/>
                <a:gd name="T53" fmla="*/ 5 h 34"/>
                <a:gd name="T54" fmla="*/ 58 w 62"/>
                <a:gd name="T55" fmla="*/ 22 h 34"/>
                <a:gd name="T56" fmla="*/ 52 w 62"/>
                <a:gd name="T57" fmla="*/ 27 h 34"/>
                <a:gd name="T58" fmla="*/ 45 w 62"/>
                <a:gd name="T59" fmla="*/ 30 h 34"/>
                <a:gd name="T60" fmla="*/ 38 w 62"/>
                <a:gd name="T61" fmla="*/ 33 h 34"/>
                <a:gd name="T62" fmla="*/ 31 w 62"/>
                <a:gd name="T63" fmla="*/ 34 h 34"/>
                <a:gd name="T64" fmla="*/ 31 w 62"/>
                <a:gd name="T65" fmla="*/ 8 h 34"/>
                <a:gd name="T66" fmla="*/ 49 w 62"/>
                <a:gd name="T67" fmla="*/ 13 h 34"/>
                <a:gd name="T68" fmla="*/ 41 w 62"/>
                <a:gd name="T69" fmla="*/ 5 h 34"/>
                <a:gd name="T70" fmla="*/ 44 w 62"/>
                <a:gd name="T71" fmla="*/ 1 h 34"/>
                <a:gd name="T72" fmla="*/ 49 w 62"/>
                <a:gd name="T73" fmla="*/ 0 h 34"/>
                <a:gd name="T74" fmla="*/ 54 w 62"/>
                <a:gd name="T75" fmla="*/ 1 h 34"/>
                <a:gd name="T76" fmla="*/ 58 w 62"/>
                <a:gd name="T77" fmla="*/ 5 h 34"/>
                <a:gd name="T78" fmla="*/ 61 w 62"/>
                <a:gd name="T79" fmla="*/ 9 h 34"/>
                <a:gd name="T80" fmla="*/ 62 w 62"/>
                <a:gd name="T81" fmla="*/ 13 h 34"/>
                <a:gd name="T82" fmla="*/ 61 w 62"/>
                <a:gd name="T83" fmla="*/ 18 h 34"/>
                <a:gd name="T84" fmla="*/ 58 w 62"/>
                <a:gd name="T85" fmla="*/ 22 h 34"/>
                <a:gd name="T86" fmla="*/ 49 w 62"/>
                <a:gd name="T87" fmla="*/ 13 h 34"/>
                <a:gd name="T88" fmla="*/ 40 w 62"/>
                <a:gd name="T89" fmla="*/ 5 h 34"/>
                <a:gd name="T90" fmla="*/ 40 w 62"/>
                <a:gd name="T91" fmla="*/ 5 h 34"/>
                <a:gd name="T92" fmla="*/ 58 w 62"/>
                <a:gd name="T93" fmla="*/ 22 h 34"/>
                <a:gd name="T94" fmla="*/ 58 w 62"/>
                <a:gd name="T95" fmla="*/ 22 h 34"/>
                <a:gd name="T96" fmla="*/ 40 w 62"/>
                <a:gd name="T97" fmla="*/ 5 h 34"/>
                <a:gd name="T98" fmla="*/ 40 w 62"/>
                <a:gd name="T99" fmla="*/ 5 h 34"/>
                <a:gd name="T100" fmla="*/ 44 w 62"/>
                <a:gd name="T101" fmla="*/ 1 h 34"/>
                <a:gd name="T102" fmla="*/ 49 w 62"/>
                <a:gd name="T103" fmla="*/ 0 h 34"/>
                <a:gd name="T104" fmla="*/ 54 w 62"/>
                <a:gd name="T105" fmla="*/ 1 h 34"/>
                <a:gd name="T106" fmla="*/ 58 w 62"/>
                <a:gd name="T107" fmla="*/ 5 h 34"/>
                <a:gd name="T108" fmla="*/ 61 w 62"/>
                <a:gd name="T109" fmla="*/ 8 h 34"/>
                <a:gd name="T110" fmla="*/ 62 w 62"/>
                <a:gd name="T111" fmla="*/ 13 h 34"/>
                <a:gd name="T112" fmla="*/ 61 w 62"/>
                <a:gd name="T113" fmla="*/ 18 h 34"/>
                <a:gd name="T114" fmla="*/ 58 w 62"/>
                <a:gd name="T115" fmla="*/ 22 h 34"/>
                <a:gd name="T116" fmla="*/ 40 w 62"/>
                <a:gd name="T11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" h="34">
                  <a:moveTo>
                    <a:pt x="4" y="22"/>
                  </a:move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2" y="5"/>
                  </a:lnTo>
                  <a:lnTo>
                    <a:pt x="4" y="22"/>
                  </a:lnTo>
                  <a:close/>
                  <a:moveTo>
                    <a:pt x="22" y="5"/>
                  </a:moveTo>
                  <a:lnTo>
                    <a:pt x="22" y="5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2" y="5"/>
                  </a:lnTo>
                  <a:close/>
                  <a:moveTo>
                    <a:pt x="22" y="5"/>
                  </a:moveTo>
                  <a:lnTo>
                    <a:pt x="27" y="7"/>
                  </a:lnTo>
                  <a:lnTo>
                    <a:pt x="31" y="8"/>
                  </a:lnTo>
                  <a:lnTo>
                    <a:pt x="31" y="34"/>
                  </a:lnTo>
                  <a:lnTo>
                    <a:pt x="23" y="33"/>
                  </a:lnTo>
                  <a:lnTo>
                    <a:pt x="17" y="30"/>
                  </a:lnTo>
                  <a:lnTo>
                    <a:pt x="9" y="27"/>
                  </a:lnTo>
                  <a:lnTo>
                    <a:pt x="4" y="22"/>
                  </a:lnTo>
                  <a:lnTo>
                    <a:pt x="22" y="5"/>
                  </a:lnTo>
                  <a:close/>
                  <a:moveTo>
                    <a:pt x="31" y="8"/>
                  </a:moveTo>
                  <a:lnTo>
                    <a:pt x="36" y="7"/>
                  </a:lnTo>
                  <a:lnTo>
                    <a:pt x="41" y="5"/>
                  </a:lnTo>
                  <a:lnTo>
                    <a:pt x="58" y="22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31" y="34"/>
                  </a:lnTo>
                  <a:lnTo>
                    <a:pt x="31" y="8"/>
                  </a:lnTo>
                  <a:close/>
                  <a:moveTo>
                    <a:pt x="49" y="13"/>
                  </a:moveTo>
                  <a:lnTo>
                    <a:pt x="41" y="5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8" y="5"/>
                  </a:lnTo>
                  <a:lnTo>
                    <a:pt x="61" y="9"/>
                  </a:lnTo>
                  <a:lnTo>
                    <a:pt x="62" y="13"/>
                  </a:lnTo>
                  <a:lnTo>
                    <a:pt x="61" y="18"/>
                  </a:lnTo>
                  <a:lnTo>
                    <a:pt x="58" y="22"/>
                  </a:lnTo>
                  <a:lnTo>
                    <a:pt x="49" y="13"/>
                  </a:lnTo>
                  <a:close/>
                  <a:moveTo>
                    <a:pt x="40" y="5"/>
                  </a:moveTo>
                  <a:lnTo>
                    <a:pt x="40" y="5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40" y="5"/>
                  </a:lnTo>
                  <a:close/>
                  <a:moveTo>
                    <a:pt x="40" y="5"/>
                  </a:moveTo>
                  <a:lnTo>
                    <a:pt x="44" y="1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8" y="5"/>
                  </a:lnTo>
                  <a:lnTo>
                    <a:pt x="61" y="8"/>
                  </a:lnTo>
                  <a:lnTo>
                    <a:pt x="62" y="13"/>
                  </a:lnTo>
                  <a:lnTo>
                    <a:pt x="61" y="18"/>
                  </a:lnTo>
                  <a:lnTo>
                    <a:pt x="58" y="22"/>
                  </a:lnTo>
                  <a:lnTo>
                    <a:pt x="40" y="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125">
              <a:extLst>
                <a:ext uri="{FF2B5EF4-FFF2-40B4-BE49-F238E27FC236}">
                  <a16:creationId xmlns:a16="http://schemas.microsoft.com/office/drawing/2014/main" id="{F4DA8C6B-9B6D-409B-995A-4D57167FFE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906463"/>
              <a:ext cx="14288" cy="15875"/>
            </a:xfrm>
            <a:custGeom>
              <a:avLst/>
              <a:gdLst>
                <a:gd name="T0" fmla="*/ 22 w 39"/>
                <a:gd name="T1" fmla="*/ 35 h 39"/>
                <a:gd name="T2" fmla="*/ 18 w 39"/>
                <a:gd name="T3" fmla="*/ 38 h 39"/>
                <a:gd name="T4" fmla="*/ 13 w 39"/>
                <a:gd name="T5" fmla="*/ 39 h 39"/>
                <a:gd name="T6" fmla="*/ 8 w 39"/>
                <a:gd name="T7" fmla="*/ 38 h 39"/>
                <a:gd name="T8" fmla="*/ 4 w 39"/>
                <a:gd name="T9" fmla="*/ 35 h 39"/>
                <a:gd name="T10" fmla="*/ 1 w 39"/>
                <a:gd name="T11" fmla="*/ 31 h 39"/>
                <a:gd name="T12" fmla="*/ 0 w 39"/>
                <a:gd name="T13" fmla="*/ 26 h 39"/>
                <a:gd name="T14" fmla="*/ 1 w 39"/>
                <a:gd name="T15" fmla="*/ 21 h 39"/>
                <a:gd name="T16" fmla="*/ 4 w 39"/>
                <a:gd name="T17" fmla="*/ 18 h 39"/>
                <a:gd name="T18" fmla="*/ 22 w 39"/>
                <a:gd name="T19" fmla="*/ 35 h 39"/>
                <a:gd name="T20" fmla="*/ 4 w 39"/>
                <a:gd name="T21" fmla="*/ 18 h 39"/>
                <a:gd name="T22" fmla="*/ 16 w 39"/>
                <a:gd name="T23" fmla="*/ 5 h 39"/>
                <a:gd name="T24" fmla="*/ 35 w 39"/>
                <a:gd name="T25" fmla="*/ 22 h 39"/>
                <a:gd name="T26" fmla="*/ 22 w 39"/>
                <a:gd name="T27" fmla="*/ 35 h 39"/>
                <a:gd name="T28" fmla="*/ 4 w 39"/>
                <a:gd name="T29" fmla="*/ 18 h 39"/>
                <a:gd name="T30" fmla="*/ 16 w 39"/>
                <a:gd name="T31" fmla="*/ 5 h 39"/>
                <a:gd name="T32" fmla="*/ 21 w 39"/>
                <a:gd name="T33" fmla="*/ 1 h 39"/>
                <a:gd name="T34" fmla="*/ 26 w 39"/>
                <a:gd name="T35" fmla="*/ 0 h 39"/>
                <a:gd name="T36" fmla="*/ 31 w 39"/>
                <a:gd name="T37" fmla="*/ 1 h 39"/>
                <a:gd name="T38" fmla="*/ 35 w 39"/>
                <a:gd name="T39" fmla="*/ 5 h 39"/>
                <a:gd name="T40" fmla="*/ 38 w 39"/>
                <a:gd name="T41" fmla="*/ 9 h 39"/>
                <a:gd name="T42" fmla="*/ 39 w 39"/>
                <a:gd name="T43" fmla="*/ 13 h 39"/>
                <a:gd name="T44" fmla="*/ 38 w 39"/>
                <a:gd name="T45" fmla="*/ 19 h 39"/>
                <a:gd name="T46" fmla="*/ 35 w 39"/>
                <a:gd name="T47" fmla="*/ 22 h 39"/>
                <a:gd name="T48" fmla="*/ 16 w 39"/>
                <a:gd name="T49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9">
                  <a:moveTo>
                    <a:pt x="22" y="35"/>
                  </a:moveTo>
                  <a:lnTo>
                    <a:pt x="18" y="38"/>
                  </a:lnTo>
                  <a:lnTo>
                    <a:pt x="13" y="39"/>
                  </a:lnTo>
                  <a:lnTo>
                    <a:pt x="8" y="38"/>
                  </a:lnTo>
                  <a:lnTo>
                    <a:pt x="4" y="35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4" y="18"/>
                  </a:lnTo>
                  <a:lnTo>
                    <a:pt x="22" y="35"/>
                  </a:lnTo>
                  <a:close/>
                  <a:moveTo>
                    <a:pt x="4" y="18"/>
                  </a:moveTo>
                  <a:lnTo>
                    <a:pt x="16" y="5"/>
                  </a:lnTo>
                  <a:lnTo>
                    <a:pt x="35" y="22"/>
                  </a:lnTo>
                  <a:lnTo>
                    <a:pt x="22" y="35"/>
                  </a:lnTo>
                  <a:lnTo>
                    <a:pt x="4" y="18"/>
                  </a:lnTo>
                  <a:close/>
                  <a:moveTo>
                    <a:pt x="16" y="5"/>
                  </a:moveTo>
                  <a:lnTo>
                    <a:pt x="21" y="1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39" y="13"/>
                  </a:lnTo>
                  <a:lnTo>
                    <a:pt x="38" y="19"/>
                  </a:lnTo>
                  <a:lnTo>
                    <a:pt x="35" y="22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126">
              <a:extLst>
                <a:ext uri="{FF2B5EF4-FFF2-40B4-BE49-F238E27FC236}">
                  <a16:creationId xmlns:a16="http://schemas.microsoft.com/office/drawing/2014/main" id="{CD0EC8D0-B0C3-4C0F-B6AA-20A1D3D6F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6025" y="900113"/>
              <a:ext cx="12700" cy="17463"/>
            </a:xfrm>
            <a:custGeom>
              <a:avLst/>
              <a:gdLst>
                <a:gd name="T0" fmla="*/ 22 w 34"/>
                <a:gd name="T1" fmla="*/ 40 h 44"/>
                <a:gd name="T2" fmla="*/ 18 w 34"/>
                <a:gd name="T3" fmla="*/ 43 h 44"/>
                <a:gd name="T4" fmla="*/ 13 w 34"/>
                <a:gd name="T5" fmla="*/ 44 h 44"/>
                <a:gd name="T6" fmla="*/ 8 w 34"/>
                <a:gd name="T7" fmla="*/ 43 h 44"/>
                <a:gd name="T8" fmla="*/ 3 w 34"/>
                <a:gd name="T9" fmla="*/ 40 h 44"/>
                <a:gd name="T10" fmla="*/ 1 w 34"/>
                <a:gd name="T11" fmla="*/ 37 h 44"/>
                <a:gd name="T12" fmla="*/ 0 w 34"/>
                <a:gd name="T13" fmla="*/ 31 h 44"/>
                <a:gd name="T14" fmla="*/ 1 w 34"/>
                <a:gd name="T15" fmla="*/ 27 h 44"/>
                <a:gd name="T16" fmla="*/ 3 w 34"/>
                <a:gd name="T17" fmla="*/ 23 h 44"/>
                <a:gd name="T18" fmla="*/ 22 w 34"/>
                <a:gd name="T19" fmla="*/ 40 h 44"/>
                <a:gd name="T20" fmla="*/ 3 w 34"/>
                <a:gd name="T21" fmla="*/ 23 h 44"/>
                <a:gd name="T22" fmla="*/ 6 w 34"/>
                <a:gd name="T23" fmla="*/ 20 h 44"/>
                <a:gd name="T24" fmla="*/ 7 w 34"/>
                <a:gd name="T25" fmla="*/ 18 h 44"/>
                <a:gd name="T26" fmla="*/ 30 w 34"/>
                <a:gd name="T27" fmla="*/ 28 h 44"/>
                <a:gd name="T28" fmla="*/ 27 w 34"/>
                <a:gd name="T29" fmla="*/ 34 h 44"/>
                <a:gd name="T30" fmla="*/ 22 w 34"/>
                <a:gd name="T31" fmla="*/ 40 h 44"/>
                <a:gd name="T32" fmla="*/ 3 w 34"/>
                <a:gd name="T33" fmla="*/ 23 h 44"/>
                <a:gd name="T34" fmla="*/ 7 w 34"/>
                <a:gd name="T35" fmla="*/ 18 h 44"/>
                <a:gd name="T36" fmla="*/ 8 w 34"/>
                <a:gd name="T37" fmla="*/ 16 h 44"/>
                <a:gd name="T38" fmla="*/ 8 w 34"/>
                <a:gd name="T39" fmla="*/ 13 h 44"/>
                <a:gd name="T40" fmla="*/ 34 w 34"/>
                <a:gd name="T41" fmla="*/ 13 h 44"/>
                <a:gd name="T42" fmla="*/ 33 w 34"/>
                <a:gd name="T43" fmla="*/ 20 h 44"/>
                <a:gd name="T44" fmla="*/ 30 w 34"/>
                <a:gd name="T45" fmla="*/ 28 h 44"/>
                <a:gd name="T46" fmla="*/ 7 w 34"/>
                <a:gd name="T47" fmla="*/ 18 h 44"/>
                <a:gd name="T48" fmla="*/ 8 w 34"/>
                <a:gd name="T49" fmla="*/ 13 h 44"/>
                <a:gd name="T50" fmla="*/ 9 w 34"/>
                <a:gd name="T51" fmla="*/ 9 h 44"/>
                <a:gd name="T52" fmla="*/ 11 w 34"/>
                <a:gd name="T53" fmla="*/ 4 h 44"/>
                <a:gd name="T54" fmla="*/ 15 w 34"/>
                <a:gd name="T55" fmla="*/ 1 h 44"/>
                <a:gd name="T56" fmla="*/ 21 w 34"/>
                <a:gd name="T57" fmla="*/ 0 h 44"/>
                <a:gd name="T58" fmla="*/ 25 w 34"/>
                <a:gd name="T59" fmla="*/ 1 h 44"/>
                <a:gd name="T60" fmla="*/ 29 w 34"/>
                <a:gd name="T61" fmla="*/ 4 h 44"/>
                <a:gd name="T62" fmla="*/ 33 w 34"/>
                <a:gd name="T63" fmla="*/ 9 h 44"/>
                <a:gd name="T64" fmla="*/ 34 w 34"/>
                <a:gd name="T65" fmla="*/ 13 h 44"/>
                <a:gd name="T66" fmla="*/ 8 w 34"/>
                <a:gd name="T67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4">
                  <a:moveTo>
                    <a:pt x="22" y="40"/>
                  </a:moveTo>
                  <a:lnTo>
                    <a:pt x="18" y="43"/>
                  </a:lnTo>
                  <a:lnTo>
                    <a:pt x="13" y="44"/>
                  </a:lnTo>
                  <a:lnTo>
                    <a:pt x="8" y="43"/>
                  </a:lnTo>
                  <a:lnTo>
                    <a:pt x="3" y="40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3" y="23"/>
                  </a:lnTo>
                  <a:lnTo>
                    <a:pt x="22" y="40"/>
                  </a:lnTo>
                  <a:close/>
                  <a:moveTo>
                    <a:pt x="3" y="23"/>
                  </a:moveTo>
                  <a:lnTo>
                    <a:pt x="6" y="20"/>
                  </a:lnTo>
                  <a:lnTo>
                    <a:pt x="7" y="18"/>
                  </a:lnTo>
                  <a:lnTo>
                    <a:pt x="30" y="28"/>
                  </a:lnTo>
                  <a:lnTo>
                    <a:pt x="27" y="34"/>
                  </a:lnTo>
                  <a:lnTo>
                    <a:pt x="22" y="40"/>
                  </a:lnTo>
                  <a:lnTo>
                    <a:pt x="3" y="23"/>
                  </a:lnTo>
                  <a:close/>
                  <a:moveTo>
                    <a:pt x="7" y="18"/>
                  </a:moveTo>
                  <a:lnTo>
                    <a:pt x="8" y="16"/>
                  </a:lnTo>
                  <a:lnTo>
                    <a:pt x="8" y="13"/>
                  </a:lnTo>
                  <a:lnTo>
                    <a:pt x="34" y="13"/>
                  </a:lnTo>
                  <a:lnTo>
                    <a:pt x="33" y="20"/>
                  </a:lnTo>
                  <a:lnTo>
                    <a:pt x="30" y="28"/>
                  </a:lnTo>
                  <a:lnTo>
                    <a:pt x="7" y="18"/>
                  </a:lnTo>
                  <a:close/>
                  <a:moveTo>
                    <a:pt x="8" y="13"/>
                  </a:moveTo>
                  <a:lnTo>
                    <a:pt x="9" y="9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9" y="4"/>
                  </a:lnTo>
                  <a:lnTo>
                    <a:pt x="33" y="9"/>
                  </a:lnTo>
                  <a:lnTo>
                    <a:pt x="34" y="13"/>
                  </a:lnTo>
                  <a:lnTo>
                    <a:pt x="8" y="1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127">
              <a:extLst>
                <a:ext uri="{FF2B5EF4-FFF2-40B4-BE49-F238E27FC236}">
                  <a16:creationId xmlns:a16="http://schemas.microsoft.com/office/drawing/2014/main" id="{A4AE735B-9501-4875-BDDB-13D8F7F909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9200" y="866775"/>
              <a:ext cx="9525" cy="42863"/>
            </a:xfrm>
            <a:custGeom>
              <a:avLst/>
              <a:gdLst>
                <a:gd name="T0" fmla="*/ 26 w 26"/>
                <a:gd name="T1" fmla="*/ 94 h 107"/>
                <a:gd name="T2" fmla="*/ 25 w 26"/>
                <a:gd name="T3" fmla="*/ 99 h 107"/>
                <a:gd name="T4" fmla="*/ 21 w 26"/>
                <a:gd name="T5" fmla="*/ 104 h 107"/>
                <a:gd name="T6" fmla="*/ 17 w 26"/>
                <a:gd name="T7" fmla="*/ 106 h 107"/>
                <a:gd name="T8" fmla="*/ 13 w 26"/>
                <a:gd name="T9" fmla="*/ 107 h 107"/>
                <a:gd name="T10" fmla="*/ 7 w 26"/>
                <a:gd name="T11" fmla="*/ 106 h 107"/>
                <a:gd name="T12" fmla="*/ 3 w 26"/>
                <a:gd name="T13" fmla="*/ 104 h 107"/>
                <a:gd name="T14" fmla="*/ 1 w 26"/>
                <a:gd name="T15" fmla="*/ 99 h 107"/>
                <a:gd name="T16" fmla="*/ 0 w 26"/>
                <a:gd name="T17" fmla="*/ 94 h 107"/>
                <a:gd name="T18" fmla="*/ 26 w 26"/>
                <a:gd name="T19" fmla="*/ 94 h 107"/>
                <a:gd name="T20" fmla="*/ 0 w 26"/>
                <a:gd name="T21" fmla="*/ 94 h 107"/>
                <a:gd name="T22" fmla="*/ 0 w 26"/>
                <a:gd name="T23" fmla="*/ 13 h 107"/>
                <a:gd name="T24" fmla="*/ 26 w 26"/>
                <a:gd name="T25" fmla="*/ 13 h 107"/>
                <a:gd name="T26" fmla="*/ 26 w 26"/>
                <a:gd name="T27" fmla="*/ 94 h 107"/>
                <a:gd name="T28" fmla="*/ 0 w 26"/>
                <a:gd name="T29" fmla="*/ 94 h 107"/>
                <a:gd name="T30" fmla="*/ 0 w 26"/>
                <a:gd name="T31" fmla="*/ 13 h 107"/>
                <a:gd name="T32" fmla="*/ 1 w 26"/>
                <a:gd name="T33" fmla="*/ 7 h 107"/>
                <a:gd name="T34" fmla="*/ 3 w 26"/>
                <a:gd name="T35" fmla="*/ 3 h 107"/>
                <a:gd name="T36" fmla="*/ 7 w 26"/>
                <a:gd name="T37" fmla="*/ 1 h 107"/>
                <a:gd name="T38" fmla="*/ 13 w 26"/>
                <a:gd name="T39" fmla="*/ 0 h 107"/>
                <a:gd name="T40" fmla="*/ 17 w 26"/>
                <a:gd name="T41" fmla="*/ 1 h 107"/>
                <a:gd name="T42" fmla="*/ 21 w 26"/>
                <a:gd name="T43" fmla="*/ 3 h 107"/>
                <a:gd name="T44" fmla="*/ 25 w 26"/>
                <a:gd name="T45" fmla="*/ 7 h 107"/>
                <a:gd name="T46" fmla="*/ 26 w 26"/>
                <a:gd name="T47" fmla="*/ 13 h 107"/>
                <a:gd name="T48" fmla="*/ 0 w 26"/>
                <a:gd name="T49" fmla="*/ 1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107">
                  <a:moveTo>
                    <a:pt x="26" y="94"/>
                  </a:moveTo>
                  <a:lnTo>
                    <a:pt x="25" y="99"/>
                  </a:lnTo>
                  <a:lnTo>
                    <a:pt x="21" y="104"/>
                  </a:lnTo>
                  <a:lnTo>
                    <a:pt x="17" y="106"/>
                  </a:lnTo>
                  <a:lnTo>
                    <a:pt x="13" y="107"/>
                  </a:lnTo>
                  <a:lnTo>
                    <a:pt x="7" y="106"/>
                  </a:lnTo>
                  <a:lnTo>
                    <a:pt x="3" y="104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26" y="94"/>
                  </a:lnTo>
                  <a:close/>
                  <a:moveTo>
                    <a:pt x="0" y="94"/>
                  </a:moveTo>
                  <a:lnTo>
                    <a:pt x="0" y="13"/>
                  </a:lnTo>
                  <a:lnTo>
                    <a:pt x="26" y="13"/>
                  </a:lnTo>
                  <a:lnTo>
                    <a:pt x="26" y="94"/>
                  </a:lnTo>
                  <a:lnTo>
                    <a:pt x="0" y="94"/>
                  </a:lnTo>
                  <a:close/>
                  <a:moveTo>
                    <a:pt x="0" y="13"/>
                  </a:move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5" y="7"/>
                  </a:lnTo>
                  <a:lnTo>
                    <a:pt x="26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128">
              <a:extLst>
                <a:ext uri="{FF2B5EF4-FFF2-40B4-BE49-F238E27FC236}">
                  <a16:creationId xmlns:a16="http://schemas.microsoft.com/office/drawing/2014/main" id="{C6D30BA7-10E3-47EF-8511-DDB088A83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9200" y="860425"/>
              <a:ext cx="12700" cy="17463"/>
            </a:xfrm>
            <a:custGeom>
              <a:avLst/>
              <a:gdLst>
                <a:gd name="T0" fmla="*/ 26 w 33"/>
                <a:gd name="T1" fmla="*/ 31 h 44"/>
                <a:gd name="T2" fmla="*/ 25 w 33"/>
                <a:gd name="T3" fmla="*/ 35 h 44"/>
                <a:gd name="T4" fmla="*/ 21 w 33"/>
                <a:gd name="T5" fmla="*/ 40 h 44"/>
                <a:gd name="T6" fmla="*/ 17 w 33"/>
                <a:gd name="T7" fmla="*/ 43 h 44"/>
                <a:gd name="T8" fmla="*/ 13 w 33"/>
                <a:gd name="T9" fmla="*/ 44 h 44"/>
                <a:gd name="T10" fmla="*/ 7 w 33"/>
                <a:gd name="T11" fmla="*/ 43 h 44"/>
                <a:gd name="T12" fmla="*/ 3 w 33"/>
                <a:gd name="T13" fmla="*/ 40 h 44"/>
                <a:gd name="T14" fmla="*/ 1 w 33"/>
                <a:gd name="T15" fmla="*/ 35 h 44"/>
                <a:gd name="T16" fmla="*/ 0 w 33"/>
                <a:gd name="T17" fmla="*/ 31 h 44"/>
                <a:gd name="T18" fmla="*/ 26 w 33"/>
                <a:gd name="T19" fmla="*/ 31 h 44"/>
                <a:gd name="T20" fmla="*/ 0 w 33"/>
                <a:gd name="T21" fmla="*/ 31 h 44"/>
                <a:gd name="T22" fmla="*/ 1 w 33"/>
                <a:gd name="T23" fmla="*/ 23 h 44"/>
                <a:gd name="T24" fmla="*/ 3 w 33"/>
                <a:gd name="T25" fmla="*/ 16 h 44"/>
                <a:gd name="T26" fmla="*/ 27 w 33"/>
                <a:gd name="T27" fmla="*/ 25 h 44"/>
                <a:gd name="T28" fmla="*/ 26 w 33"/>
                <a:gd name="T29" fmla="*/ 28 h 44"/>
                <a:gd name="T30" fmla="*/ 26 w 33"/>
                <a:gd name="T31" fmla="*/ 31 h 44"/>
                <a:gd name="T32" fmla="*/ 0 w 33"/>
                <a:gd name="T33" fmla="*/ 31 h 44"/>
                <a:gd name="T34" fmla="*/ 15 w 33"/>
                <a:gd name="T35" fmla="*/ 21 h 44"/>
                <a:gd name="T36" fmla="*/ 3 w 33"/>
                <a:gd name="T37" fmla="*/ 16 h 44"/>
                <a:gd name="T38" fmla="*/ 5 w 33"/>
                <a:gd name="T39" fmla="*/ 11 h 44"/>
                <a:gd name="T40" fmla="*/ 10 w 33"/>
                <a:gd name="T41" fmla="*/ 9 h 44"/>
                <a:gd name="T42" fmla="*/ 15 w 33"/>
                <a:gd name="T43" fmla="*/ 8 h 44"/>
                <a:gd name="T44" fmla="*/ 19 w 33"/>
                <a:gd name="T45" fmla="*/ 9 h 44"/>
                <a:gd name="T46" fmla="*/ 24 w 33"/>
                <a:gd name="T47" fmla="*/ 11 h 44"/>
                <a:gd name="T48" fmla="*/ 27 w 33"/>
                <a:gd name="T49" fmla="*/ 16 h 44"/>
                <a:gd name="T50" fmla="*/ 27 w 33"/>
                <a:gd name="T51" fmla="*/ 21 h 44"/>
                <a:gd name="T52" fmla="*/ 27 w 33"/>
                <a:gd name="T53" fmla="*/ 25 h 44"/>
                <a:gd name="T54" fmla="*/ 15 w 33"/>
                <a:gd name="T55" fmla="*/ 21 h 44"/>
                <a:gd name="T56" fmla="*/ 3 w 33"/>
                <a:gd name="T57" fmla="*/ 16 h 44"/>
                <a:gd name="T58" fmla="*/ 6 w 33"/>
                <a:gd name="T59" fmla="*/ 9 h 44"/>
                <a:gd name="T60" fmla="*/ 11 w 33"/>
                <a:gd name="T61" fmla="*/ 3 h 44"/>
                <a:gd name="T62" fmla="*/ 29 w 33"/>
                <a:gd name="T63" fmla="*/ 21 h 44"/>
                <a:gd name="T64" fmla="*/ 28 w 33"/>
                <a:gd name="T65" fmla="*/ 23 h 44"/>
                <a:gd name="T66" fmla="*/ 27 w 33"/>
                <a:gd name="T67" fmla="*/ 25 h 44"/>
                <a:gd name="T68" fmla="*/ 3 w 33"/>
                <a:gd name="T69" fmla="*/ 16 h 44"/>
                <a:gd name="T70" fmla="*/ 11 w 33"/>
                <a:gd name="T71" fmla="*/ 3 h 44"/>
                <a:gd name="T72" fmla="*/ 15 w 33"/>
                <a:gd name="T73" fmla="*/ 1 h 44"/>
                <a:gd name="T74" fmla="*/ 20 w 33"/>
                <a:gd name="T75" fmla="*/ 0 h 44"/>
                <a:gd name="T76" fmla="*/ 25 w 33"/>
                <a:gd name="T77" fmla="*/ 1 h 44"/>
                <a:gd name="T78" fmla="*/ 29 w 33"/>
                <a:gd name="T79" fmla="*/ 3 h 44"/>
                <a:gd name="T80" fmla="*/ 32 w 33"/>
                <a:gd name="T81" fmla="*/ 7 h 44"/>
                <a:gd name="T82" fmla="*/ 33 w 33"/>
                <a:gd name="T83" fmla="*/ 13 h 44"/>
                <a:gd name="T84" fmla="*/ 32 w 33"/>
                <a:gd name="T85" fmla="*/ 17 h 44"/>
                <a:gd name="T86" fmla="*/ 29 w 33"/>
                <a:gd name="T87" fmla="*/ 21 h 44"/>
                <a:gd name="T88" fmla="*/ 11 w 33"/>
                <a:gd name="T8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" h="44">
                  <a:moveTo>
                    <a:pt x="26" y="31"/>
                  </a:moveTo>
                  <a:lnTo>
                    <a:pt x="25" y="35"/>
                  </a:lnTo>
                  <a:lnTo>
                    <a:pt x="21" y="40"/>
                  </a:lnTo>
                  <a:lnTo>
                    <a:pt x="17" y="43"/>
                  </a:lnTo>
                  <a:lnTo>
                    <a:pt x="13" y="44"/>
                  </a:lnTo>
                  <a:lnTo>
                    <a:pt x="7" y="43"/>
                  </a:lnTo>
                  <a:lnTo>
                    <a:pt x="3" y="40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26" y="31"/>
                  </a:lnTo>
                  <a:close/>
                  <a:moveTo>
                    <a:pt x="0" y="31"/>
                  </a:moveTo>
                  <a:lnTo>
                    <a:pt x="1" y="23"/>
                  </a:lnTo>
                  <a:lnTo>
                    <a:pt x="3" y="16"/>
                  </a:lnTo>
                  <a:lnTo>
                    <a:pt x="27" y="25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0" y="31"/>
                  </a:lnTo>
                  <a:close/>
                  <a:moveTo>
                    <a:pt x="15" y="21"/>
                  </a:moveTo>
                  <a:lnTo>
                    <a:pt x="3" y="16"/>
                  </a:lnTo>
                  <a:lnTo>
                    <a:pt x="5" y="11"/>
                  </a:lnTo>
                  <a:lnTo>
                    <a:pt x="10" y="9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4" y="11"/>
                  </a:lnTo>
                  <a:lnTo>
                    <a:pt x="27" y="16"/>
                  </a:lnTo>
                  <a:lnTo>
                    <a:pt x="27" y="21"/>
                  </a:lnTo>
                  <a:lnTo>
                    <a:pt x="27" y="25"/>
                  </a:lnTo>
                  <a:lnTo>
                    <a:pt x="15" y="21"/>
                  </a:lnTo>
                  <a:close/>
                  <a:moveTo>
                    <a:pt x="3" y="16"/>
                  </a:moveTo>
                  <a:lnTo>
                    <a:pt x="6" y="9"/>
                  </a:lnTo>
                  <a:lnTo>
                    <a:pt x="11" y="3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7" y="25"/>
                  </a:lnTo>
                  <a:lnTo>
                    <a:pt x="3" y="16"/>
                  </a:lnTo>
                  <a:close/>
                  <a:moveTo>
                    <a:pt x="11" y="3"/>
                  </a:moveTo>
                  <a:lnTo>
                    <a:pt x="15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2" y="7"/>
                  </a:lnTo>
                  <a:lnTo>
                    <a:pt x="33" y="13"/>
                  </a:lnTo>
                  <a:lnTo>
                    <a:pt x="32" y="17"/>
                  </a:lnTo>
                  <a:lnTo>
                    <a:pt x="29" y="21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129">
              <a:extLst>
                <a:ext uri="{FF2B5EF4-FFF2-40B4-BE49-F238E27FC236}">
                  <a16:creationId xmlns:a16="http://schemas.microsoft.com/office/drawing/2014/main" id="{BB164289-E880-42E3-8295-AC0CA1FAA3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375" y="817563"/>
              <a:ext cx="52388" cy="52388"/>
            </a:xfrm>
            <a:custGeom>
              <a:avLst/>
              <a:gdLst>
                <a:gd name="T0" fmla="*/ 22 w 134"/>
                <a:gd name="T1" fmla="*/ 129 h 133"/>
                <a:gd name="T2" fmla="*/ 18 w 134"/>
                <a:gd name="T3" fmla="*/ 132 h 133"/>
                <a:gd name="T4" fmla="*/ 13 w 134"/>
                <a:gd name="T5" fmla="*/ 133 h 133"/>
                <a:gd name="T6" fmla="*/ 8 w 134"/>
                <a:gd name="T7" fmla="*/ 132 h 133"/>
                <a:gd name="T8" fmla="*/ 4 w 134"/>
                <a:gd name="T9" fmla="*/ 129 h 133"/>
                <a:gd name="T10" fmla="*/ 1 w 134"/>
                <a:gd name="T11" fmla="*/ 125 h 133"/>
                <a:gd name="T12" fmla="*/ 0 w 134"/>
                <a:gd name="T13" fmla="*/ 121 h 133"/>
                <a:gd name="T14" fmla="*/ 1 w 134"/>
                <a:gd name="T15" fmla="*/ 115 h 133"/>
                <a:gd name="T16" fmla="*/ 4 w 134"/>
                <a:gd name="T17" fmla="*/ 111 h 133"/>
                <a:gd name="T18" fmla="*/ 22 w 134"/>
                <a:gd name="T19" fmla="*/ 129 h 133"/>
                <a:gd name="T20" fmla="*/ 4 w 134"/>
                <a:gd name="T21" fmla="*/ 111 h 133"/>
                <a:gd name="T22" fmla="*/ 113 w 134"/>
                <a:gd name="T23" fmla="*/ 3 h 133"/>
                <a:gd name="T24" fmla="*/ 130 w 134"/>
                <a:gd name="T25" fmla="*/ 21 h 133"/>
                <a:gd name="T26" fmla="*/ 22 w 134"/>
                <a:gd name="T27" fmla="*/ 129 h 133"/>
                <a:gd name="T28" fmla="*/ 4 w 134"/>
                <a:gd name="T29" fmla="*/ 111 h 133"/>
                <a:gd name="T30" fmla="*/ 113 w 134"/>
                <a:gd name="T31" fmla="*/ 3 h 133"/>
                <a:gd name="T32" fmla="*/ 116 w 134"/>
                <a:gd name="T33" fmla="*/ 1 h 133"/>
                <a:gd name="T34" fmla="*/ 121 w 134"/>
                <a:gd name="T35" fmla="*/ 0 h 133"/>
                <a:gd name="T36" fmla="*/ 126 w 134"/>
                <a:gd name="T37" fmla="*/ 1 h 133"/>
                <a:gd name="T38" fmla="*/ 130 w 134"/>
                <a:gd name="T39" fmla="*/ 3 h 133"/>
                <a:gd name="T40" fmla="*/ 133 w 134"/>
                <a:gd name="T41" fmla="*/ 7 h 133"/>
                <a:gd name="T42" fmla="*/ 134 w 134"/>
                <a:gd name="T43" fmla="*/ 13 h 133"/>
                <a:gd name="T44" fmla="*/ 133 w 134"/>
                <a:gd name="T45" fmla="*/ 17 h 133"/>
                <a:gd name="T46" fmla="*/ 130 w 134"/>
                <a:gd name="T47" fmla="*/ 21 h 133"/>
                <a:gd name="T48" fmla="*/ 113 w 134"/>
                <a:gd name="T49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133">
                  <a:moveTo>
                    <a:pt x="22" y="129"/>
                  </a:moveTo>
                  <a:lnTo>
                    <a:pt x="18" y="132"/>
                  </a:lnTo>
                  <a:lnTo>
                    <a:pt x="13" y="133"/>
                  </a:lnTo>
                  <a:lnTo>
                    <a:pt x="8" y="132"/>
                  </a:lnTo>
                  <a:lnTo>
                    <a:pt x="4" y="129"/>
                  </a:lnTo>
                  <a:lnTo>
                    <a:pt x="1" y="125"/>
                  </a:lnTo>
                  <a:lnTo>
                    <a:pt x="0" y="121"/>
                  </a:lnTo>
                  <a:lnTo>
                    <a:pt x="1" y="115"/>
                  </a:lnTo>
                  <a:lnTo>
                    <a:pt x="4" y="111"/>
                  </a:lnTo>
                  <a:lnTo>
                    <a:pt x="22" y="129"/>
                  </a:lnTo>
                  <a:close/>
                  <a:moveTo>
                    <a:pt x="4" y="111"/>
                  </a:moveTo>
                  <a:lnTo>
                    <a:pt x="113" y="3"/>
                  </a:lnTo>
                  <a:lnTo>
                    <a:pt x="130" y="21"/>
                  </a:lnTo>
                  <a:lnTo>
                    <a:pt x="22" y="129"/>
                  </a:lnTo>
                  <a:lnTo>
                    <a:pt x="4" y="111"/>
                  </a:lnTo>
                  <a:close/>
                  <a:moveTo>
                    <a:pt x="113" y="3"/>
                  </a:moveTo>
                  <a:lnTo>
                    <a:pt x="116" y="1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0" y="3"/>
                  </a:lnTo>
                  <a:lnTo>
                    <a:pt x="133" y="7"/>
                  </a:lnTo>
                  <a:lnTo>
                    <a:pt x="134" y="13"/>
                  </a:lnTo>
                  <a:lnTo>
                    <a:pt x="133" y="17"/>
                  </a:lnTo>
                  <a:lnTo>
                    <a:pt x="130" y="21"/>
                  </a:lnTo>
                  <a:lnTo>
                    <a:pt x="113" y="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130">
              <a:extLst>
                <a:ext uri="{FF2B5EF4-FFF2-40B4-BE49-F238E27FC236}">
                  <a16:creationId xmlns:a16="http://schemas.microsoft.com/office/drawing/2014/main" id="{93F64B7C-1D3F-4088-BB85-364A56342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5238" y="815975"/>
              <a:ext cx="20638" cy="11113"/>
            </a:xfrm>
            <a:custGeom>
              <a:avLst/>
              <a:gdLst>
                <a:gd name="T0" fmla="*/ 22 w 52"/>
                <a:gd name="T1" fmla="*/ 27 h 31"/>
                <a:gd name="T2" fmla="*/ 18 w 52"/>
                <a:gd name="T3" fmla="*/ 30 h 31"/>
                <a:gd name="T4" fmla="*/ 13 w 52"/>
                <a:gd name="T5" fmla="*/ 31 h 31"/>
                <a:gd name="T6" fmla="*/ 8 w 52"/>
                <a:gd name="T7" fmla="*/ 30 h 31"/>
                <a:gd name="T8" fmla="*/ 5 w 52"/>
                <a:gd name="T9" fmla="*/ 27 h 31"/>
                <a:gd name="T10" fmla="*/ 1 w 52"/>
                <a:gd name="T11" fmla="*/ 23 h 31"/>
                <a:gd name="T12" fmla="*/ 0 w 52"/>
                <a:gd name="T13" fmla="*/ 19 h 31"/>
                <a:gd name="T14" fmla="*/ 1 w 52"/>
                <a:gd name="T15" fmla="*/ 13 h 31"/>
                <a:gd name="T16" fmla="*/ 5 w 52"/>
                <a:gd name="T17" fmla="*/ 9 h 31"/>
                <a:gd name="T18" fmla="*/ 22 w 52"/>
                <a:gd name="T19" fmla="*/ 27 h 31"/>
                <a:gd name="T20" fmla="*/ 5 w 52"/>
                <a:gd name="T21" fmla="*/ 9 h 31"/>
                <a:gd name="T22" fmla="*/ 9 w 52"/>
                <a:gd name="T23" fmla="*/ 6 h 31"/>
                <a:gd name="T24" fmla="*/ 14 w 52"/>
                <a:gd name="T25" fmla="*/ 2 h 31"/>
                <a:gd name="T26" fmla="*/ 20 w 52"/>
                <a:gd name="T27" fmla="*/ 0 h 31"/>
                <a:gd name="T28" fmla="*/ 26 w 52"/>
                <a:gd name="T29" fmla="*/ 0 h 31"/>
                <a:gd name="T30" fmla="*/ 26 w 52"/>
                <a:gd name="T31" fmla="*/ 26 h 31"/>
                <a:gd name="T32" fmla="*/ 24 w 52"/>
                <a:gd name="T33" fmla="*/ 26 h 31"/>
                <a:gd name="T34" fmla="*/ 22 w 52"/>
                <a:gd name="T35" fmla="*/ 27 h 31"/>
                <a:gd name="T36" fmla="*/ 5 w 52"/>
                <a:gd name="T37" fmla="*/ 9 h 31"/>
                <a:gd name="T38" fmla="*/ 26 w 52"/>
                <a:gd name="T39" fmla="*/ 0 h 31"/>
                <a:gd name="T40" fmla="*/ 32 w 52"/>
                <a:gd name="T41" fmla="*/ 0 h 31"/>
                <a:gd name="T42" fmla="*/ 38 w 52"/>
                <a:gd name="T43" fmla="*/ 2 h 31"/>
                <a:gd name="T44" fmla="*/ 44 w 52"/>
                <a:gd name="T45" fmla="*/ 6 h 31"/>
                <a:gd name="T46" fmla="*/ 48 w 52"/>
                <a:gd name="T47" fmla="*/ 9 h 31"/>
                <a:gd name="T48" fmla="*/ 30 w 52"/>
                <a:gd name="T49" fmla="*/ 27 h 31"/>
                <a:gd name="T50" fmla="*/ 28 w 52"/>
                <a:gd name="T51" fmla="*/ 26 h 31"/>
                <a:gd name="T52" fmla="*/ 26 w 52"/>
                <a:gd name="T53" fmla="*/ 26 h 31"/>
                <a:gd name="T54" fmla="*/ 26 w 52"/>
                <a:gd name="T55" fmla="*/ 0 h 31"/>
                <a:gd name="T56" fmla="*/ 48 w 52"/>
                <a:gd name="T57" fmla="*/ 9 h 31"/>
                <a:gd name="T58" fmla="*/ 51 w 52"/>
                <a:gd name="T59" fmla="*/ 13 h 31"/>
                <a:gd name="T60" fmla="*/ 52 w 52"/>
                <a:gd name="T61" fmla="*/ 19 h 31"/>
                <a:gd name="T62" fmla="*/ 51 w 52"/>
                <a:gd name="T63" fmla="*/ 23 h 31"/>
                <a:gd name="T64" fmla="*/ 48 w 52"/>
                <a:gd name="T65" fmla="*/ 27 h 31"/>
                <a:gd name="T66" fmla="*/ 44 w 52"/>
                <a:gd name="T67" fmla="*/ 30 h 31"/>
                <a:gd name="T68" fmla="*/ 39 w 52"/>
                <a:gd name="T69" fmla="*/ 31 h 31"/>
                <a:gd name="T70" fmla="*/ 34 w 52"/>
                <a:gd name="T71" fmla="*/ 30 h 31"/>
                <a:gd name="T72" fmla="*/ 30 w 52"/>
                <a:gd name="T73" fmla="*/ 27 h 31"/>
                <a:gd name="T74" fmla="*/ 48 w 52"/>
                <a:gd name="T7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31">
                  <a:moveTo>
                    <a:pt x="22" y="27"/>
                  </a:moveTo>
                  <a:lnTo>
                    <a:pt x="18" y="30"/>
                  </a:lnTo>
                  <a:lnTo>
                    <a:pt x="13" y="31"/>
                  </a:lnTo>
                  <a:lnTo>
                    <a:pt x="8" y="30"/>
                  </a:lnTo>
                  <a:lnTo>
                    <a:pt x="5" y="27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5" y="9"/>
                  </a:lnTo>
                  <a:lnTo>
                    <a:pt x="22" y="27"/>
                  </a:lnTo>
                  <a:close/>
                  <a:moveTo>
                    <a:pt x="5" y="9"/>
                  </a:move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2" y="27"/>
                  </a:lnTo>
                  <a:lnTo>
                    <a:pt x="5" y="9"/>
                  </a:lnTo>
                  <a:close/>
                  <a:moveTo>
                    <a:pt x="26" y="0"/>
                  </a:moveTo>
                  <a:lnTo>
                    <a:pt x="32" y="0"/>
                  </a:lnTo>
                  <a:lnTo>
                    <a:pt x="38" y="2"/>
                  </a:lnTo>
                  <a:lnTo>
                    <a:pt x="44" y="6"/>
                  </a:lnTo>
                  <a:lnTo>
                    <a:pt x="48" y="9"/>
                  </a:lnTo>
                  <a:lnTo>
                    <a:pt x="30" y="27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6" y="0"/>
                  </a:lnTo>
                  <a:close/>
                  <a:moveTo>
                    <a:pt x="48" y="9"/>
                  </a:moveTo>
                  <a:lnTo>
                    <a:pt x="51" y="13"/>
                  </a:lnTo>
                  <a:lnTo>
                    <a:pt x="52" y="19"/>
                  </a:lnTo>
                  <a:lnTo>
                    <a:pt x="51" y="23"/>
                  </a:lnTo>
                  <a:lnTo>
                    <a:pt x="48" y="27"/>
                  </a:lnTo>
                  <a:lnTo>
                    <a:pt x="44" y="30"/>
                  </a:lnTo>
                  <a:lnTo>
                    <a:pt x="39" y="31"/>
                  </a:lnTo>
                  <a:lnTo>
                    <a:pt x="34" y="30"/>
                  </a:lnTo>
                  <a:lnTo>
                    <a:pt x="30" y="27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aphicFrame>
        <p:nvGraphicFramePr>
          <p:cNvPr id="64" name="Graf 63">
            <a:extLst>
              <a:ext uri="{FF2B5EF4-FFF2-40B4-BE49-F238E27FC236}">
                <a16:creationId xmlns:a16="http://schemas.microsoft.com/office/drawing/2014/main" id="{EFD0E9FA-320B-4A9C-9FEF-43A00D43035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24000" y="2438057"/>
          <a:ext cx="5418667" cy="3931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" name="Podnadpis 9">
            <a:extLst>
              <a:ext uri="{FF2B5EF4-FFF2-40B4-BE49-F238E27FC236}">
                <a16:creationId xmlns:a16="http://schemas.microsoft.com/office/drawing/2014/main" id="{FB370C7D-6358-4D49-9DE0-585B9C1A1D97}"/>
              </a:ext>
            </a:extLst>
          </p:cNvPr>
          <p:cNvSpPr txBox="1">
            <a:spLocks/>
          </p:cNvSpPr>
          <p:nvPr/>
        </p:nvSpPr>
        <p:spPr>
          <a:xfrm>
            <a:off x="7758105" y="0"/>
            <a:ext cx="3721094" cy="19436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/>
          <a:lstStyle>
            <a:lvl1pPr marL="228600" indent="-22860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0000" indent="-22860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BE24EB7-6C33-4469-BB7D-28C37EA2F8A4}"/>
              </a:ext>
            </a:extLst>
          </p:cNvPr>
          <p:cNvSpPr txBox="1"/>
          <p:nvPr/>
        </p:nvSpPr>
        <p:spPr>
          <a:xfrm>
            <a:off x="7879644" y="609180"/>
            <a:ext cx="3296355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Jak to bude dál, po P-KAP?</a:t>
            </a:r>
          </a:p>
        </p:txBody>
      </p:sp>
    </p:spTree>
    <p:extLst>
      <p:ext uri="{BB962C8B-B14F-4D97-AF65-F5344CB8AC3E}">
        <p14:creationId xmlns:p14="http://schemas.microsoft.com/office/powerpoint/2010/main" val="28697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4B0714D-C68F-419E-8CAA-8223BD434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1721807"/>
            <a:ext cx="10105004" cy="4895458"/>
          </a:xfrm>
        </p:spPr>
        <p:txBody>
          <a:bodyPr/>
          <a:lstStyle/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40" b="1" dirty="0">
                <a:solidFill>
                  <a:srgbClr val="FA9E0D"/>
                </a:solidFill>
                <a:latin typeface="+mn-lt"/>
              </a:rPr>
              <a:t>AP se školám osvědčuje – </a:t>
            </a:r>
            <a:r>
              <a:rPr lang="cs-CZ" sz="1640" dirty="0">
                <a:solidFill>
                  <a:srgbClr val="FA9E0D"/>
                </a:solidFill>
                <a:latin typeface="+mn-lt"/>
              </a:rPr>
              <a:t>sice je převaha vnější motivace k AP </a:t>
            </a:r>
            <a:r>
              <a:rPr lang="cs-CZ" sz="1640" dirty="0">
                <a:latin typeface="+mn-lt"/>
              </a:rPr>
              <a:t>(Šablony jako důvod k tvorbě ŠAP/AP označilo 100% škol, ze 41 SŠ),  </a:t>
            </a:r>
            <a:r>
              <a:rPr lang="cs-CZ" sz="1640" b="1" dirty="0">
                <a:solidFill>
                  <a:srgbClr val="FA9E0D"/>
                </a:solidFill>
                <a:latin typeface="+mn-lt"/>
              </a:rPr>
              <a:t>ale roste počet škol </a:t>
            </a:r>
            <a:r>
              <a:rPr lang="cs-CZ" sz="1640" dirty="0">
                <a:latin typeface="+mn-lt"/>
              </a:rPr>
              <a:t>(13 SŠ v 2. vlně), které měly </a:t>
            </a:r>
            <a:r>
              <a:rPr lang="cs-CZ" sz="1640" b="1" dirty="0">
                <a:solidFill>
                  <a:srgbClr val="FA9E0D"/>
                </a:solidFill>
                <a:latin typeface="+mn-lt"/>
              </a:rPr>
              <a:t>i vnitřní motivaci </a:t>
            </a:r>
            <a:r>
              <a:rPr lang="cs-CZ" sz="1640" dirty="0">
                <a:latin typeface="+mn-lt"/>
              </a:rPr>
              <a:t>– ŠAP /PA nástroj pro vizi, cíle, sledování pokroku) 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40" b="1" dirty="0">
                <a:latin typeface="+mn-lt"/>
              </a:rPr>
              <a:t>budoucí 3. vlna ŠAP - pouze vnější motivace kvůli financím u 15 SŠ, </a:t>
            </a:r>
            <a:r>
              <a:rPr lang="cs-CZ" sz="1640" b="1" dirty="0">
                <a:solidFill>
                  <a:srgbClr val="FA9E0D"/>
                </a:solidFill>
                <a:latin typeface="+mn-lt"/>
              </a:rPr>
              <a:t>ostatní cítí potřebu plánovat </a:t>
            </a:r>
            <a:r>
              <a:rPr lang="cs-CZ" sz="1640" dirty="0">
                <a:latin typeface="+mn-lt"/>
              </a:rPr>
              <a:t>(5 SŠ i bez ohledu na dotace, 15 kombinace vnitřní a vnější a 6 SŠ má potřebu plánovat, ale volilo by jiný formát než ŠAP); duplicitní má ŠAP k vlastním dokumentům 12 SŠ 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40" b="1" dirty="0">
                <a:latin typeface="+mn-lt"/>
              </a:rPr>
              <a:t>využití ŠAP ve škole: jen 10 SŠ  jej nevyužívá nijak (z toho 3 mají jiné plány), 31 jej využívá 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40" b="1" dirty="0"/>
              <a:t>interně </a:t>
            </a:r>
            <a:r>
              <a:rPr lang="cs-CZ" sz="1640" dirty="0"/>
              <a:t>jako </a:t>
            </a:r>
            <a:r>
              <a:rPr lang="cs-CZ" sz="1640" dirty="0">
                <a:solidFill>
                  <a:srgbClr val="FA9E0D"/>
                </a:solidFill>
              </a:rPr>
              <a:t>plán práce /pro hledání vize a cílů /pro sledování pokroku 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40" b="1" dirty="0"/>
              <a:t>externí využití </a:t>
            </a:r>
            <a:r>
              <a:rPr lang="cs-CZ" sz="1640" dirty="0"/>
              <a:t>18 SŠ (nejčastěji </a:t>
            </a:r>
            <a:r>
              <a:rPr lang="cs-CZ" sz="1640" dirty="0">
                <a:solidFill>
                  <a:srgbClr val="FA9E0D"/>
                </a:solidFill>
              </a:rPr>
              <a:t>pro ČŠI, </a:t>
            </a:r>
            <a:r>
              <a:rPr lang="cs-CZ" sz="1640" dirty="0"/>
              <a:t>ale i pro projekty, SP) - ale obvykle bez zpětné vazby 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40" dirty="0"/>
              <a:t>na webu jej mají jen 2 SŠ 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40" b="1" dirty="0">
                <a:latin typeface="+mn-lt"/>
              </a:rPr>
              <a:t>cca 10 SŠ plánuje upravit svůj ŠAP (nebo jiné dokumenty) dle zkušeností z </a:t>
            </a:r>
            <a:r>
              <a:rPr lang="cs-CZ" sz="1640" b="1" dirty="0" err="1">
                <a:latin typeface="+mn-lt"/>
              </a:rPr>
              <a:t>covidem</a:t>
            </a:r>
            <a:r>
              <a:rPr lang="cs-CZ" sz="1640" b="1" dirty="0">
                <a:latin typeface="+mn-lt"/>
              </a:rPr>
              <a:t>, cca 30 SŠ ne </a:t>
            </a:r>
            <a:r>
              <a:rPr lang="cs-CZ" sz="1640" dirty="0">
                <a:latin typeface="+mn-lt"/>
              </a:rPr>
              <a:t>(ale 4 školy už úpravy udělaly v některém svém plánu/strategickém dokumentu) 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40" b="1" dirty="0">
                <a:solidFill>
                  <a:srgbClr val="FA9E0D"/>
                </a:solidFill>
                <a:latin typeface="+mn-lt"/>
              </a:rPr>
              <a:t>doporučení pro P-KAP k metodice </a:t>
            </a:r>
            <a:r>
              <a:rPr lang="cs-CZ" sz="1640" b="1" dirty="0">
                <a:latin typeface="+mn-lt"/>
              </a:rPr>
              <a:t>– uvolnit témata, uvolnit jazyk, zjednodušit tabulky </a:t>
            </a:r>
            <a:r>
              <a:rPr lang="cs-CZ" sz="1640" dirty="0">
                <a:latin typeface="+mn-lt"/>
              </a:rPr>
              <a:t>(posloupnost cílů a stanovení kritérií),</a:t>
            </a:r>
            <a:r>
              <a:rPr lang="cs-CZ" sz="1640" b="1" dirty="0">
                <a:latin typeface="+mn-lt"/>
              </a:rPr>
              <a:t> zeštíhlet ŠAP; </a:t>
            </a:r>
            <a:r>
              <a:rPr lang="cs-CZ" sz="1640" b="1" dirty="0">
                <a:solidFill>
                  <a:srgbClr val="FA9E0D"/>
                </a:solidFill>
                <a:latin typeface="+mn-lt"/>
              </a:rPr>
              <a:t>vnější motivace a spolupráce OG je důležitá; </a:t>
            </a:r>
            <a:r>
              <a:rPr lang="cs-CZ" sz="1640" dirty="0">
                <a:latin typeface="+mn-lt"/>
              </a:rPr>
              <a:t>zapracovat </a:t>
            </a:r>
            <a:r>
              <a:rPr lang="cs-CZ" sz="1640" b="1" dirty="0">
                <a:latin typeface="+mn-lt"/>
              </a:rPr>
              <a:t>proti duplicitě ŠAP</a:t>
            </a:r>
            <a:r>
              <a:rPr lang="cs-CZ" sz="1640" dirty="0">
                <a:latin typeface="+mn-lt"/>
              </a:rPr>
              <a:t> s jinými dokumenty; podněty k Šablonám a k WB… 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40" dirty="0">
                <a:latin typeface="+mn-lt"/>
              </a:rPr>
              <a:t>většina škol je </a:t>
            </a:r>
            <a:r>
              <a:rPr lang="cs-CZ" sz="1640" b="1" dirty="0">
                <a:latin typeface="+mn-lt"/>
              </a:rPr>
              <a:t>spokojená</a:t>
            </a:r>
            <a:r>
              <a:rPr lang="cs-CZ" sz="1640" dirty="0">
                <a:latin typeface="+mn-lt"/>
              </a:rPr>
              <a:t> se spoluprací </a:t>
            </a:r>
            <a:r>
              <a:rPr lang="cs-CZ" sz="1640" b="1" dirty="0">
                <a:latin typeface="+mn-lt"/>
              </a:rPr>
              <a:t>odborného garanta, </a:t>
            </a:r>
            <a:r>
              <a:rPr lang="cs-CZ" sz="1640" dirty="0">
                <a:latin typeface="+mn-lt"/>
              </a:rPr>
              <a:t>pochvala </a:t>
            </a:r>
            <a:r>
              <a:rPr lang="cs-CZ" sz="1640" b="1" dirty="0">
                <a:latin typeface="+mn-lt"/>
              </a:rPr>
              <a:t>WB a inspirativních příkladů praxe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E44EF5-2FDC-45B8-862B-675BB2F6DD3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34386" y="1280392"/>
            <a:ext cx="10034221" cy="281013"/>
          </a:xfrm>
        </p:spPr>
        <p:txBody>
          <a:bodyPr/>
          <a:lstStyle/>
          <a:p>
            <a:r>
              <a:rPr lang="cs-CZ" dirty="0"/>
              <a:t>Kombinace reflektivních zpráv a rozhovorů (41 škol)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34C8D1-3DCC-44D6-8E49-9D1D5475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848448"/>
          </a:xfrm>
        </p:spPr>
        <p:txBody>
          <a:bodyPr/>
          <a:lstStyle/>
          <a:p>
            <a:r>
              <a:rPr lang="cs-CZ" dirty="0"/>
              <a:t>Shrnutí reflexe od škol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3646F3F1-3DDF-4A5C-8C88-4F3A8985EBC5}"/>
              </a:ext>
            </a:extLst>
          </p:cNvPr>
          <p:cNvGrpSpPr>
            <a:grpSpLocks noChangeAspect="1"/>
          </p:cNvGrpSpPr>
          <p:nvPr/>
        </p:nvGrpSpPr>
        <p:grpSpPr>
          <a:xfrm>
            <a:off x="9928313" y="450507"/>
            <a:ext cx="1132977" cy="1132972"/>
            <a:chOff x="2667000" y="1470025"/>
            <a:chExt cx="244477" cy="244476"/>
          </a:xfrm>
          <a:solidFill>
            <a:srgbClr val="FA9E0D"/>
          </a:solidFill>
        </p:grpSpPr>
        <p:sp>
          <p:nvSpPr>
            <p:cNvPr id="7" name="Freeform 195">
              <a:extLst>
                <a:ext uri="{FF2B5EF4-FFF2-40B4-BE49-F238E27FC236}">
                  <a16:creationId xmlns:a16="http://schemas.microsoft.com/office/drawing/2014/main" id="{D2C29940-65BE-4E7A-BBAC-26256BC03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7000" y="1587500"/>
              <a:ext cx="15875" cy="26988"/>
            </a:xfrm>
            <a:custGeom>
              <a:avLst/>
              <a:gdLst>
                <a:gd name="T0" fmla="*/ 32 w 40"/>
                <a:gd name="T1" fmla="*/ 48 h 71"/>
                <a:gd name="T2" fmla="*/ 36 w 40"/>
                <a:gd name="T3" fmla="*/ 51 h 71"/>
                <a:gd name="T4" fmla="*/ 38 w 40"/>
                <a:gd name="T5" fmla="*/ 56 h 71"/>
                <a:gd name="T6" fmla="*/ 38 w 40"/>
                <a:gd name="T7" fmla="*/ 61 h 71"/>
                <a:gd name="T8" fmla="*/ 37 w 40"/>
                <a:gd name="T9" fmla="*/ 66 h 71"/>
                <a:gd name="T10" fmla="*/ 32 w 40"/>
                <a:gd name="T11" fmla="*/ 69 h 71"/>
                <a:gd name="T12" fmla="*/ 28 w 40"/>
                <a:gd name="T13" fmla="*/ 71 h 71"/>
                <a:gd name="T14" fmla="*/ 24 w 40"/>
                <a:gd name="T15" fmla="*/ 71 h 71"/>
                <a:gd name="T16" fmla="*/ 18 w 40"/>
                <a:gd name="T17" fmla="*/ 69 h 71"/>
                <a:gd name="T18" fmla="*/ 32 w 40"/>
                <a:gd name="T19" fmla="*/ 48 h 71"/>
                <a:gd name="T20" fmla="*/ 18 w 40"/>
                <a:gd name="T21" fmla="*/ 69 h 71"/>
                <a:gd name="T22" fmla="*/ 14 w 40"/>
                <a:gd name="T23" fmla="*/ 67 h 71"/>
                <a:gd name="T24" fmla="*/ 11 w 40"/>
                <a:gd name="T25" fmla="*/ 63 h 71"/>
                <a:gd name="T26" fmla="*/ 8 w 40"/>
                <a:gd name="T27" fmla="*/ 60 h 71"/>
                <a:gd name="T28" fmla="*/ 4 w 40"/>
                <a:gd name="T29" fmla="*/ 55 h 71"/>
                <a:gd name="T30" fmla="*/ 27 w 40"/>
                <a:gd name="T31" fmla="*/ 42 h 71"/>
                <a:gd name="T32" fmla="*/ 29 w 40"/>
                <a:gd name="T33" fmla="*/ 46 h 71"/>
                <a:gd name="T34" fmla="*/ 32 w 40"/>
                <a:gd name="T35" fmla="*/ 48 h 71"/>
                <a:gd name="T36" fmla="*/ 18 w 40"/>
                <a:gd name="T37" fmla="*/ 69 h 71"/>
                <a:gd name="T38" fmla="*/ 4 w 40"/>
                <a:gd name="T39" fmla="*/ 55 h 71"/>
                <a:gd name="T40" fmla="*/ 2 w 40"/>
                <a:gd name="T41" fmla="*/ 50 h 71"/>
                <a:gd name="T42" fmla="*/ 1 w 40"/>
                <a:gd name="T43" fmla="*/ 46 h 71"/>
                <a:gd name="T44" fmla="*/ 0 w 40"/>
                <a:gd name="T45" fmla="*/ 40 h 71"/>
                <a:gd name="T46" fmla="*/ 0 w 40"/>
                <a:gd name="T47" fmla="*/ 35 h 71"/>
                <a:gd name="T48" fmla="*/ 26 w 40"/>
                <a:gd name="T49" fmla="*/ 36 h 71"/>
                <a:gd name="T50" fmla="*/ 26 w 40"/>
                <a:gd name="T51" fmla="*/ 39 h 71"/>
                <a:gd name="T52" fmla="*/ 27 w 40"/>
                <a:gd name="T53" fmla="*/ 42 h 71"/>
                <a:gd name="T54" fmla="*/ 4 w 40"/>
                <a:gd name="T55" fmla="*/ 55 h 71"/>
                <a:gd name="T56" fmla="*/ 0 w 40"/>
                <a:gd name="T57" fmla="*/ 35 h 71"/>
                <a:gd name="T58" fmla="*/ 1 w 40"/>
                <a:gd name="T59" fmla="*/ 29 h 71"/>
                <a:gd name="T60" fmla="*/ 2 w 40"/>
                <a:gd name="T61" fmla="*/ 25 h 71"/>
                <a:gd name="T62" fmla="*/ 4 w 40"/>
                <a:gd name="T63" fmla="*/ 20 h 71"/>
                <a:gd name="T64" fmla="*/ 6 w 40"/>
                <a:gd name="T65" fmla="*/ 15 h 71"/>
                <a:gd name="T66" fmla="*/ 28 w 40"/>
                <a:gd name="T67" fmla="*/ 29 h 71"/>
                <a:gd name="T68" fmla="*/ 26 w 40"/>
                <a:gd name="T69" fmla="*/ 33 h 71"/>
                <a:gd name="T70" fmla="*/ 26 w 40"/>
                <a:gd name="T71" fmla="*/ 36 h 71"/>
                <a:gd name="T72" fmla="*/ 0 w 40"/>
                <a:gd name="T73" fmla="*/ 35 h 71"/>
                <a:gd name="T74" fmla="*/ 6 w 40"/>
                <a:gd name="T75" fmla="*/ 15 h 71"/>
                <a:gd name="T76" fmla="*/ 10 w 40"/>
                <a:gd name="T77" fmla="*/ 11 h 71"/>
                <a:gd name="T78" fmla="*/ 13 w 40"/>
                <a:gd name="T79" fmla="*/ 8 h 71"/>
                <a:gd name="T80" fmla="*/ 17 w 40"/>
                <a:gd name="T81" fmla="*/ 4 h 71"/>
                <a:gd name="T82" fmla="*/ 22 w 40"/>
                <a:gd name="T83" fmla="*/ 1 h 71"/>
                <a:gd name="T84" fmla="*/ 33 w 40"/>
                <a:gd name="T85" fmla="*/ 25 h 71"/>
                <a:gd name="T86" fmla="*/ 30 w 40"/>
                <a:gd name="T87" fmla="*/ 27 h 71"/>
                <a:gd name="T88" fmla="*/ 28 w 40"/>
                <a:gd name="T89" fmla="*/ 29 h 71"/>
                <a:gd name="T90" fmla="*/ 6 w 40"/>
                <a:gd name="T91" fmla="*/ 15 h 71"/>
                <a:gd name="T92" fmla="*/ 22 w 40"/>
                <a:gd name="T93" fmla="*/ 1 h 71"/>
                <a:gd name="T94" fmla="*/ 26 w 40"/>
                <a:gd name="T95" fmla="*/ 0 h 71"/>
                <a:gd name="T96" fmla="*/ 31 w 40"/>
                <a:gd name="T97" fmla="*/ 1 h 71"/>
                <a:gd name="T98" fmla="*/ 36 w 40"/>
                <a:gd name="T99" fmla="*/ 3 h 71"/>
                <a:gd name="T100" fmla="*/ 39 w 40"/>
                <a:gd name="T101" fmla="*/ 8 h 71"/>
                <a:gd name="T102" fmla="*/ 40 w 40"/>
                <a:gd name="T103" fmla="*/ 12 h 71"/>
                <a:gd name="T104" fmla="*/ 40 w 40"/>
                <a:gd name="T105" fmla="*/ 17 h 71"/>
                <a:gd name="T106" fmla="*/ 37 w 40"/>
                <a:gd name="T107" fmla="*/ 22 h 71"/>
                <a:gd name="T108" fmla="*/ 33 w 40"/>
                <a:gd name="T109" fmla="*/ 25 h 71"/>
                <a:gd name="T110" fmla="*/ 22 w 40"/>
                <a:gd name="T111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" h="71">
                  <a:moveTo>
                    <a:pt x="32" y="48"/>
                  </a:moveTo>
                  <a:lnTo>
                    <a:pt x="36" y="51"/>
                  </a:lnTo>
                  <a:lnTo>
                    <a:pt x="38" y="56"/>
                  </a:lnTo>
                  <a:lnTo>
                    <a:pt x="38" y="61"/>
                  </a:lnTo>
                  <a:lnTo>
                    <a:pt x="37" y="66"/>
                  </a:lnTo>
                  <a:lnTo>
                    <a:pt x="32" y="69"/>
                  </a:lnTo>
                  <a:lnTo>
                    <a:pt x="28" y="71"/>
                  </a:lnTo>
                  <a:lnTo>
                    <a:pt x="24" y="71"/>
                  </a:lnTo>
                  <a:lnTo>
                    <a:pt x="18" y="69"/>
                  </a:lnTo>
                  <a:lnTo>
                    <a:pt x="32" y="48"/>
                  </a:lnTo>
                  <a:close/>
                  <a:moveTo>
                    <a:pt x="18" y="69"/>
                  </a:moveTo>
                  <a:lnTo>
                    <a:pt x="14" y="67"/>
                  </a:lnTo>
                  <a:lnTo>
                    <a:pt x="11" y="63"/>
                  </a:lnTo>
                  <a:lnTo>
                    <a:pt x="8" y="60"/>
                  </a:lnTo>
                  <a:lnTo>
                    <a:pt x="4" y="55"/>
                  </a:lnTo>
                  <a:lnTo>
                    <a:pt x="27" y="42"/>
                  </a:lnTo>
                  <a:lnTo>
                    <a:pt x="29" y="46"/>
                  </a:lnTo>
                  <a:lnTo>
                    <a:pt x="32" y="48"/>
                  </a:lnTo>
                  <a:lnTo>
                    <a:pt x="18" y="69"/>
                  </a:lnTo>
                  <a:close/>
                  <a:moveTo>
                    <a:pt x="4" y="55"/>
                  </a:moveTo>
                  <a:lnTo>
                    <a:pt x="2" y="50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26" y="36"/>
                  </a:lnTo>
                  <a:lnTo>
                    <a:pt x="26" y="39"/>
                  </a:lnTo>
                  <a:lnTo>
                    <a:pt x="27" y="42"/>
                  </a:lnTo>
                  <a:lnTo>
                    <a:pt x="4" y="55"/>
                  </a:lnTo>
                  <a:close/>
                  <a:moveTo>
                    <a:pt x="0" y="35"/>
                  </a:moveTo>
                  <a:lnTo>
                    <a:pt x="1" y="29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6" y="15"/>
                  </a:lnTo>
                  <a:lnTo>
                    <a:pt x="28" y="29"/>
                  </a:lnTo>
                  <a:lnTo>
                    <a:pt x="26" y="33"/>
                  </a:lnTo>
                  <a:lnTo>
                    <a:pt x="26" y="36"/>
                  </a:lnTo>
                  <a:lnTo>
                    <a:pt x="0" y="35"/>
                  </a:lnTo>
                  <a:close/>
                  <a:moveTo>
                    <a:pt x="6" y="15"/>
                  </a:moveTo>
                  <a:lnTo>
                    <a:pt x="10" y="11"/>
                  </a:lnTo>
                  <a:lnTo>
                    <a:pt x="13" y="8"/>
                  </a:lnTo>
                  <a:lnTo>
                    <a:pt x="17" y="4"/>
                  </a:lnTo>
                  <a:lnTo>
                    <a:pt x="22" y="1"/>
                  </a:lnTo>
                  <a:lnTo>
                    <a:pt x="33" y="25"/>
                  </a:lnTo>
                  <a:lnTo>
                    <a:pt x="30" y="27"/>
                  </a:lnTo>
                  <a:lnTo>
                    <a:pt x="28" y="29"/>
                  </a:lnTo>
                  <a:lnTo>
                    <a:pt x="6" y="15"/>
                  </a:lnTo>
                  <a:close/>
                  <a:moveTo>
                    <a:pt x="22" y="1"/>
                  </a:moveTo>
                  <a:lnTo>
                    <a:pt x="26" y="0"/>
                  </a:lnTo>
                  <a:lnTo>
                    <a:pt x="31" y="1"/>
                  </a:lnTo>
                  <a:lnTo>
                    <a:pt x="36" y="3"/>
                  </a:lnTo>
                  <a:lnTo>
                    <a:pt x="39" y="8"/>
                  </a:lnTo>
                  <a:lnTo>
                    <a:pt x="40" y="12"/>
                  </a:lnTo>
                  <a:lnTo>
                    <a:pt x="40" y="17"/>
                  </a:lnTo>
                  <a:lnTo>
                    <a:pt x="37" y="22"/>
                  </a:lnTo>
                  <a:lnTo>
                    <a:pt x="33" y="25"/>
                  </a:lnTo>
                  <a:lnTo>
                    <a:pt x="22" y="1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Freeform 196">
              <a:extLst>
                <a:ext uri="{FF2B5EF4-FFF2-40B4-BE49-F238E27FC236}">
                  <a16:creationId xmlns:a16="http://schemas.microsoft.com/office/drawing/2014/main" id="{3D6373CC-1B3D-4C77-8B4B-EEFC4135CB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3350" y="1470025"/>
              <a:ext cx="238125" cy="236538"/>
            </a:xfrm>
            <a:custGeom>
              <a:avLst/>
              <a:gdLst>
                <a:gd name="T0" fmla="*/ 19 w 603"/>
                <a:gd name="T1" fmla="*/ 320 h 596"/>
                <a:gd name="T2" fmla="*/ 14 w 603"/>
                <a:gd name="T3" fmla="*/ 321 h 596"/>
                <a:gd name="T4" fmla="*/ 10 w 603"/>
                <a:gd name="T5" fmla="*/ 320 h 596"/>
                <a:gd name="T6" fmla="*/ 5 w 603"/>
                <a:gd name="T7" fmla="*/ 318 h 596"/>
                <a:gd name="T8" fmla="*/ 2 w 603"/>
                <a:gd name="T9" fmla="*/ 314 h 596"/>
                <a:gd name="T10" fmla="*/ 0 w 603"/>
                <a:gd name="T11" fmla="*/ 309 h 596"/>
                <a:gd name="T12" fmla="*/ 1 w 603"/>
                <a:gd name="T13" fmla="*/ 304 h 596"/>
                <a:gd name="T14" fmla="*/ 3 w 603"/>
                <a:gd name="T15" fmla="*/ 299 h 596"/>
                <a:gd name="T16" fmla="*/ 8 w 603"/>
                <a:gd name="T17" fmla="*/ 296 h 596"/>
                <a:gd name="T18" fmla="*/ 19 w 603"/>
                <a:gd name="T19" fmla="*/ 320 h 596"/>
                <a:gd name="T20" fmla="*/ 8 w 603"/>
                <a:gd name="T21" fmla="*/ 296 h 596"/>
                <a:gd name="T22" fmla="*/ 584 w 603"/>
                <a:gd name="T23" fmla="*/ 1 h 596"/>
                <a:gd name="T24" fmla="*/ 596 w 603"/>
                <a:gd name="T25" fmla="*/ 24 h 596"/>
                <a:gd name="T26" fmla="*/ 19 w 603"/>
                <a:gd name="T27" fmla="*/ 320 h 596"/>
                <a:gd name="T28" fmla="*/ 8 w 603"/>
                <a:gd name="T29" fmla="*/ 296 h 596"/>
                <a:gd name="T30" fmla="*/ 591 w 603"/>
                <a:gd name="T31" fmla="*/ 12 h 596"/>
                <a:gd name="T32" fmla="*/ 584 w 603"/>
                <a:gd name="T33" fmla="*/ 1 h 596"/>
                <a:gd name="T34" fmla="*/ 590 w 603"/>
                <a:gd name="T35" fmla="*/ 0 h 596"/>
                <a:gd name="T36" fmla="*/ 594 w 603"/>
                <a:gd name="T37" fmla="*/ 0 h 596"/>
                <a:gd name="T38" fmla="*/ 598 w 603"/>
                <a:gd name="T39" fmla="*/ 2 h 596"/>
                <a:gd name="T40" fmla="*/ 602 w 603"/>
                <a:gd name="T41" fmla="*/ 7 h 596"/>
                <a:gd name="T42" fmla="*/ 603 w 603"/>
                <a:gd name="T43" fmla="*/ 12 h 596"/>
                <a:gd name="T44" fmla="*/ 603 w 603"/>
                <a:gd name="T45" fmla="*/ 17 h 596"/>
                <a:gd name="T46" fmla="*/ 601 w 603"/>
                <a:gd name="T47" fmla="*/ 21 h 596"/>
                <a:gd name="T48" fmla="*/ 596 w 603"/>
                <a:gd name="T49" fmla="*/ 24 h 596"/>
                <a:gd name="T50" fmla="*/ 591 w 603"/>
                <a:gd name="T51" fmla="*/ 12 h 596"/>
                <a:gd name="T52" fmla="*/ 603 w 603"/>
                <a:gd name="T53" fmla="*/ 15 h 596"/>
                <a:gd name="T54" fmla="*/ 463 w 603"/>
                <a:gd name="T55" fmla="*/ 587 h 596"/>
                <a:gd name="T56" fmla="*/ 439 w 603"/>
                <a:gd name="T57" fmla="*/ 581 h 596"/>
                <a:gd name="T58" fmla="*/ 578 w 603"/>
                <a:gd name="T59" fmla="*/ 10 h 596"/>
                <a:gd name="T60" fmla="*/ 603 w 603"/>
                <a:gd name="T61" fmla="*/ 15 h 596"/>
                <a:gd name="T62" fmla="*/ 463 w 603"/>
                <a:gd name="T63" fmla="*/ 587 h 596"/>
                <a:gd name="T64" fmla="*/ 461 w 603"/>
                <a:gd name="T65" fmla="*/ 591 h 596"/>
                <a:gd name="T66" fmla="*/ 457 w 603"/>
                <a:gd name="T67" fmla="*/ 594 h 596"/>
                <a:gd name="T68" fmla="*/ 453 w 603"/>
                <a:gd name="T69" fmla="*/ 596 h 596"/>
                <a:gd name="T70" fmla="*/ 448 w 603"/>
                <a:gd name="T71" fmla="*/ 596 h 596"/>
                <a:gd name="T72" fmla="*/ 443 w 603"/>
                <a:gd name="T73" fmla="*/ 594 h 596"/>
                <a:gd name="T74" fmla="*/ 440 w 603"/>
                <a:gd name="T75" fmla="*/ 591 h 596"/>
                <a:gd name="T76" fmla="*/ 439 w 603"/>
                <a:gd name="T77" fmla="*/ 586 h 596"/>
                <a:gd name="T78" fmla="*/ 439 w 603"/>
                <a:gd name="T79" fmla="*/ 581 h 596"/>
                <a:gd name="T80" fmla="*/ 463 w 603"/>
                <a:gd name="T81" fmla="*/ 587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3" h="596">
                  <a:moveTo>
                    <a:pt x="19" y="320"/>
                  </a:moveTo>
                  <a:lnTo>
                    <a:pt x="14" y="321"/>
                  </a:lnTo>
                  <a:lnTo>
                    <a:pt x="10" y="320"/>
                  </a:lnTo>
                  <a:lnTo>
                    <a:pt x="5" y="318"/>
                  </a:lnTo>
                  <a:lnTo>
                    <a:pt x="2" y="314"/>
                  </a:lnTo>
                  <a:lnTo>
                    <a:pt x="0" y="309"/>
                  </a:lnTo>
                  <a:lnTo>
                    <a:pt x="1" y="304"/>
                  </a:lnTo>
                  <a:lnTo>
                    <a:pt x="3" y="299"/>
                  </a:lnTo>
                  <a:lnTo>
                    <a:pt x="8" y="296"/>
                  </a:lnTo>
                  <a:lnTo>
                    <a:pt x="19" y="320"/>
                  </a:lnTo>
                  <a:close/>
                  <a:moveTo>
                    <a:pt x="8" y="296"/>
                  </a:moveTo>
                  <a:lnTo>
                    <a:pt x="584" y="1"/>
                  </a:lnTo>
                  <a:lnTo>
                    <a:pt x="596" y="24"/>
                  </a:lnTo>
                  <a:lnTo>
                    <a:pt x="19" y="320"/>
                  </a:lnTo>
                  <a:lnTo>
                    <a:pt x="8" y="296"/>
                  </a:lnTo>
                  <a:close/>
                  <a:moveTo>
                    <a:pt x="591" y="12"/>
                  </a:moveTo>
                  <a:lnTo>
                    <a:pt x="584" y="1"/>
                  </a:lnTo>
                  <a:lnTo>
                    <a:pt x="590" y="0"/>
                  </a:lnTo>
                  <a:lnTo>
                    <a:pt x="594" y="0"/>
                  </a:lnTo>
                  <a:lnTo>
                    <a:pt x="598" y="2"/>
                  </a:lnTo>
                  <a:lnTo>
                    <a:pt x="602" y="7"/>
                  </a:lnTo>
                  <a:lnTo>
                    <a:pt x="603" y="12"/>
                  </a:lnTo>
                  <a:lnTo>
                    <a:pt x="603" y="17"/>
                  </a:lnTo>
                  <a:lnTo>
                    <a:pt x="601" y="21"/>
                  </a:lnTo>
                  <a:lnTo>
                    <a:pt x="596" y="24"/>
                  </a:lnTo>
                  <a:lnTo>
                    <a:pt x="591" y="12"/>
                  </a:lnTo>
                  <a:close/>
                  <a:moveTo>
                    <a:pt x="603" y="15"/>
                  </a:moveTo>
                  <a:lnTo>
                    <a:pt x="463" y="587"/>
                  </a:lnTo>
                  <a:lnTo>
                    <a:pt x="439" y="581"/>
                  </a:lnTo>
                  <a:lnTo>
                    <a:pt x="578" y="10"/>
                  </a:lnTo>
                  <a:lnTo>
                    <a:pt x="603" y="15"/>
                  </a:lnTo>
                  <a:close/>
                  <a:moveTo>
                    <a:pt x="463" y="587"/>
                  </a:moveTo>
                  <a:lnTo>
                    <a:pt x="461" y="591"/>
                  </a:lnTo>
                  <a:lnTo>
                    <a:pt x="457" y="594"/>
                  </a:lnTo>
                  <a:lnTo>
                    <a:pt x="453" y="596"/>
                  </a:lnTo>
                  <a:lnTo>
                    <a:pt x="448" y="596"/>
                  </a:lnTo>
                  <a:lnTo>
                    <a:pt x="443" y="594"/>
                  </a:lnTo>
                  <a:lnTo>
                    <a:pt x="440" y="591"/>
                  </a:lnTo>
                  <a:lnTo>
                    <a:pt x="439" y="586"/>
                  </a:lnTo>
                  <a:lnTo>
                    <a:pt x="439" y="581"/>
                  </a:lnTo>
                  <a:lnTo>
                    <a:pt x="463" y="587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Freeform 197">
              <a:extLst>
                <a:ext uri="{FF2B5EF4-FFF2-40B4-BE49-F238E27FC236}">
                  <a16:creationId xmlns:a16="http://schemas.microsoft.com/office/drawing/2014/main" id="{AD182F13-AD28-4155-8191-EBF4B6BC2A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0513" y="1697038"/>
              <a:ext cx="25400" cy="17463"/>
            </a:xfrm>
            <a:custGeom>
              <a:avLst/>
              <a:gdLst>
                <a:gd name="T0" fmla="*/ 44 w 66"/>
                <a:gd name="T1" fmla="*/ 4 h 45"/>
                <a:gd name="T2" fmla="*/ 51 w 66"/>
                <a:gd name="T3" fmla="*/ 0 h 45"/>
                <a:gd name="T4" fmla="*/ 61 w 66"/>
                <a:gd name="T5" fmla="*/ 2 h 45"/>
                <a:gd name="T6" fmla="*/ 66 w 66"/>
                <a:gd name="T7" fmla="*/ 9 h 45"/>
                <a:gd name="T8" fmla="*/ 42 w 66"/>
                <a:gd name="T9" fmla="*/ 9 h 45"/>
                <a:gd name="T10" fmla="*/ 65 w 66"/>
                <a:gd name="T11" fmla="*/ 19 h 45"/>
                <a:gd name="T12" fmla="*/ 61 w 66"/>
                <a:gd name="T13" fmla="*/ 28 h 45"/>
                <a:gd name="T14" fmla="*/ 38 w 66"/>
                <a:gd name="T15" fmla="*/ 15 h 45"/>
                <a:gd name="T16" fmla="*/ 42 w 66"/>
                <a:gd name="T17" fmla="*/ 9 h 45"/>
                <a:gd name="T18" fmla="*/ 58 w 66"/>
                <a:gd name="T19" fmla="*/ 31 h 45"/>
                <a:gd name="T20" fmla="*/ 51 w 66"/>
                <a:gd name="T21" fmla="*/ 37 h 45"/>
                <a:gd name="T22" fmla="*/ 43 w 66"/>
                <a:gd name="T23" fmla="*/ 42 h 45"/>
                <a:gd name="T24" fmla="*/ 36 w 66"/>
                <a:gd name="T25" fmla="*/ 17 h 45"/>
                <a:gd name="T26" fmla="*/ 58 w 66"/>
                <a:gd name="T27" fmla="*/ 31 h 45"/>
                <a:gd name="T28" fmla="*/ 43 w 66"/>
                <a:gd name="T29" fmla="*/ 42 h 45"/>
                <a:gd name="T30" fmla="*/ 33 w 66"/>
                <a:gd name="T31" fmla="*/ 42 h 45"/>
                <a:gd name="T32" fmla="*/ 25 w 66"/>
                <a:gd name="T33" fmla="*/ 35 h 45"/>
                <a:gd name="T34" fmla="*/ 26 w 66"/>
                <a:gd name="T35" fmla="*/ 26 h 45"/>
                <a:gd name="T36" fmla="*/ 33 w 66"/>
                <a:gd name="T37" fmla="*/ 18 h 45"/>
                <a:gd name="T38" fmla="*/ 43 w 66"/>
                <a:gd name="T39" fmla="*/ 42 h 45"/>
                <a:gd name="T40" fmla="*/ 24 w 66"/>
                <a:gd name="T41" fmla="*/ 45 h 45"/>
                <a:gd name="T42" fmla="*/ 30 w 66"/>
                <a:gd name="T43" fmla="*/ 19 h 45"/>
                <a:gd name="T44" fmla="*/ 43 w 66"/>
                <a:gd name="T45" fmla="*/ 42 h 45"/>
                <a:gd name="T46" fmla="*/ 24 w 66"/>
                <a:gd name="T47" fmla="*/ 45 h 45"/>
                <a:gd name="T48" fmla="*/ 16 w 66"/>
                <a:gd name="T49" fmla="*/ 41 h 45"/>
                <a:gd name="T50" fmla="*/ 12 w 66"/>
                <a:gd name="T51" fmla="*/ 31 h 45"/>
                <a:gd name="T52" fmla="*/ 17 w 66"/>
                <a:gd name="T53" fmla="*/ 22 h 45"/>
                <a:gd name="T54" fmla="*/ 26 w 66"/>
                <a:gd name="T55" fmla="*/ 19 h 45"/>
                <a:gd name="T56" fmla="*/ 24 w 66"/>
                <a:gd name="T57" fmla="*/ 45 h 45"/>
                <a:gd name="T58" fmla="*/ 16 w 66"/>
                <a:gd name="T59" fmla="*/ 43 h 45"/>
                <a:gd name="T60" fmla="*/ 7 w 66"/>
                <a:gd name="T61" fmla="*/ 39 h 45"/>
                <a:gd name="T62" fmla="*/ 23 w 66"/>
                <a:gd name="T63" fmla="*/ 19 h 45"/>
                <a:gd name="T64" fmla="*/ 24 w 66"/>
                <a:gd name="T65" fmla="*/ 45 h 45"/>
                <a:gd name="T66" fmla="*/ 3 w 66"/>
                <a:gd name="T67" fmla="*/ 35 h 45"/>
                <a:gd name="T68" fmla="*/ 0 w 66"/>
                <a:gd name="T69" fmla="*/ 27 h 45"/>
                <a:gd name="T70" fmla="*/ 6 w 66"/>
                <a:gd name="T71" fmla="*/ 18 h 45"/>
                <a:gd name="T72" fmla="*/ 16 w 66"/>
                <a:gd name="T73" fmla="*/ 16 h 45"/>
                <a:gd name="T74" fmla="*/ 7 w 66"/>
                <a:gd name="T75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45">
                  <a:moveTo>
                    <a:pt x="42" y="9"/>
                  </a:moveTo>
                  <a:lnTo>
                    <a:pt x="44" y="4"/>
                  </a:lnTo>
                  <a:lnTo>
                    <a:pt x="47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1" y="2"/>
                  </a:lnTo>
                  <a:lnTo>
                    <a:pt x="64" y="5"/>
                  </a:lnTo>
                  <a:lnTo>
                    <a:pt x="66" y="9"/>
                  </a:lnTo>
                  <a:lnTo>
                    <a:pt x="66" y="15"/>
                  </a:lnTo>
                  <a:lnTo>
                    <a:pt x="42" y="9"/>
                  </a:lnTo>
                  <a:close/>
                  <a:moveTo>
                    <a:pt x="66" y="15"/>
                  </a:moveTo>
                  <a:lnTo>
                    <a:pt x="65" y="19"/>
                  </a:lnTo>
                  <a:lnTo>
                    <a:pt x="63" y="23"/>
                  </a:lnTo>
                  <a:lnTo>
                    <a:pt x="61" y="28"/>
                  </a:lnTo>
                  <a:lnTo>
                    <a:pt x="58" y="31"/>
                  </a:lnTo>
                  <a:lnTo>
                    <a:pt x="38" y="15"/>
                  </a:lnTo>
                  <a:lnTo>
                    <a:pt x="40" y="12"/>
                  </a:lnTo>
                  <a:lnTo>
                    <a:pt x="42" y="9"/>
                  </a:lnTo>
                  <a:lnTo>
                    <a:pt x="66" y="15"/>
                  </a:lnTo>
                  <a:close/>
                  <a:moveTo>
                    <a:pt x="58" y="31"/>
                  </a:moveTo>
                  <a:lnTo>
                    <a:pt x="54" y="34"/>
                  </a:lnTo>
                  <a:lnTo>
                    <a:pt x="51" y="37"/>
                  </a:lnTo>
                  <a:lnTo>
                    <a:pt x="47" y="40"/>
                  </a:lnTo>
                  <a:lnTo>
                    <a:pt x="43" y="42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5"/>
                  </a:lnTo>
                  <a:lnTo>
                    <a:pt x="58" y="31"/>
                  </a:lnTo>
                  <a:close/>
                  <a:moveTo>
                    <a:pt x="37" y="30"/>
                  </a:moveTo>
                  <a:lnTo>
                    <a:pt x="43" y="42"/>
                  </a:lnTo>
                  <a:lnTo>
                    <a:pt x="37" y="43"/>
                  </a:lnTo>
                  <a:lnTo>
                    <a:pt x="33" y="42"/>
                  </a:lnTo>
                  <a:lnTo>
                    <a:pt x="29" y="40"/>
                  </a:lnTo>
                  <a:lnTo>
                    <a:pt x="25" y="35"/>
                  </a:lnTo>
                  <a:lnTo>
                    <a:pt x="25" y="30"/>
                  </a:lnTo>
                  <a:lnTo>
                    <a:pt x="26" y="26"/>
                  </a:lnTo>
                  <a:lnTo>
                    <a:pt x="29" y="21"/>
                  </a:lnTo>
                  <a:lnTo>
                    <a:pt x="33" y="18"/>
                  </a:lnTo>
                  <a:lnTo>
                    <a:pt x="37" y="30"/>
                  </a:lnTo>
                  <a:close/>
                  <a:moveTo>
                    <a:pt x="43" y="42"/>
                  </a:moveTo>
                  <a:lnTo>
                    <a:pt x="33" y="45"/>
                  </a:lnTo>
                  <a:lnTo>
                    <a:pt x="24" y="45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3" y="18"/>
                  </a:lnTo>
                  <a:lnTo>
                    <a:pt x="43" y="42"/>
                  </a:lnTo>
                  <a:close/>
                  <a:moveTo>
                    <a:pt x="25" y="32"/>
                  </a:moveTo>
                  <a:lnTo>
                    <a:pt x="24" y="45"/>
                  </a:lnTo>
                  <a:lnTo>
                    <a:pt x="19" y="44"/>
                  </a:lnTo>
                  <a:lnTo>
                    <a:pt x="16" y="41"/>
                  </a:lnTo>
                  <a:lnTo>
                    <a:pt x="13" y="36"/>
                  </a:lnTo>
                  <a:lnTo>
                    <a:pt x="12" y="31"/>
                  </a:lnTo>
                  <a:lnTo>
                    <a:pt x="13" y="26"/>
                  </a:lnTo>
                  <a:lnTo>
                    <a:pt x="17" y="22"/>
                  </a:lnTo>
                  <a:lnTo>
                    <a:pt x="21" y="20"/>
                  </a:lnTo>
                  <a:lnTo>
                    <a:pt x="26" y="19"/>
                  </a:lnTo>
                  <a:lnTo>
                    <a:pt x="25" y="32"/>
                  </a:lnTo>
                  <a:close/>
                  <a:moveTo>
                    <a:pt x="24" y="45"/>
                  </a:moveTo>
                  <a:lnTo>
                    <a:pt x="20" y="44"/>
                  </a:lnTo>
                  <a:lnTo>
                    <a:pt x="16" y="43"/>
                  </a:lnTo>
                  <a:lnTo>
                    <a:pt x="10" y="42"/>
                  </a:lnTo>
                  <a:lnTo>
                    <a:pt x="7" y="39"/>
                  </a:lnTo>
                  <a:lnTo>
                    <a:pt x="20" y="17"/>
                  </a:lnTo>
                  <a:lnTo>
                    <a:pt x="23" y="19"/>
                  </a:lnTo>
                  <a:lnTo>
                    <a:pt x="26" y="19"/>
                  </a:lnTo>
                  <a:lnTo>
                    <a:pt x="24" y="45"/>
                  </a:lnTo>
                  <a:close/>
                  <a:moveTo>
                    <a:pt x="7" y="39"/>
                  </a:moveTo>
                  <a:lnTo>
                    <a:pt x="3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3" y="21"/>
                  </a:lnTo>
                  <a:lnTo>
                    <a:pt x="6" y="18"/>
                  </a:lnTo>
                  <a:lnTo>
                    <a:pt x="10" y="16"/>
                  </a:lnTo>
                  <a:lnTo>
                    <a:pt x="16" y="16"/>
                  </a:lnTo>
                  <a:lnTo>
                    <a:pt x="20" y="17"/>
                  </a:lnTo>
                  <a:lnTo>
                    <a:pt x="7" y="39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Freeform 198">
              <a:extLst>
                <a:ext uri="{FF2B5EF4-FFF2-40B4-BE49-F238E27FC236}">
                  <a16:creationId xmlns:a16="http://schemas.microsoft.com/office/drawing/2014/main" id="{17540FC2-8D50-4D34-92FA-484942F9FE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763" y="1604963"/>
              <a:ext cx="168275" cy="107950"/>
            </a:xfrm>
            <a:custGeom>
              <a:avLst/>
              <a:gdLst>
                <a:gd name="T0" fmla="*/ 418 w 424"/>
                <a:gd name="T1" fmla="*/ 247 h 271"/>
                <a:gd name="T2" fmla="*/ 422 w 424"/>
                <a:gd name="T3" fmla="*/ 250 h 271"/>
                <a:gd name="T4" fmla="*/ 423 w 424"/>
                <a:gd name="T5" fmla="*/ 256 h 271"/>
                <a:gd name="T6" fmla="*/ 424 w 424"/>
                <a:gd name="T7" fmla="*/ 260 h 271"/>
                <a:gd name="T8" fmla="*/ 422 w 424"/>
                <a:gd name="T9" fmla="*/ 265 h 271"/>
                <a:gd name="T10" fmla="*/ 419 w 424"/>
                <a:gd name="T11" fmla="*/ 269 h 271"/>
                <a:gd name="T12" fmla="*/ 415 w 424"/>
                <a:gd name="T13" fmla="*/ 271 h 271"/>
                <a:gd name="T14" fmla="*/ 409 w 424"/>
                <a:gd name="T15" fmla="*/ 271 h 271"/>
                <a:gd name="T16" fmla="*/ 405 w 424"/>
                <a:gd name="T17" fmla="*/ 269 h 271"/>
                <a:gd name="T18" fmla="*/ 418 w 424"/>
                <a:gd name="T19" fmla="*/ 247 h 271"/>
                <a:gd name="T20" fmla="*/ 405 w 424"/>
                <a:gd name="T21" fmla="*/ 269 h 271"/>
                <a:gd name="T22" fmla="*/ 5 w 424"/>
                <a:gd name="T23" fmla="*/ 22 h 271"/>
                <a:gd name="T24" fmla="*/ 19 w 424"/>
                <a:gd name="T25" fmla="*/ 1 h 271"/>
                <a:gd name="T26" fmla="*/ 418 w 424"/>
                <a:gd name="T27" fmla="*/ 247 h 271"/>
                <a:gd name="T28" fmla="*/ 405 w 424"/>
                <a:gd name="T29" fmla="*/ 269 h 271"/>
                <a:gd name="T30" fmla="*/ 5 w 424"/>
                <a:gd name="T31" fmla="*/ 22 h 271"/>
                <a:gd name="T32" fmla="*/ 2 w 424"/>
                <a:gd name="T33" fmla="*/ 19 h 271"/>
                <a:gd name="T34" fmla="*/ 0 w 424"/>
                <a:gd name="T35" fmla="*/ 15 h 271"/>
                <a:gd name="T36" fmla="*/ 0 w 424"/>
                <a:gd name="T37" fmla="*/ 10 h 271"/>
                <a:gd name="T38" fmla="*/ 1 w 424"/>
                <a:gd name="T39" fmla="*/ 5 h 271"/>
                <a:gd name="T40" fmla="*/ 5 w 424"/>
                <a:gd name="T41" fmla="*/ 2 h 271"/>
                <a:gd name="T42" fmla="*/ 10 w 424"/>
                <a:gd name="T43" fmla="*/ 0 h 271"/>
                <a:gd name="T44" fmla="*/ 14 w 424"/>
                <a:gd name="T45" fmla="*/ 0 h 271"/>
                <a:gd name="T46" fmla="*/ 19 w 424"/>
                <a:gd name="T47" fmla="*/ 1 h 271"/>
                <a:gd name="T48" fmla="*/ 5 w 424"/>
                <a:gd name="T49" fmla="*/ 2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4" h="271">
                  <a:moveTo>
                    <a:pt x="418" y="247"/>
                  </a:moveTo>
                  <a:lnTo>
                    <a:pt x="422" y="250"/>
                  </a:lnTo>
                  <a:lnTo>
                    <a:pt x="423" y="256"/>
                  </a:lnTo>
                  <a:lnTo>
                    <a:pt x="424" y="260"/>
                  </a:lnTo>
                  <a:lnTo>
                    <a:pt x="422" y="265"/>
                  </a:lnTo>
                  <a:lnTo>
                    <a:pt x="419" y="269"/>
                  </a:lnTo>
                  <a:lnTo>
                    <a:pt x="415" y="271"/>
                  </a:lnTo>
                  <a:lnTo>
                    <a:pt x="409" y="271"/>
                  </a:lnTo>
                  <a:lnTo>
                    <a:pt x="405" y="269"/>
                  </a:lnTo>
                  <a:lnTo>
                    <a:pt x="418" y="247"/>
                  </a:lnTo>
                  <a:close/>
                  <a:moveTo>
                    <a:pt x="405" y="269"/>
                  </a:moveTo>
                  <a:lnTo>
                    <a:pt x="5" y="22"/>
                  </a:lnTo>
                  <a:lnTo>
                    <a:pt x="19" y="1"/>
                  </a:lnTo>
                  <a:lnTo>
                    <a:pt x="418" y="247"/>
                  </a:lnTo>
                  <a:lnTo>
                    <a:pt x="405" y="269"/>
                  </a:lnTo>
                  <a:close/>
                  <a:moveTo>
                    <a:pt x="5" y="22"/>
                  </a:move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5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5" y="22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Freeform 199">
              <a:extLst>
                <a:ext uri="{FF2B5EF4-FFF2-40B4-BE49-F238E27FC236}">
                  <a16:creationId xmlns:a16="http://schemas.microsoft.com/office/drawing/2014/main" id="{02615599-FBEE-4025-B7CE-C53724348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7963" y="1671638"/>
              <a:ext cx="41275" cy="41275"/>
            </a:xfrm>
            <a:custGeom>
              <a:avLst/>
              <a:gdLst>
                <a:gd name="T0" fmla="*/ 83 w 105"/>
                <a:gd name="T1" fmla="*/ 3 h 105"/>
                <a:gd name="T2" fmla="*/ 88 w 105"/>
                <a:gd name="T3" fmla="*/ 1 h 105"/>
                <a:gd name="T4" fmla="*/ 92 w 105"/>
                <a:gd name="T5" fmla="*/ 0 h 105"/>
                <a:gd name="T6" fmla="*/ 97 w 105"/>
                <a:gd name="T7" fmla="*/ 1 h 105"/>
                <a:gd name="T8" fmla="*/ 102 w 105"/>
                <a:gd name="T9" fmla="*/ 3 h 105"/>
                <a:gd name="T10" fmla="*/ 104 w 105"/>
                <a:gd name="T11" fmla="*/ 7 h 105"/>
                <a:gd name="T12" fmla="*/ 105 w 105"/>
                <a:gd name="T13" fmla="*/ 13 h 105"/>
                <a:gd name="T14" fmla="*/ 104 w 105"/>
                <a:gd name="T15" fmla="*/ 17 h 105"/>
                <a:gd name="T16" fmla="*/ 102 w 105"/>
                <a:gd name="T17" fmla="*/ 22 h 105"/>
                <a:gd name="T18" fmla="*/ 83 w 105"/>
                <a:gd name="T19" fmla="*/ 3 h 105"/>
                <a:gd name="T20" fmla="*/ 102 w 105"/>
                <a:gd name="T21" fmla="*/ 22 h 105"/>
                <a:gd name="T22" fmla="*/ 22 w 105"/>
                <a:gd name="T23" fmla="*/ 101 h 105"/>
                <a:gd name="T24" fmla="*/ 3 w 105"/>
                <a:gd name="T25" fmla="*/ 83 h 105"/>
                <a:gd name="T26" fmla="*/ 83 w 105"/>
                <a:gd name="T27" fmla="*/ 3 h 105"/>
                <a:gd name="T28" fmla="*/ 102 w 105"/>
                <a:gd name="T29" fmla="*/ 22 h 105"/>
                <a:gd name="T30" fmla="*/ 22 w 105"/>
                <a:gd name="T31" fmla="*/ 101 h 105"/>
                <a:gd name="T32" fmla="*/ 17 w 105"/>
                <a:gd name="T33" fmla="*/ 105 h 105"/>
                <a:gd name="T34" fmla="*/ 12 w 105"/>
                <a:gd name="T35" fmla="*/ 105 h 105"/>
                <a:gd name="T36" fmla="*/ 8 w 105"/>
                <a:gd name="T37" fmla="*/ 105 h 105"/>
                <a:gd name="T38" fmla="*/ 3 w 105"/>
                <a:gd name="T39" fmla="*/ 101 h 105"/>
                <a:gd name="T40" fmla="*/ 0 w 105"/>
                <a:gd name="T41" fmla="*/ 97 h 105"/>
                <a:gd name="T42" fmla="*/ 0 w 105"/>
                <a:gd name="T43" fmla="*/ 93 h 105"/>
                <a:gd name="T44" fmla="*/ 0 w 105"/>
                <a:gd name="T45" fmla="*/ 87 h 105"/>
                <a:gd name="T46" fmla="*/ 3 w 105"/>
                <a:gd name="T47" fmla="*/ 83 h 105"/>
                <a:gd name="T48" fmla="*/ 22 w 105"/>
                <a:gd name="T49" fmla="*/ 10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05">
                  <a:moveTo>
                    <a:pt x="83" y="3"/>
                  </a:moveTo>
                  <a:lnTo>
                    <a:pt x="88" y="1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4" y="7"/>
                  </a:lnTo>
                  <a:lnTo>
                    <a:pt x="105" y="13"/>
                  </a:lnTo>
                  <a:lnTo>
                    <a:pt x="104" y="17"/>
                  </a:lnTo>
                  <a:lnTo>
                    <a:pt x="102" y="22"/>
                  </a:lnTo>
                  <a:lnTo>
                    <a:pt x="83" y="3"/>
                  </a:lnTo>
                  <a:close/>
                  <a:moveTo>
                    <a:pt x="102" y="22"/>
                  </a:moveTo>
                  <a:lnTo>
                    <a:pt x="22" y="101"/>
                  </a:lnTo>
                  <a:lnTo>
                    <a:pt x="3" y="83"/>
                  </a:lnTo>
                  <a:lnTo>
                    <a:pt x="83" y="3"/>
                  </a:lnTo>
                  <a:lnTo>
                    <a:pt x="102" y="22"/>
                  </a:lnTo>
                  <a:close/>
                  <a:moveTo>
                    <a:pt x="22" y="101"/>
                  </a:moveTo>
                  <a:lnTo>
                    <a:pt x="17" y="105"/>
                  </a:lnTo>
                  <a:lnTo>
                    <a:pt x="12" y="105"/>
                  </a:lnTo>
                  <a:lnTo>
                    <a:pt x="8" y="105"/>
                  </a:lnTo>
                  <a:lnTo>
                    <a:pt x="3" y="101"/>
                  </a:lnTo>
                  <a:lnTo>
                    <a:pt x="0" y="97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3" y="83"/>
                  </a:lnTo>
                  <a:lnTo>
                    <a:pt x="22" y="101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Freeform 200">
              <a:extLst>
                <a:ext uri="{FF2B5EF4-FFF2-40B4-BE49-F238E27FC236}">
                  <a16:creationId xmlns:a16="http://schemas.microsoft.com/office/drawing/2014/main" id="{DC7149B5-3BDF-4D13-B10B-714DB13BD4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8438" y="1698625"/>
              <a:ext cx="19050" cy="15875"/>
            </a:xfrm>
            <a:custGeom>
              <a:avLst/>
              <a:gdLst>
                <a:gd name="T0" fmla="*/ 31 w 48"/>
                <a:gd name="T1" fmla="*/ 10 h 39"/>
                <a:gd name="T2" fmla="*/ 40 w 48"/>
                <a:gd name="T3" fmla="*/ 10 h 39"/>
                <a:gd name="T4" fmla="*/ 47 w 48"/>
                <a:gd name="T5" fmla="*/ 17 h 39"/>
                <a:gd name="T6" fmla="*/ 47 w 48"/>
                <a:gd name="T7" fmla="*/ 27 h 39"/>
                <a:gd name="T8" fmla="*/ 26 w 48"/>
                <a:gd name="T9" fmla="*/ 13 h 39"/>
                <a:gd name="T10" fmla="*/ 41 w 48"/>
                <a:gd name="T11" fmla="*/ 34 h 39"/>
                <a:gd name="T12" fmla="*/ 35 w 48"/>
                <a:gd name="T13" fmla="*/ 38 h 39"/>
                <a:gd name="T14" fmla="*/ 26 w 48"/>
                <a:gd name="T15" fmla="*/ 13 h 39"/>
                <a:gd name="T16" fmla="*/ 26 w 48"/>
                <a:gd name="T17" fmla="*/ 13 h 39"/>
                <a:gd name="T18" fmla="*/ 28 w 48"/>
                <a:gd name="T19" fmla="*/ 26 h 39"/>
                <a:gd name="T20" fmla="*/ 26 w 48"/>
                <a:gd name="T21" fmla="*/ 39 h 39"/>
                <a:gd name="T22" fmla="*/ 18 w 48"/>
                <a:gd name="T23" fmla="*/ 34 h 39"/>
                <a:gd name="T24" fmla="*/ 17 w 48"/>
                <a:gd name="T25" fmla="*/ 23 h 39"/>
                <a:gd name="T26" fmla="*/ 21 w 48"/>
                <a:gd name="T27" fmla="*/ 15 h 39"/>
                <a:gd name="T28" fmla="*/ 28 w 48"/>
                <a:gd name="T29" fmla="*/ 26 h 39"/>
                <a:gd name="T30" fmla="*/ 27 w 48"/>
                <a:gd name="T31" fmla="*/ 39 h 39"/>
                <a:gd name="T32" fmla="*/ 20 w 48"/>
                <a:gd name="T33" fmla="*/ 38 h 39"/>
                <a:gd name="T34" fmla="*/ 26 w 48"/>
                <a:gd name="T35" fmla="*/ 13 h 39"/>
                <a:gd name="T36" fmla="*/ 26 w 48"/>
                <a:gd name="T37" fmla="*/ 13 h 39"/>
                <a:gd name="T38" fmla="*/ 17 w 48"/>
                <a:gd name="T39" fmla="*/ 37 h 39"/>
                <a:gd name="T40" fmla="*/ 9 w 48"/>
                <a:gd name="T41" fmla="*/ 33 h 39"/>
                <a:gd name="T42" fmla="*/ 5 w 48"/>
                <a:gd name="T43" fmla="*/ 27 h 39"/>
                <a:gd name="T44" fmla="*/ 26 w 48"/>
                <a:gd name="T45" fmla="*/ 13 h 39"/>
                <a:gd name="T46" fmla="*/ 5 w 48"/>
                <a:gd name="T47" fmla="*/ 27 h 39"/>
                <a:gd name="T48" fmla="*/ 1 w 48"/>
                <a:gd name="T49" fmla="*/ 21 h 39"/>
                <a:gd name="T50" fmla="*/ 0 w 48"/>
                <a:gd name="T51" fmla="*/ 13 h 39"/>
                <a:gd name="T52" fmla="*/ 26 w 48"/>
                <a:gd name="T53" fmla="*/ 13 h 39"/>
                <a:gd name="T54" fmla="*/ 0 w 48"/>
                <a:gd name="T55" fmla="*/ 13 h 39"/>
                <a:gd name="T56" fmla="*/ 4 w 48"/>
                <a:gd name="T57" fmla="*/ 3 h 39"/>
                <a:gd name="T58" fmla="*/ 13 w 48"/>
                <a:gd name="T59" fmla="*/ 0 h 39"/>
                <a:gd name="T60" fmla="*/ 22 w 48"/>
                <a:gd name="T61" fmla="*/ 3 h 39"/>
                <a:gd name="T62" fmla="*/ 25 w 48"/>
                <a:gd name="T63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39">
                  <a:moveTo>
                    <a:pt x="26" y="13"/>
                  </a:moveTo>
                  <a:lnTo>
                    <a:pt x="31" y="10"/>
                  </a:lnTo>
                  <a:lnTo>
                    <a:pt x="35" y="10"/>
                  </a:lnTo>
                  <a:lnTo>
                    <a:pt x="40" y="10"/>
                  </a:lnTo>
                  <a:lnTo>
                    <a:pt x="45" y="13"/>
                  </a:lnTo>
                  <a:lnTo>
                    <a:pt x="47" y="17"/>
                  </a:lnTo>
                  <a:lnTo>
                    <a:pt x="48" y="23"/>
                  </a:lnTo>
                  <a:lnTo>
                    <a:pt x="47" y="27"/>
                  </a:lnTo>
                  <a:lnTo>
                    <a:pt x="45" y="31"/>
                  </a:lnTo>
                  <a:lnTo>
                    <a:pt x="26" y="13"/>
                  </a:lnTo>
                  <a:close/>
                  <a:moveTo>
                    <a:pt x="45" y="31"/>
                  </a:moveTo>
                  <a:lnTo>
                    <a:pt x="41" y="34"/>
                  </a:lnTo>
                  <a:lnTo>
                    <a:pt x="38" y="36"/>
                  </a:lnTo>
                  <a:lnTo>
                    <a:pt x="35" y="38"/>
                  </a:lnTo>
                  <a:lnTo>
                    <a:pt x="32" y="39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45" y="31"/>
                  </a:lnTo>
                  <a:close/>
                  <a:moveTo>
                    <a:pt x="28" y="26"/>
                  </a:moveTo>
                  <a:lnTo>
                    <a:pt x="32" y="39"/>
                  </a:lnTo>
                  <a:lnTo>
                    <a:pt x="26" y="39"/>
                  </a:lnTo>
                  <a:lnTo>
                    <a:pt x="22" y="37"/>
                  </a:lnTo>
                  <a:lnTo>
                    <a:pt x="18" y="34"/>
                  </a:lnTo>
                  <a:lnTo>
                    <a:pt x="17" y="28"/>
                  </a:lnTo>
                  <a:lnTo>
                    <a:pt x="17" y="23"/>
                  </a:lnTo>
                  <a:lnTo>
                    <a:pt x="18" y="18"/>
                  </a:lnTo>
                  <a:lnTo>
                    <a:pt x="21" y="15"/>
                  </a:lnTo>
                  <a:lnTo>
                    <a:pt x="26" y="13"/>
                  </a:lnTo>
                  <a:lnTo>
                    <a:pt x="28" y="26"/>
                  </a:lnTo>
                  <a:close/>
                  <a:moveTo>
                    <a:pt x="31" y="39"/>
                  </a:moveTo>
                  <a:lnTo>
                    <a:pt x="27" y="39"/>
                  </a:lnTo>
                  <a:lnTo>
                    <a:pt x="24" y="39"/>
                  </a:lnTo>
                  <a:lnTo>
                    <a:pt x="20" y="38"/>
                  </a:lnTo>
                  <a:lnTo>
                    <a:pt x="17" y="37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31" y="39"/>
                  </a:lnTo>
                  <a:close/>
                  <a:moveTo>
                    <a:pt x="17" y="37"/>
                  </a:moveTo>
                  <a:lnTo>
                    <a:pt x="12" y="36"/>
                  </a:lnTo>
                  <a:lnTo>
                    <a:pt x="9" y="33"/>
                  </a:lnTo>
                  <a:lnTo>
                    <a:pt x="7" y="30"/>
                  </a:lnTo>
                  <a:lnTo>
                    <a:pt x="5" y="27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17" y="37"/>
                  </a:lnTo>
                  <a:close/>
                  <a:moveTo>
                    <a:pt x="5" y="27"/>
                  </a:moveTo>
                  <a:lnTo>
                    <a:pt x="3" y="24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5" y="27"/>
                  </a:lnTo>
                  <a:close/>
                  <a:moveTo>
                    <a:pt x="0" y="13"/>
                  </a:moveTo>
                  <a:lnTo>
                    <a:pt x="1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2" y="3"/>
                  </a:lnTo>
                  <a:lnTo>
                    <a:pt x="25" y="8"/>
                  </a:lnTo>
                  <a:lnTo>
                    <a:pt x="25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Freeform 201">
              <a:extLst>
                <a:ext uri="{FF2B5EF4-FFF2-40B4-BE49-F238E27FC236}">
                  <a16:creationId xmlns:a16="http://schemas.microsoft.com/office/drawing/2014/main" id="{B8635520-84C6-4E13-A182-4D391B8904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8876" y="1480401"/>
              <a:ext cx="172601" cy="229337"/>
            </a:xfrm>
            <a:custGeom>
              <a:avLst/>
              <a:gdLst>
                <a:gd name="T0" fmla="*/ 25 w 437"/>
                <a:gd name="T1" fmla="*/ 591 h 604"/>
                <a:gd name="T2" fmla="*/ 25 w 437"/>
                <a:gd name="T3" fmla="*/ 596 h 604"/>
                <a:gd name="T4" fmla="*/ 22 w 437"/>
                <a:gd name="T5" fmla="*/ 600 h 604"/>
                <a:gd name="T6" fmla="*/ 18 w 437"/>
                <a:gd name="T7" fmla="*/ 603 h 604"/>
                <a:gd name="T8" fmla="*/ 13 w 437"/>
                <a:gd name="T9" fmla="*/ 604 h 604"/>
                <a:gd name="T10" fmla="*/ 8 w 437"/>
                <a:gd name="T11" fmla="*/ 603 h 604"/>
                <a:gd name="T12" fmla="*/ 4 w 437"/>
                <a:gd name="T13" fmla="*/ 600 h 604"/>
                <a:gd name="T14" fmla="*/ 1 w 437"/>
                <a:gd name="T15" fmla="*/ 596 h 604"/>
                <a:gd name="T16" fmla="*/ 0 w 437"/>
                <a:gd name="T17" fmla="*/ 591 h 604"/>
                <a:gd name="T18" fmla="*/ 25 w 437"/>
                <a:gd name="T19" fmla="*/ 591 h 604"/>
                <a:gd name="T20" fmla="*/ 0 w 437"/>
                <a:gd name="T21" fmla="*/ 591 h 604"/>
                <a:gd name="T22" fmla="*/ 0 w 437"/>
                <a:gd name="T23" fmla="*/ 457 h 604"/>
                <a:gd name="T24" fmla="*/ 25 w 437"/>
                <a:gd name="T25" fmla="*/ 457 h 604"/>
                <a:gd name="T26" fmla="*/ 25 w 437"/>
                <a:gd name="T27" fmla="*/ 591 h 604"/>
                <a:gd name="T28" fmla="*/ 0 w 437"/>
                <a:gd name="T29" fmla="*/ 591 h 604"/>
                <a:gd name="T30" fmla="*/ 13 w 437"/>
                <a:gd name="T31" fmla="*/ 457 h 604"/>
                <a:gd name="T32" fmla="*/ 0 w 437"/>
                <a:gd name="T33" fmla="*/ 457 h 604"/>
                <a:gd name="T34" fmla="*/ 1 w 437"/>
                <a:gd name="T35" fmla="*/ 452 h 604"/>
                <a:gd name="T36" fmla="*/ 4 w 437"/>
                <a:gd name="T37" fmla="*/ 449 h 604"/>
                <a:gd name="T38" fmla="*/ 8 w 437"/>
                <a:gd name="T39" fmla="*/ 445 h 604"/>
                <a:gd name="T40" fmla="*/ 13 w 437"/>
                <a:gd name="T41" fmla="*/ 444 h 604"/>
                <a:gd name="T42" fmla="*/ 18 w 437"/>
                <a:gd name="T43" fmla="*/ 445 h 604"/>
                <a:gd name="T44" fmla="*/ 22 w 437"/>
                <a:gd name="T45" fmla="*/ 449 h 604"/>
                <a:gd name="T46" fmla="*/ 25 w 437"/>
                <a:gd name="T47" fmla="*/ 452 h 604"/>
                <a:gd name="T48" fmla="*/ 25 w 437"/>
                <a:gd name="T49" fmla="*/ 457 h 604"/>
                <a:gd name="T50" fmla="*/ 13 w 437"/>
                <a:gd name="T51" fmla="*/ 457 h 604"/>
                <a:gd name="T52" fmla="*/ 4 w 437"/>
                <a:gd name="T53" fmla="*/ 449 h 604"/>
                <a:gd name="T54" fmla="*/ 415 w 437"/>
                <a:gd name="T55" fmla="*/ 4 h 604"/>
                <a:gd name="T56" fmla="*/ 433 w 437"/>
                <a:gd name="T57" fmla="*/ 22 h 604"/>
                <a:gd name="T58" fmla="*/ 22 w 437"/>
                <a:gd name="T59" fmla="*/ 466 h 604"/>
                <a:gd name="T60" fmla="*/ 4 w 437"/>
                <a:gd name="T61" fmla="*/ 449 h 604"/>
                <a:gd name="T62" fmla="*/ 415 w 437"/>
                <a:gd name="T63" fmla="*/ 4 h 604"/>
                <a:gd name="T64" fmla="*/ 419 w 437"/>
                <a:gd name="T65" fmla="*/ 1 h 604"/>
                <a:gd name="T66" fmla="*/ 424 w 437"/>
                <a:gd name="T67" fmla="*/ 0 h 604"/>
                <a:gd name="T68" fmla="*/ 429 w 437"/>
                <a:gd name="T69" fmla="*/ 0 h 604"/>
                <a:gd name="T70" fmla="*/ 433 w 437"/>
                <a:gd name="T71" fmla="*/ 4 h 604"/>
                <a:gd name="T72" fmla="*/ 436 w 437"/>
                <a:gd name="T73" fmla="*/ 8 h 604"/>
                <a:gd name="T74" fmla="*/ 437 w 437"/>
                <a:gd name="T75" fmla="*/ 12 h 604"/>
                <a:gd name="T76" fmla="*/ 437 w 437"/>
                <a:gd name="T77" fmla="*/ 18 h 604"/>
                <a:gd name="T78" fmla="*/ 433 w 437"/>
                <a:gd name="T79" fmla="*/ 22 h 604"/>
                <a:gd name="T80" fmla="*/ 415 w 437"/>
                <a:gd name="T81" fmla="*/ 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7" h="604">
                  <a:moveTo>
                    <a:pt x="25" y="591"/>
                  </a:moveTo>
                  <a:lnTo>
                    <a:pt x="25" y="596"/>
                  </a:lnTo>
                  <a:lnTo>
                    <a:pt x="22" y="600"/>
                  </a:lnTo>
                  <a:lnTo>
                    <a:pt x="18" y="603"/>
                  </a:lnTo>
                  <a:lnTo>
                    <a:pt x="13" y="604"/>
                  </a:lnTo>
                  <a:lnTo>
                    <a:pt x="8" y="603"/>
                  </a:lnTo>
                  <a:lnTo>
                    <a:pt x="4" y="600"/>
                  </a:lnTo>
                  <a:lnTo>
                    <a:pt x="1" y="596"/>
                  </a:lnTo>
                  <a:lnTo>
                    <a:pt x="0" y="591"/>
                  </a:lnTo>
                  <a:lnTo>
                    <a:pt x="25" y="591"/>
                  </a:lnTo>
                  <a:close/>
                  <a:moveTo>
                    <a:pt x="0" y="591"/>
                  </a:moveTo>
                  <a:lnTo>
                    <a:pt x="0" y="457"/>
                  </a:lnTo>
                  <a:lnTo>
                    <a:pt x="25" y="457"/>
                  </a:lnTo>
                  <a:lnTo>
                    <a:pt x="25" y="591"/>
                  </a:lnTo>
                  <a:lnTo>
                    <a:pt x="0" y="591"/>
                  </a:lnTo>
                  <a:close/>
                  <a:moveTo>
                    <a:pt x="13" y="457"/>
                  </a:moveTo>
                  <a:lnTo>
                    <a:pt x="0" y="457"/>
                  </a:lnTo>
                  <a:lnTo>
                    <a:pt x="1" y="452"/>
                  </a:lnTo>
                  <a:lnTo>
                    <a:pt x="4" y="449"/>
                  </a:lnTo>
                  <a:lnTo>
                    <a:pt x="8" y="445"/>
                  </a:lnTo>
                  <a:lnTo>
                    <a:pt x="13" y="444"/>
                  </a:lnTo>
                  <a:lnTo>
                    <a:pt x="18" y="445"/>
                  </a:lnTo>
                  <a:lnTo>
                    <a:pt x="22" y="449"/>
                  </a:lnTo>
                  <a:lnTo>
                    <a:pt x="25" y="452"/>
                  </a:lnTo>
                  <a:lnTo>
                    <a:pt x="25" y="457"/>
                  </a:lnTo>
                  <a:lnTo>
                    <a:pt x="13" y="457"/>
                  </a:lnTo>
                  <a:close/>
                  <a:moveTo>
                    <a:pt x="4" y="449"/>
                  </a:moveTo>
                  <a:lnTo>
                    <a:pt x="415" y="4"/>
                  </a:lnTo>
                  <a:lnTo>
                    <a:pt x="433" y="22"/>
                  </a:lnTo>
                  <a:lnTo>
                    <a:pt x="22" y="466"/>
                  </a:lnTo>
                  <a:lnTo>
                    <a:pt x="4" y="449"/>
                  </a:lnTo>
                  <a:close/>
                  <a:moveTo>
                    <a:pt x="415" y="4"/>
                  </a:moveTo>
                  <a:lnTo>
                    <a:pt x="419" y="1"/>
                  </a:lnTo>
                  <a:lnTo>
                    <a:pt x="424" y="0"/>
                  </a:lnTo>
                  <a:lnTo>
                    <a:pt x="429" y="0"/>
                  </a:lnTo>
                  <a:lnTo>
                    <a:pt x="433" y="4"/>
                  </a:lnTo>
                  <a:lnTo>
                    <a:pt x="436" y="8"/>
                  </a:lnTo>
                  <a:lnTo>
                    <a:pt x="437" y="12"/>
                  </a:lnTo>
                  <a:lnTo>
                    <a:pt x="437" y="18"/>
                  </a:lnTo>
                  <a:lnTo>
                    <a:pt x="433" y="22"/>
                  </a:lnTo>
                  <a:lnTo>
                    <a:pt x="415" y="4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9182E71-FCDC-48F7-BE49-20D1A6967DF0}"/>
              </a:ext>
            </a:extLst>
          </p:cNvPr>
          <p:cNvGrpSpPr>
            <a:grpSpLocks noChangeAspect="1"/>
          </p:cNvGrpSpPr>
          <p:nvPr/>
        </p:nvGrpSpPr>
        <p:grpSpPr>
          <a:xfrm>
            <a:off x="775648" y="6092792"/>
            <a:ext cx="477564" cy="424847"/>
            <a:chOff x="4137026" y="2952750"/>
            <a:chExt cx="244475" cy="217488"/>
          </a:xfrm>
          <a:solidFill>
            <a:schemeClr val="accent2"/>
          </a:solidFill>
        </p:grpSpPr>
        <p:sp>
          <p:nvSpPr>
            <p:cNvPr id="15" name="Freeform 1576">
              <a:extLst>
                <a:ext uri="{FF2B5EF4-FFF2-40B4-BE49-F238E27FC236}">
                  <a16:creationId xmlns:a16="http://schemas.microsoft.com/office/drawing/2014/main" id="{564F6114-29A0-493D-A501-DC4BCFC396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5463" y="3094038"/>
              <a:ext cx="25400" cy="41275"/>
            </a:xfrm>
            <a:custGeom>
              <a:avLst/>
              <a:gdLst>
                <a:gd name="T0" fmla="*/ 8 w 64"/>
                <a:gd name="T1" fmla="*/ 25 h 103"/>
                <a:gd name="T2" fmla="*/ 2 w 64"/>
                <a:gd name="T3" fmla="*/ 19 h 103"/>
                <a:gd name="T4" fmla="*/ 2 w 64"/>
                <a:gd name="T5" fmla="*/ 8 h 103"/>
                <a:gd name="T6" fmla="*/ 8 w 64"/>
                <a:gd name="T7" fmla="*/ 2 h 103"/>
                <a:gd name="T8" fmla="*/ 13 w 64"/>
                <a:gd name="T9" fmla="*/ 26 h 103"/>
                <a:gd name="T10" fmla="*/ 20 w 64"/>
                <a:gd name="T11" fmla="*/ 0 h 103"/>
                <a:gd name="T12" fmla="*/ 33 w 64"/>
                <a:gd name="T13" fmla="*/ 5 h 103"/>
                <a:gd name="T14" fmla="*/ 26 w 64"/>
                <a:gd name="T15" fmla="*/ 30 h 103"/>
                <a:gd name="T16" fmla="*/ 13 w 64"/>
                <a:gd name="T17" fmla="*/ 26 h 103"/>
                <a:gd name="T18" fmla="*/ 39 w 64"/>
                <a:gd name="T19" fmla="*/ 7 h 103"/>
                <a:gd name="T20" fmla="*/ 49 w 64"/>
                <a:gd name="T21" fmla="*/ 16 h 103"/>
                <a:gd name="T22" fmla="*/ 58 w 64"/>
                <a:gd name="T23" fmla="*/ 26 h 103"/>
                <a:gd name="T24" fmla="*/ 32 w 64"/>
                <a:gd name="T25" fmla="*/ 34 h 103"/>
                <a:gd name="T26" fmla="*/ 39 w 64"/>
                <a:gd name="T27" fmla="*/ 7 h 103"/>
                <a:gd name="T28" fmla="*/ 61 w 64"/>
                <a:gd name="T29" fmla="*/ 33 h 103"/>
                <a:gd name="T30" fmla="*/ 64 w 64"/>
                <a:gd name="T31" fmla="*/ 46 h 103"/>
                <a:gd name="T32" fmla="*/ 39 w 64"/>
                <a:gd name="T33" fmla="*/ 52 h 103"/>
                <a:gd name="T34" fmla="*/ 35 w 64"/>
                <a:gd name="T35" fmla="*/ 39 h 103"/>
                <a:gd name="T36" fmla="*/ 64 w 64"/>
                <a:gd name="T37" fmla="*/ 52 h 103"/>
                <a:gd name="T38" fmla="*/ 63 w 64"/>
                <a:gd name="T39" fmla="*/ 65 h 103"/>
                <a:gd name="T40" fmla="*/ 58 w 64"/>
                <a:gd name="T41" fmla="*/ 78 h 103"/>
                <a:gd name="T42" fmla="*/ 38 w 64"/>
                <a:gd name="T43" fmla="*/ 59 h 103"/>
                <a:gd name="T44" fmla="*/ 64 w 64"/>
                <a:gd name="T45" fmla="*/ 52 h 103"/>
                <a:gd name="T46" fmla="*/ 53 w 64"/>
                <a:gd name="T47" fmla="*/ 84 h 103"/>
                <a:gd name="T48" fmla="*/ 45 w 64"/>
                <a:gd name="T49" fmla="*/ 92 h 103"/>
                <a:gd name="T50" fmla="*/ 26 w 64"/>
                <a:gd name="T51" fmla="*/ 74 h 103"/>
                <a:gd name="T52" fmla="*/ 35 w 64"/>
                <a:gd name="T53" fmla="*/ 65 h 103"/>
                <a:gd name="T54" fmla="*/ 39 w 64"/>
                <a:gd name="T55" fmla="*/ 97 h 103"/>
                <a:gd name="T56" fmla="*/ 26 w 64"/>
                <a:gd name="T57" fmla="*/ 102 h 103"/>
                <a:gd name="T58" fmla="*/ 13 w 64"/>
                <a:gd name="T59" fmla="*/ 103 h 103"/>
                <a:gd name="T60" fmla="*/ 20 w 64"/>
                <a:gd name="T61" fmla="*/ 77 h 103"/>
                <a:gd name="T62" fmla="*/ 39 w 64"/>
                <a:gd name="T63" fmla="*/ 97 h 103"/>
                <a:gd name="T64" fmla="*/ 8 w 64"/>
                <a:gd name="T65" fmla="*/ 102 h 103"/>
                <a:gd name="T66" fmla="*/ 2 w 64"/>
                <a:gd name="T67" fmla="*/ 95 h 103"/>
                <a:gd name="T68" fmla="*/ 2 w 64"/>
                <a:gd name="T69" fmla="*/ 86 h 103"/>
                <a:gd name="T70" fmla="*/ 8 w 64"/>
                <a:gd name="T71" fmla="*/ 78 h 103"/>
                <a:gd name="T72" fmla="*/ 13 w 64"/>
                <a:gd name="T7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103">
                  <a:moveTo>
                    <a:pt x="13" y="26"/>
                  </a:moveTo>
                  <a:lnTo>
                    <a:pt x="8" y="25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26"/>
                  </a:lnTo>
                  <a:close/>
                  <a:moveTo>
                    <a:pt x="13" y="0"/>
                  </a:moveTo>
                  <a:lnTo>
                    <a:pt x="20" y="0"/>
                  </a:lnTo>
                  <a:lnTo>
                    <a:pt x="26" y="3"/>
                  </a:lnTo>
                  <a:lnTo>
                    <a:pt x="33" y="5"/>
                  </a:lnTo>
                  <a:lnTo>
                    <a:pt x="39" y="7"/>
                  </a:lnTo>
                  <a:lnTo>
                    <a:pt x="26" y="30"/>
                  </a:lnTo>
                  <a:lnTo>
                    <a:pt x="20" y="27"/>
                  </a:lnTo>
                  <a:lnTo>
                    <a:pt x="13" y="26"/>
                  </a:lnTo>
                  <a:lnTo>
                    <a:pt x="13" y="0"/>
                  </a:lnTo>
                  <a:close/>
                  <a:moveTo>
                    <a:pt x="39" y="7"/>
                  </a:moveTo>
                  <a:lnTo>
                    <a:pt x="45" y="11"/>
                  </a:lnTo>
                  <a:lnTo>
                    <a:pt x="49" y="16"/>
                  </a:lnTo>
                  <a:lnTo>
                    <a:pt x="53" y="21"/>
                  </a:lnTo>
                  <a:lnTo>
                    <a:pt x="58" y="26"/>
                  </a:lnTo>
                  <a:lnTo>
                    <a:pt x="35" y="39"/>
                  </a:lnTo>
                  <a:lnTo>
                    <a:pt x="32" y="34"/>
                  </a:lnTo>
                  <a:lnTo>
                    <a:pt x="26" y="30"/>
                  </a:lnTo>
                  <a:lnTo>
                    <a:pt x="39" y="7"/>
                  </a:lnTo>
                  <a:close/>
                  <a:moveTo>
                    <a:pt x="58" y="26"/>
                  </a:moveTo>
                  <a:lnTo>
                    <a:pt x="61" y="33"/>
                  </a:lnTo>
                  <a:lnTo>
                    <a:pt x="63" y="38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39" y="52"/>
                  </a:lnTo>
                  <a:lnTo>
                    <a:pt x="38" y="46"/>
                  </a:lnTo>
                  <a:lnTo>
                    <a:pt x="35" y="39"/>
                  </a:lnTo>
                  <a:lnTo>
                    <a:pt x="58" y="26"/>
                  </a:lnTo>
                  <a:close/>
                  <a:moveTo>
                    <a:pt x="64" y="52"/>
                  </a:moveTo>
                  <a:lnTo>
                    <a:pt x="64" y="59"/>
                  </a:lnTo>
                  <a:lnTo>
                    <a:pt x="63" y="65"/>
                  </a:lnTo>
                  <a:lnTo>
                    <a:pt x="61" y="72"/>
                  </a:lnTo>
                  <a:lnTo>
                    <a:pt x="58" y="78"/>
                  </a:lnTo>
                  <a:lnTo>
                    <a:pt x="35" y="65"/>
                  </a:lnTo>
                  <a:lnTo>
                    <a:pt x="38" y="59"/>
                  </a:lnTo>
                  <a:lnTo>
                    <a:pt x="39" y="52"/>
                  </a:lnTo>
                  <a:lnTo>
                    <a:pt x="64" y="52"/>
                  </a:lnTo>
                  <a:close/>
                  <a:moveTo>
                    <a:pt x="58" y="78"/>
                  </a:moveTo>
                  <a:lnTo>
                    <a:pt x="53" y="84"/>
                  </a:lnTo>
                  <a:lnTo>
                    <a:pt x="49" y="88"/>
                  </a:lnTo>
                  <a:lnTo>
                    <a:pt x="45" y="92"/>
                  </a:lnTo>
                  <a:lnTo>
                    <a:pt x="39" y="97"/>
                  </a:lnTo>
                  <a:lnTo>
                    <a:pt x="26" y="74"/>
                  </a:lnTo>
                  <a:lnTo>
                    <a:pt x="32" y="71"/>
                  </a:lnTo>
                  <a:lnTo>
                    <a:pt x="35" y="65"/>
                  </a:lnTo>
                  <a:lnTo>
                    <a:pt x="58" y="78"/>
                  </a:lnTo>
                  <a:close/>
                  <a:moveTo>
                    <a:pt x="39" y="97"/>
                  </a:moveTo>
                  <a:lnTo>
                    <a:pt x="33" y="100"/>
                  </a:lnTo>
                  <a:lnTo>
                    <a:pt x="26" y="102"/>
                  </a:lnTo>
                  <a:lnTo>
                    <a:pt x="20" y="103"/>
                  </a:lnTo>
                  <a:lnTo>
                    <a:pt x="13" y="103"/>
                  </a:lnTo>
                  <a:lnTo>
                    <a:pt x="13" y="78"/>
                  </a:lnTo>
                  <a:lnTo>
                    <a:pt x="20" y="77"/>
                  </a:lnTo>
                  <a:lnTo>
                    <a:pt x="26" y="74"/>
                  </a:lnTo>
                  <a:lnTo>
                    <a:pt x="39" y="97"/>
                  </a:lnTo>
                  <a:close/>
                  <a:moveTo>
                    <a:pt x="13" y="103"/>
                  </a:moveTo>
                  <a:lnTo>
                    <a:pt x="8" y="102"/>
                  </a:lnTo>
                  <a:lnTo>
                    <a:pt x="4" y="100"/>
                  </a:lnTo>
                  <a:lnTo>
                    <a:pt x="2" y="95"/>
                  </a:lnTo>
                  <a:lnTo>
                    <a:pt x="0" y="90"/>
                  </a:lnTo>
                  <a:lnTo>
                    <a:pt x="2" y="86"/>
                  </a:lnTo>
                  <a:lnTo>
                    <a:pt x="4" y="81"/>
                  </a:lnTo>
                  <a:lnTo>
                    <a:pt x="8" y="78"/>
                  </a:lnTo>
                  <a:lnTo>
                    <a:pt x="13" y="78"/>
                  </a:lnTo>
                  <a:lnTo>
                    <a:pt x="13" y="103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 1577">
              <a:extLst>
                <a:ext uri="{FF2B5EF4-FFF2-40B4-BE49-F238E27FC236}">
                  <a16:creationId xmlns:a16="http://schemas.microsoft.com/office/drawing/2014/main" id="{4386A497-230D-4DC7-A6EF-8ED015FAED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5938" y="3124200"/>
              <a:ext cx="20638" cy="11113"/>
            </a:xfrm>
            <a:custGeom>
              <a:avLst/>
              <a:gdLst>
                <a:gd name="T0" fmla="*/ 38 w 51"/>
                <a:gd name="T1" fmla="*/ 0 h 25"/>
                <a:gd name="T2" fmla="*/ 43 w 51"/>
                <a:gd name="T3" fmla="*/ 0 h 25"/>
                <a:gd name="T4" fmla="*/ 47 w 51"/>
                <a:gd name="T5" fmla="*/ 3 h 25"/>
                <a:gd name="T6" fmla="*/ 50 w 51"/>
                <a:gd name="T7" fmla="*/ 8 h 25"/>
                <a:gd name="T8" fmla="*/ 51 w 51"/>
                <a:gd name="T9" fmla="*/ 12 h 25"/>
                <a:gd name="T10" fmla="*/ 50 w 51"/>
                <a:gd name="T11" fmla="*/ 17 h 25"/>
                <a:gd name="T12" fmla="*/ 47 w 51"/>
                <a:gd name="T13" fmla="*/ 22 h 25"/>
                <a:gd name="T14" fmla="*/ 43 w 51"/>
                <a:gd name="T15" fmla="*/ 24 h 25"/>
                <a:gd name="T16" fmla="*/ 38 w 51"/>
                <a:gd name="T17" fmla="*/ 25 h 25"/>
                <a:gd name="T18" fmla="*/ 38 w 51"/>
                <a:gd name="T19" fmla="*/ 0 h 25"/>
                <a:gd name="T20" fmla="*/ 38 w 51"/>
                <a:gd name="T21" fmla="*/ 25 h 25"/>
                <a:gd name="T22" fmla="*/ 12 w 51"/>
                <a:gd name="T23" fmla="*/ 25 h 25"/>
                <a:gd name="T24" fmla="*/ 12 w 51"/>
                <a:gd name="T25" fmla="*/ 0 h 25"/>
                <a:gd name="T26" fmla="*/ 38 w 51"/>
                <a:gd name="T27" fmla="*/ 0 h 25"/>
                <a:gd name="T28" fmla="*/ 38 w 51"/>
                <a:gd name="T29" fmla="*/ 25 h 25"/>
                <a:gd name="T30" fmla="*/ 12 w 51"/>
                <a:gd name="T31" fmla="*/ 25 h 25"/>
                <a:gd name="T32" fmla="*/ 7 w 51"/>
                <a:gd name="T33" fmla="*/ 24 h 25"/>
                <a:gd name="T34" fmla="*/ 4 w 51"/>
                <a:gd name="T35" fmla="*/ 22 h 25"/>
                <a:gd name="T36" fmla="*/ 1 w 51"/>
                <a:gd name="T37" fmla="*/ 17 h 25"/>
                <a:gd name="T38" fmla="*/ 0 w 51"/>
                <a:gd name="T39" fmla="*/ 12 h 25"/>
                <a:gd name="T40" fmla="*/ 1 w 51"/>
                <a:gd name="T41" fmla="*/ 8 h 25"/>
                <a:gd name="T42" fmla="*/ 4 w 51"/>
                <a:gd name="T43" fmla="*/ 3 h 25"/>
                <a:gd name="T44" fmla="*/ 7 w 51"/>
                <a:gd name="T45" fmla="*/ 0 h 25"/>
                <a:gd name="T46" fmla="*/ 12 w 51"/>
                <a:gd name="T47" fmla="*/ 0 h 25"/>
                <a:gd name="T48" fmla="*/ 12 w 51"/>
                <a:gd name="T4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25">
                  <a:moveTo>
                    <a:pt x="38" y="0"/>
                  </a:moveTo>
                  <a:lnTo>
                    <a:pt x="43" y="0"/>
                  </a:lnTo>
                  <a:lnTo>
                    <a:pt x="47" y="3"/>
                  </a:lnTo>
                  <a:lnTo>
                    <a:pt x="50" y="8"/>
                  </a:lnTo>
                  <a:lnTo>
                    <a:pt x="51" y="12"/>
                  </a:lnTo>
                  <a:lnTo>
                    <a:pt x="50" y="17"/>
                  </a:lnTo>
                  <a:lnTo>
                    <a:pt x="47" y="22"/>
                  </a:lnTo>
                  <a:lnTo>
                    <a:pt x="43" y="24"/>
                  </a:lnTo>
                  <a:lnTo>
                    <a:pt x="38" y="25"/>
                  </a:lnTo>
                  <a:lnTo>
                    <a:pt x="38" y="0"/>
                  </a:lnTo>
                  <a:close/>
                  <a:moveTo>
                    <a:pt x="38" y="25"/>
                  </a:moveTo>
                  <a:lnTo>
                    <a:pt x="12" y="25"/>
                  </a:lnTo>
                  <a:lnTo>
                    <a:pt x="12" y="0"/>
                  </a:lnTo>
                  <a:lnTo>
                    <a:pt x="38" y="0"/>
                  </a:lnTo>
                  <a:lnTo>
                    <a:pt x="38" y="25"/>
                  </a:lnTo>
                  <a:close/>
                  <a:moveTo>
                    <a:pt x="12" y="25"/>
                  </a:moveTo>
                  <a:lnTo>
                    <a:pt x="7" y="24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25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reeform 1578">
              <a:extLst>
                <a:ext uri="{FF2B5EF4-FFF2-40B4-BE49-F238E27FC236}">
                  <a16:creationId xmlns:a16="http://schemas.microsoft.com/office/drawing/2014/main" id="{D635A334-16A6-4800-A7B5-72FDF44F32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5938" y="3124200"/>
              <a:ext cx="25400" cy="36513"/>
            </a:xfrm>
            <a:custGeom>
              <a:avLst/>
              <a:gdLst>
                <a:gd name="T0" fmla="*/ 7 w 64"/>
                <a:gd name="T1" fmla="*/ 24 h 90"/>
                <a:gd name="T2" fmla="*/ 1 w 64"/>
                <a:gd name="T3" fmla="*/ 17 h 90"/>
                <a:gd name="T4" fmla="*/ 1 w 64"/>
                <a:gd name="T5" fmla="*/ 8 h 90"/>
                <a:gd name="T6" fmla="*/ 7 w 64"/>
                <a:gd name="T7" fmla="*/ 0 h 90"/>
                <a:gd name="T8" fmla="*/ 12 w 64"/>
                <a:gd name="T9" fmla="*/ 25 h 90"/>
                <a:gd name="T10" fmla="*/ 23 w 64"/>
                <a:gd name="T11" fmla="*/ 0 h 90"/>
                <a:gd name="T12" fmla="*/ 42 w 64"/>
                <a:gd name="T13" fmla="*/ 9 h 90"/>
                <a:gd name="T14" fmla="*/ 31 w 64"/>
                <a:gd name="T15" fmla="*/ 33 h 90"/>
                <a:gd name="T16" fmla="*/ 22 w 64"/>
                <a:gd name="T17" fmla="*/ 27 h 90"/>
                <a:gd name="T18" fmla="*/ 12 w 64"/>
                <a:gd name="T19" fmla="*/ 25 h 90"/>
                <a:gd name="T20" fmla="*/ 39 w 64"/>
                <a:gd name="T21" fmla="*/ 24 h 90"/>
                <a:gd name="T22" fmla="*/ 51 w 64"/>
                <a:gd name="T23" fmla="*/ 19 h 90"/>
                <a:gd name="T24" fmla="*/ 51 w 64"/>
                <a:gd name="T25" fmla="*/ 28 h 90"/>
                <a:gd name="T26" fmla="*/ 45 w 64"/>
                <a:gd name="T27" fmla="*/ 36 h 90"/>
                <a:gd name="T28" fmla="*/ 35 w 64"/>
                <a:gd name="T29" fmla="*/ 36 h 90"/>
                <a:gd name="T30" fmla="*/ 39 w 64"/>
                <a:gd name="T31" fmla="*/ 24 h 90"/>
                <a:gd name="T32" fmla="*/ 55 w 64"/>
                <a:gd name="T33" fmla="*/ 23 h 90"/>
                <a:gd name="T34" fmla="*/ 63 w 64"/>
                <a:gd name="T35" fmla="*/ 41 h 90"/>
                <a:gd name="T36" fmla="*/ 38 w 64"/>
                <a:gd name="T37" fmla="*/ 51 h 90"/>
                <a:gd name="T38" fmla="*/ 36 w 64"/>
                <a:gd name="T39" fmla="*/ 41 h 90"/>
                <a:gd name="T40" fmla="*/ 31 w 64"/>
                <a:gd name="T41" fmla="*/ 33 h 90"/>
                <a:gd name="T42" fmla="*/ 64 w 64"/>
                <a:gd name="T43" fmla="*/ 51 h 90"/>
                <a:gd name="T44" fmla="*/ 62 w 64"/>
                <a:gd name="T45" fmla="*/ 62 h 90"/>
                <a:gd name="T46" fmla="*/ 59 w 64"/>
                <a:gd name="T47" fmla="*/ 71 h 90"/>
                <a:gd name="T48" fmla="*/ 54 w 64"/>
                <a:gd name="T49" fmla="*/ 78 h 90"/>
                <a:gd name="T50" fmla="*/ 46 w 64"/>
                <a:gd name="T51" fmla="*/ 83 h 90"/>
                <a:gd name="T52" fmla="*/ 35 w 64"/>
                <a:gd name="T53" fmla="*/ 60 h 90"/>
                <a:gd name="T54" fmla="*/ 37 w 64"/>
                <a:gd name="T55" fmla="*/ 54 h 90"/>
                <a:gd name="T56" fmla="*/ 64 w 64"/>
                <a:gd name="T57" fmla="*/ 51 h 90"/>
                <a:gd name="T58" fmla="*/ 38 w 64"/>
                <a:gd name="T59" fmla="*/ 87 h 90"/>
                <a:gd name="T60" fmla="*/ 21 w 64"/>
                <a:gd name="T61" fmla="*/ 90 h 90"/>
                <a:gd name="T62" fmla="*/ 12 w 64"/>
                <a:gd name="T63" fmla="*/ 64 h 90"/>
                <a:gd name="T64" fmla="*/ 24 w 64"/>
                <a:gd name="T65" fmla="*/ 63 h 90"/>
                <a:gd name="T66" fmla="*/ 34 w 64"/>
                <a:gd name="T67" fmla="*/ 61 h 90"/>
                <a:gd name="T68" fmla="*/ 12 w 64"/>
                <a:gd name="T69" fmla="*/ 90 h 90"/>
                <a:gd name="T70" fmla="*/ 4 w 64"/>
                <a:gd name="T71" fmla="*/ 86 h 90"/>
                <a:gd name="T72" fmla="*/ 0 w 64"/>
                <a:gd name="T73" fmla="*/ 77 h 90"/>
                <a:gd name="T74" fmla="*/ 4 w 64"/>
                <a:gd name="T75" fmla="*/ 68 h 90"/>
                <a:gd name="T76" fmla="*/ 12 w 64"/>
                <a:gd name="T77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90">
                  <a:moveTo>
                    <a:pt x="12" y="25"/>
                  </a:moveTo>
                  <a:lnTo>
                    <a:pt x="7" y="24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25"/>
                  </a:lnTo>
                  <a:close/>
                  <a:moveTo>
                    <a:pt x="12" y="0"/>
                  </a:moveTo>
                  <a:lnTo>
                    <a:pt x="23" y="0"/>
                  </a:lnTo>
                  <a:lnTo>
                    <a:pt x="32" y="3"/>
                  </a:lnTo>
                  <a:lnTo>
                    <a:pt x="42" y="9"/>
                  </a:lnTo>
                  <a:lnTo>
                    <a:pt x="49" y="14"/>
                  </a:lnTo>
                  <a:lnTo>
                    <a:pt x="31" y="33"/>
                  </a:lnTo>
                  <a:lnTo>
                    <a:pt x="27" y="29"/>
                  </a:lnTo>
                  <a:lnTo>
                    <a:pt x="22" y="27"/>
                  </a:lnTo>
                  <a:lnTo>
                    <a:pt x="18" y="26"/>
                  </a:ln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39" y="24"/>
                  </a:moveTo>
                  <a:lnTo>
                    <a:pt x="49" y="14"/>
                  </a:lnTo>
                  <a:lnTo>
                    <a:pt x="51" y="19"/>
                  </a:lnTo>
                  <a:lnTo>
                    <a:pt x="52" y="24"/>
                  </a:lnTo>
                  <a:lnTo>
                    <a:pt x="51" y="28"/>
                  </a:lnTo>
                  <a:lnTo>
                    <a:pt x="49" y="33"/>
                  </a:lnTo>
                  <a:lnTo>
                    <a:pt x="45" y="36"/>
                  </a:lnTo>
                  <a:lnTo>
                    <a:pt x="39" y="37"/>
                  </a:lnTo>
                  <a:lnTo>
                    <a:pt x="35" y="36"/>
                  </a:lnTo>
                  <a:lnTo>
                    <a:pt x="31" y="33"/>
                  </a:lnTo>
                  <a:lnTo>
                    <a:pt x="39" y="24"/>
                  </a:lnTo>
                  <a:close/>
                  <a:moveTo>
                    <a:pt x="49" y="14"/>
                  </a:moveTo>
                  <a:lnTo>
                    <a:pt x="55" y="23"/>
                  </a:lnTo>
                  <a:lnTo>
                    <a:pt x="60" y="32"/>
                  </a:lnTo>
                  <a:lnTo>
                    <a:pt x="63" y="41"/>
                  </a:lnTo>
                  <a:lnTo>
                    <a:pt x="64" y="51"/>
                  </a:lnTo>
                  <a:lnTo>
                    <a:pt x="38" y="51"/>
                  </a:lnTo>
                  <a:lnTo>
                    <a:pt x="37" y="46"/>
                  </a:lnTo>
                  <a:lnTo>
                    <a:pt x="36" y="41"/>
                  </a:lnTo>
                  <a:lnTo>
                    <a:pt x="34" y="37"/>
                  </a:lnTo>
                  <a:lnTo>
                    <a:pt x="31" y="33"/>
                  </a:lnTo>
                  <a:lnTo>
                    <a:pt x="49" y="14"/>
                  </a:lnTo>
                  <a:close/>
                  <a:moveTo>
                    <a:pt x="64" y="51"/>
                  </a:moveTo>
                  <a:lnTo>
                    <a:pt x="63" y="56"/>
                  </a:lnTo>
                  <a:lnTo>
                    <a:pt x="62" y="62"/>
                  </a:lnTo>
                  <a:lnTo>
                    <a:pt x="61" y="67"/>
                  </a:lnTo>
                  <a:lnTo>
                    <a:pt x="59" y="71"/>
                  </a:lnTo>
                  <a:lnTo>
                    <a:pt x="57" y="75"/>
                  </a:lnTo>
                  <a:lnTo>
                    <a:pt x="54" y="78"/>
                  </a:lnTo>
                  <a:lnTo>
                    <a:pt x="50" y="81"/>
                  </a:lnTo>
                  <a:lnTo>
                    <a:pt x="46" y="83"/>
                  </a:lnTo>
                  <a:lnTo>
                    <a:pt x="34" y="61"/>
                  </a:lnTo>
                  <a:lnTo>
                    <a:pt x="35" y="60"/>
                  </a:lnTo>
                  <a:lnTo>
                    <a:pt x="37" y="57"/>
                  </a:lnTo>
                  <a:lnTo>
                    <a:pt x="37" y="54"/>
                  </a:lnTo>
                  <a:lnTo>
                    <a:pt x="38" y="51"/>
                  </a:lnTo>
                  <a:lnTo>
                    <a:pt x="64" y="51"/>
                  </a:lnTo>
                  <a:close/>
                  <a:moveTo>
                    <a:pt x="46" y="83"/>
                  </a:moveTo>
                  <a:lnTo>
                    <a:pt x="38" y="87"/>
                  </a:lnTo>
                  <a:lnTo>
                    <a:pt x="31" y="89"/>
                  </a:lnTo>
                  <a:lnTo>
                    <a:pt x="21" y="90"/>
                  </a:lnTo>
                  <a:lnTo>
                    <a:pt x="12" y="90"/>
                  </a:lnTo>
                  <a:lnTo>
                    <a:pt x="12" y="64"/>
                  </a:lnTo>
                  <a:lnTo>
                    <a:pt x="19" y="64"/>
                  </a:lnTo>
                  <a:lnTo>
                    <a:pt x="24" y="63"/>
                  </a:lnTo>
                  <a:lnTo>
                    <a:pt x="30" y="62"/>
                  </a:lnTo>
                  <a:lnTo>
                    <a:pt x="34" y="61"/>
                  </a:lnTo>
                  <a:lnTo>
                    <a:pt x="46" y="83"/>
                  </a:lnTo>
                  <a:close/>
                  <a:moveTo>
                    <a:pt x="12" y="90"/>
                  </a:moveTo>
                  <a:lnTo>
                    <a:pt x="7" y="89"/>
                  </a:lnTo>
                  <a:lnTo>
                    <a:pt x="4" y="86"/>
                  </a:lnTo>
                  <a:lnTo>
                    <a:pt x="1" y="82"/>
                  </a:lnTo>
                  <a:lnTo>
                    <a:pt x="0" y="77"/>
                  </a:lnTo>
                  <a:lnTo>
                    <a:pt x="1" y="71"/>
                  </a:lnTo>
                  <a:lnTo>
                    <a:pt x="4" y="68"/>
                  </a:lnTo>
                  <a:lnTo>
                    <a:pt x="7" y="65"/>
                  </a:lnTo>
                  <a:lnTo>
                    <a:pt x="12" y="64"/>
                  </a:lnTo>
                  <a:lnTo>
                    <a:pt x="12" y="90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 1579">
              <a:extLst>
                <a:ext uri="{FF2B5EF4-FFF2-40B4-BE49-F238E27FC236}">
                  <a16:creationId xmlns:a16="http://schemas.microsoft.com/office/drawing/2014/main" id="{D59E70F1-B405-472D-9636-E0C388749F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263" y="3149600"/>
              <a:ext cx="76200" cy="11113"/>
            </a:xfrm>
            <a:custGeom>
              <a:avLst/>
              <a:gdLst>
                <a:gd name="T0" fmla="*/ 180 w 193"/>
                <a:gd name="T1" fmla="*/ 0 h 26"/>
                <a:gd name="T2" fmla="*/ 186 w 193"/>
                <a:gd name="T3" fmla="*/ 1 h 26"/>
                <a:gd name="T4" fmla="*/ 189 w 193"/>
                <a:gd name="T5" fmla="*/ 4 h 26"/>
                <a:gd name="T6" fmla="*/ 192 w 193"/>
                <a:gd name="T7" fmla="*/ 7 h 26"/>
                <a:gd name="T8" fmla="*/ 193 w 193"/>
                <a:gd name="T9" fmla="*/ 13 h 26"/>
                <a:gd name="T10" fmla="*/ 192 w 193"/>
                <a:gd name="T11" fmla="*/ 18 h 26"/>
                <a:gd name="T12" fmla="*/ 189 w 193"/>
                <a:gd name="T13" fmla="*/ 22 h 26"/>
                <a:gd name="T14" fmla="*/ 186 w 193"/>
                <a:gd name="T15" fmla="*/ 25 h 26"/>
                <a:gd name="T16" fmla="*/ 180 w 193"/>
                <a:gd name="T17" fmla="*/ 26 h 26"/>
                <a:gd name="T18" fmla="*/ 180 w 193"/>
                <a:gd name="T19" fmla="*/ 0 h 26"/>
                <a:gd name="T20" fmla="*/ 180 w 193"/>
                <a:gd name="T21" fmla="*/ 26 h 26"/>
                <a:gd name="T22" fmla="*/ 13 w 193"/>
                <a:gd name="T23" fmla="*/ 26 h 26"/>
                <a:gd name="T24" fmla="*/ 13 w 193"/>
                <a:gd name="T25" fmla="*/ 0 h 26"/>
                <a:gd name="T26" fmla="*/ 180 w 193"/>
                <a:gd name="T27" fmla="*/ 0 h 26"/>
                <a:gd name="T28" fmla="*/ 180 w 193"/>
                <a:gd name="T29" fmla="*/ 26 h 26"/>
                <a:gd name="T30" fmla="*/ 13 w 193"/>
                <a:gd name="T31" fmla="*/ 26 h 26"/>
                <a:gd name="T32" fmla="*/ 9 w 193"/>
                <a:gd name="T33" fmla="*/ 25 h 26"/>
                <a:gd name="T34" fmla="*/ 4 w 193"/>
                <a:gd name="T35" fmla="*/ 22 h 26"/>
                <a:gd name="T36" fmla="*/ 1 w 193"/>
                <a:gd name="T37" fmla="*/ 18 h 26"/>
                <a:gd name="T38" fmla="*/ 0 w 193"/>
                <a:gd name="T39" fmla="*/ 13 h 26"/>
                <a:gd name="T40" fmla="*/ 1 w 193"/>
                <a:gd name="T41" fmla="*/ 7 h 26"/>
                <a:gd name="T42" fmla="*/ 4 w 193"/>
                <a:gd name="T43" fmla="*/ 4 h 26"/>
                <a:gd name="T44" fmla="*/ 9 w 193"/>
                <a:gd name="T45" fmla="*/ 1 h 26"/>
                <a:gd name="T46" fmla="*/ 13 w 193"/>
                <a:gd name="T47" fmla="*/ 0 h 26"/>
                <a:gd name="T48" fmla="*/ 13 w 193"/>
                <a:gd name="T4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26">
                  <a:moveTo>
                    <a:pt x="180" y="0"/>
                  </a:moveTo>
                  <a:lnTo>
                    <a:pt x="186" y="1"/>
                  </a:lnTo>
                  <a:lnTo>
                    <a:pt x="189" y="4"/>
                  </a:lnTo>
                  <a:lnTo>
                    <a:pt x="192" y="7"/>
                  </a:lnTo>
                  <a:lnTo>
                    <a:pt x="193" y="13"/>
                  </a:lnTo>
                  <a:lnTo>
                    <a:pt x="192" y="18"/>
                  </a:lnTo>
                  <a:lnTo>
                    <a:pt x="189" y="22"/>
                  </a:lnTo>
                  <a:lnTo>
                    <a:pt x="186" y="25"/>
                  </a:lnTo>
                  <a:lnTo>
                    <a:pt x="180" y="26"/>
                  </a:lnTo>
                  <a:lnTo>
                    <a:pt x="180" y="0"/>
                  </a:lnTo>
                  <a:close/>
                  <a:moveTo>
                    <a:pt x="180" y="26"/>
                  </a:moveTo>
                  <a:lnTo>
                    <a:pt x="13" y="26"/>
                  </a:lnTo>
                  <a:lnTo>
                    <a:pt x="13" y="0"/>
                  </a:lnTo>
                  <a:lnTo>
                    <a:pt x="180" y="0"/>
                  </a:lnTo>
                  <a:lnTo>
                    <a:pt x="180" y="26"/>
                  </a:lnTo>
                  <a:close/>
                  <a:moveTo>
                    <a:pt x="13" y="26"/>
                  </a:moveTo>
                  <a:lnTo>
                    <a:pt x="9" y="25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26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Freeform 1580">
              <a:extLst>
                <a:ext uri="{FF2B5EF4-FFF2-40B4-BE49-F238E27FC236}">
                  <a16:creationId xmlns:a16="http://schemas.microsoft.com/office/drawing/2014/main" id="{34A82186-B156-4B95-935A-0A009CAA5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7826" y="3140075"/>
              <a:ext cx="80963" cy="20638"/>
            </a:xfrm>
            <a:custGeom>
              <a:avLst/>
              <a:gdLst>
                <a:gd name="T0" fmla="*/ 192 w 205"/>
                <a:gd name="T1" fmla="*/ 26 h 52"/>
                <a:gd name="T2" fmla="*/ 197 w 205"/>
                <a:gd name="T3" fmla="*/ 27 h 52"/>
                <a:gd name="T4" fmla="*/ 202 w 205"/>
                <a:gd name="T5" fmla="*/ 30 h 52"/>
                <a:gd name="T6" fmla="*/ 204 w 205"/>
                <a:gd name="T7" fmla="*/ 33 h 52"/>
                <a:gd name="T8" fmla="*/ 205 w 205"/>
                <a:gd name="T9" fmla="*/ 39 h 52"/>
                <a:gd name="T10" fmla="*/ 204 w 205"/>
                <a:gd name="T11" fmla="*/ 44 h 52"/>
                <a:gd name="T12" fmla="*/ 202 w 205"/>
                <a:gd name="T13" fmla="*/ 48 h 52"/>
                <a:gd name="T14" fmla="*/ 197 w 205"/>
                <a:gd name="T15" fmla="*/ 51 h 52"/>
                <a:gd name="T16" fmla="*/ 192 w 205"/>
                <a:gd name="T17" fmla="*/ 52 h 52"/>
                <a:gd name="T18" fmla="*/ 192 w 205"/>
                <a:gd name="T19" fmla="*/ 26 h 52"/>
                <a:gd name="T20" fmla="*/ 192 w 205"/>
                <a:gd name="T21" fmla="*/ 52 h 52"/>
                <a:gd name="T22" fmla="*/ 161 w 205"/>
                <a:gd name="T23" fmla="*/ 51 h 52"/>
                <a:gd name="T24" fmla="*/ 135 w 205"/>
                <a:gd name="T25" fmla="*/ 49 h 52"/>
                <a:gd name="T26" fmla="*/ 112 w 205"/>
                <a:gd name="T27" fmla="*/ 44 h 52"/>
                <a:gd name="T28" fmla="*/ 88 w 205"/>
                <a:gd name="T29" fmla="*/ 40 h 52"/>
                <a:gd name="T30" fmla="*/ 93 w 205"/>
                <a:gd name="T31" fmla="*/ 14 h 52"/>
                <a:gd name="T32" fmla="*/ 115 w 205"/>
                <a:gd name="T33" fmla="*/ 19 h 52"/>
                <a:gd name="T34" fmla="*/ 138 w 205"/>
                <a:gd name="T35" fmla="*/ 23 h 52"/>
                <a:gd name="T36" fmla="*/ 163 w 205"/>
                <a:gd name="T37" fmla="*/ 25 h 52"/>
                <a:gd name="T38" fmla="*/ 192 w 205"/>
                <a:gd name="T39" fmla="*/ 26 h 52"/>
                <a:gd name="T40" fmla="*/ 192 w 205"/>
                <a:gd name="T41" fmla="*/ 52 h 52"/>
                <a:gd name="T42" fmla="*/ 88 w 205"/>
                <a:gd name="T43" fmla="*/ 40 h 52"/>
                <a:gd name="T44" fmla="*/ 72 w 205"/>
                <a:gd name="T45" fmla="*/ 37 h 52"/>
                <a:gd name="T46" fmla="*/ 55 w 205"/>
                <a:gd name="T47" fmla="*/ 33 h 52"/>
                <a:gd name="T48" fmla="*/ 34 w 205"/>
                <a:gd name="T49" fmla="*/ 29 h 52"/>
                <a:gd name="T50" fmla="*/ 11 w 205"/>
                <a:gd name="T51" fmla="*/ 26 h 52"/>
                <a:gd name="T52" fmla="*/ 14 w 205"/>
                <a:gd name="T53" fmla="*/ 0 h 52"/>
                <a:gd name="T54" fmla="*/ 38 w 205"/>
                <a:gd name="T55" fmla="*/ 4 h 52"/>
                <a:gd name="T56" fmla="*/ 59 w 205"/>
                <a:gd name="T57" fmla="*/ 8 h 52"/>
                <a:gd name="T58" fmla="*/ 77 w 205"/>
                <a:gd name="T59" fmla="*/ 11 h 52"/>
                <a:gd name="T60" fmla="*/ 93 w 205"/>
                <a:gd name="T61" fmla="*/ 14 h 52"/>
                <a:gd name="T62" fmla="*/ 88 w 205"/>
                <a:gd name="T63" fmla="*/ 40 h 52"/>
                <a:gd name="T64" fmla="*/ 11 w 205"/>
                <a:gd name="T65" fmla="*/ 26 h 52"/>
                <a:gd name="T66" fmla="*/ 5 w 205"/>
                <a:gd name="T67" fmla="*/ 24 h 52"/>
                <a:gd name="T68" fmla="*/ 2 w 205"/>
                <a:gd name="T69" fmla="*/ 21 h 52"/>
                <a:gd name="T70" fmla="*/ 0 w 205"/>
                <a:gd name="T71" fmla="*/ 16 h 52"/>
                <a:gd name="T72" fmla="*/ 0 w 205"/>
                <a:gd name="T73" fmla="*/ 11 h 52"/>
                <a:gd name="T74" fmla="*/ 1 w 205"/>
                <a:gd name="T75" fmla="*/ 6 h 52"/>
                <a:gd name="T76" fmla="*/ 4 w 205"/>
                <a:gd name="T77" fmla="*/ 3 h 52"/>
                <a:gd name="T78" fmla="*/ 8 w 205"/>
                <a:gd name="T79" fmla="*/ 1 h 52"/>
                <a:gd name="T80" fmla="*/ 14 w 205"/>
                <a:gd name="T81" fmla="*/ 0 h 52"/>
                <a:gd name="T82" fmla="*/ 11 w 205"/>
                <a:gd name="T83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5" h="52">
                  <a:moveTo>
                    <a:pt x="192" y="26"/>
                  </a:moveTo>
                  <a:lnTo>
                    <a:pt x="197" y="27"/>
                  </a:lnTo>
                  <a:lnTo>
                    <a:pt x="202" y="30"/>
                  </a:lnTo>
                  <a:lnTo>
                    <a:pt x="204" y="33"/>
                  </a:lnTo>
                  <a:lnTo>
                    <a:pt x="205" y="39"/>
                  </a:lnTo>
                  <a:lnTo>
                    <a:pt x="204" y="44"/>
                  </a:lnTo>
                  <a:lnTo>
                    <a:pt x="202" y="48"/>
                  </a:lnTo>
                  <a:lnTo>
                    <a:pt x="197" y="51"/>
                  </a:lnTo>
                  <a:lnTo>
                    <a:pt x="192" y="52"/>
                  </a:lnTo>
                  <a:lnTo>
                    <a:pt x="192" y="26"/>
                  </a:lnTo>
                  <a:close/>
                  <a:moveTo>
                    <a:pt x="192" y="52"/>
                  </a:moveTo>
                  <a:lnTo>
                    <a:pt x="161" y="51"/>
                  </a:lnTo>
                  <a:lnTo>
                    <a:pt x="135" y="49"/>
                  </a:lnTo>
                  <a:lnTo>
                    <a:pt x="112" y="44"/>
                  </a:lnTo>
                  <a:lnTo>
                    <a:pt x="88" y="40"/>
                  </a:lnTo>
                  <a:lnTo>
                    <a:pt x="93" y="14"/>
                  </a:lnTo>
                  <a:lnTo>
                    <a:pt x="115" y="19"/>
                  </a:lnTo>
                  <a:lnTo>
                    <a:pt x="138" y="23"/>
                  </a:lnTo>
                  <a:lnTo>
                    <a:pt x="163" y="25"/>
                  </a:lnTo>
                  <a:lnTo>
                    <a:pt x="192" y="26"/>
                  </a:lnTo>
                  <a:lnTo>
                    <a:pt x="192" y="52"/>
                  </a:lnTo>
                  <a:close/>
                  <a:moveTo>
                    <a:pt x="88" y="40"/>
                  </a:moveTo>
                  <a:lnTo>
                    <a:pt x="72" y="37"/>
                  </a:lnTo>
                  <a:lnTo>
                    <a:pt x="55" y="33"/>
                  </a:lnTo>
                  <a:lnTo>
                    <a:pt x="34" y="29"/>
                  </a:lnTo>
                  <a:lnTo>
                    <a:pt x="11" y="26"/>
                  </a:lnTo>
                  <a:lnTo>
                    <a:pt x="14" y="0"/>
                  </a:lnTo>
                  <a:lnTo>
                    <a:pt x="38" y="4"/>
                  </a:lnTo>
                  <a:lnTo>
                    <a:pt x="59" y="8"/>
                  </a:lnTo>
                  <a:lnTo>
                    <a:pt x="77" y="11"/>
                  </a:lnTo>
                  <a:lnTo>
                    <a:pt x="93" y="14"/>
                  </a:lnTo>
                  <a:lnTo>
                    <a:pt x="88" y="40"/>
                  </a:lnTo>
                  <a:close/>
                  <a:moveTo>
                    <a:pt x="11" y="26"/>
                  </a:moveTo>
                  <a:lnTo>
                    <a:pt x="5" y="24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1" y="26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1581">
              <a:extLst>
                <a:ext uri="{FF2B5EF4-FFF2-40B4-BE49-F238E27FC236}">
                  <a16:creationId xmlns:a16="http://schemas.microsoft.com/office/drawing/2014/main" id="{6CE1F717-0446-4ABD-A2B1-0120C57E3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7826" y="3052763"/>
              <a:ext cx="9525" cy="96838"/>
            </a:xfrm>
            <a:custGeom>
              <a:avLst/>
              <a:gdLst>
                <a:gd name="T0" fmla="*/ 25 w 25"/>
                <a:gd name="T1" fmla="*/ 231 h 244"/>
                <a:gd name="T2" fmla="*/ 24 w 25"/>
                <a:gd name="T3" fmla="*/ 236 h 244"/>
                <a:gd name="T4" fmla="*/ 21 w 25"/>
                <a:gd name="T5" fmla="*/ 241 h 244"/>
                <a:gd name="T6" fmla="*/ 17 w 25"/>
                <a:gd name="T7" fmla="*/ 243 h 244"/>
                <a:gd name="T8" fmla="*/ 13 w 25"/>
                <a:gd name="T9" fmla="*/ 244 h 244"/>
                <a:gd name="T10" fmla="*/ 7 w 25"/>
                <a:gd name="T11" fmla="*/ 243 h 244"/>
                <a:gd name="T12" fmla="*/ 3 w 25"/>
                <a:gd name="T13" fmla="*/ 241 h 244"/>
                <a:gd name="T14" fmla="*/ 1 w 25"/>
                <a:gd name="T15" fmla="*/ 236 h 244"/>
                <a:gd name="T16" fmla="*/ 0 w 25"/>
                <a:gd name="T17" fmla="*/ 231 h 244"/>
                <a:gd name="T18" fmla="*/ 25 w 25"/>
                <a:gd name="T19" fmla="*/ 231 h 244"/>
                <a:gd name="T20" fmla="*/ 0 w 25"/>
                <a:gd name="T21" fmla="*/ 231 h 244"/>
                <a:gd name="T22" fmla="*/ 0 w 25"/>
                <a:gd name="T23" fmla="*/ 13 h 244"/>
                <a:gd name="T24" fmla="*/ 25 w 25"/>
                <a:gd name="T25" fmla="*/ 13 h 244"/>
                <a:gd name="T26" fmla="*/ 25 w 25"/>
                <a:gd name="T27" fmla="*/ 231 h 244"/>
                <a:gd name="T28" fmla="*/ 0 w 25"/>
                <a:gd name="T29" fmla="*/ 231 h 244"/>
                <a:gd name="T30" fmla="*/ 0 w 25"/>
                <a:gd name="T31" fmla="*/ 13 h 244"/>
                <a:gd name="T32" fmla="*/ 1 w 25"/>
                <a:gd name="T33" fmla="*/ 7 h 244"/>
                <a:gd name="T34" fmla="*/ 3 w 25"/>
                <a:gd name="T35" fmla="*/ 3 h 244"/>
                <a:gd name="T36" fmla="*/ 7 w 25"/>
                <a:gd name="T37" fmla="*/ 1 h 244"/>
                <a:gd name="T38" fmla="*/ 13 w 25"/>
                <a:gd name="T39" fmla="*/ 0 h 244"/>
                <a:gd name="T40" fmla="*/ 17 w 25"/>
                <a:gd name="T41" fmla="*/ 1 h 244"/>
                <a:gd name="T42" fmla="*/ 21 w 25"/>
                <a:gd name="T43" fmla="*/ 3 h 244"/>
                <a:gd name="T44" fmla="*/ 24 w 25"/>
                <a:gd name="T45" fmla="*/ 7 h 244"/>
                <a:gd name="T46" fmla="*/ 25 w 25"/>
                <a:gd name="T47" fmla="*/ 13 h 244"/>
                <a:gd name="T48" fmla="*/ 0 w 25"/>
                <a:gd name="T49" fmla="*/ 1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244">
                  <a:moveTo>
                    <a:pt x="25" y="231"/>
                  </a:moveTo>
                  <a:lnTo>
                    <a:pt x="24" y="236"/>
                  </a:lnTo>
                  <a:lnTo>
                    <a:pt x="21" y="241"/>
                  </a:lnTo>
                  <a:lnTo>
                    <a:pt x="17" y="243"/>
                  </a:lnTo>
                  <a:lnTo>
                    <a:pt x="13" y="244"/>
                  </a:lnTo>
                  <a:lnTo>
                    <a:pt x="7" y="243"/>
                  </a:lnTo>
                  <a:lnTo>
                    <a:pt x="3" y="241"/>
                  </a:lnTo>
                  <a:lnTo>
                    <a:pt x="1" y="236"/>
                  </a:lnTo>
                  <a:lnTo>
                    <a:pt x="0" y="231"/>
                  </a:lnTo>
                  <a:lnTo>
                    <a:pt x="25" y="231"/>
                  </a:lnTo>
                  <a:close/>
                  <a:moveTo>
                    <a:pt x="0" y="231"/>
                  </a:moveTo>
                  <a:lnTo>
                    <a:pt x="0" y="13"/>
                  </a:lnTo>
                  <a:lnTo>
                    <a:pt x="25" y="13"/>
                  </a:lnTo>
                  <a:lnTo>
                    <a:pt x="25" y="231"/>
                  </a:lnTo>
                  <a:lnTo>
                    <a:pt x="0" y="231"/>
                  </a:lnTo>
                  <a:close/>
                  <a:moveTo>
                    <a:pt x="0" y="13"/>
                  </a:move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 1582">
              <a:extLst>
                <a:ext uri="{FF2B5EF4-FFF2-40B4-BE49-F238E27FC236}">
                  <a16:creationId xmlns:a16="http://schemas.microsoft.com/office/drawing/2014/main" id="{C07CFE19-77C1-40AE-BEC4-F6CED86E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7826" y="2952750"/>
              <a:ext cx="107950" cy="111125"/>
            </a:xfrm>
            <a:custGeom>
              <a:avLst/>
              <a:gdLst>
                <a:gd name="T0" fmla="*/ 3 w 272"/>
                <a:gd name="T1" fmla="*/ 274 h 279"/>
                <a:gd name="T2" fmla="*/ 1 w 272"/>
                <a:gd name="T3" fmla="*/ 260 h 279"/>
                <a:gd name="T4" fmla="*/ 13 w 272"/>
                <a:gd name="T5" fmla="*/ 253 h 279"/>
                <a:gd name="T6" fmla="*/ 18 w 272"/>
                <a:gd name="T7" fmla="*/ 253 h 279"/>
                <a:gd name="T8" fmla="*/ 37 w 272"/>
                <a:gd name="T9" fmla="*/ 247 h 279"/>
                <a:gd name="T10" fmla="*/ 75 w 272"/>
                <a:gd name="T11" fmla="*/ 222 h 279"/>
                <a:gd name="T12" fmla="*/ 114 w 272"/>
                <a:gd name="T13" fmla="*/ 180 h 279"/>
                <a:gd name="T14" fmla="*/ 106 w 272"/>
                <a:gd name="T15" fmla="*/ 229 h 279"/>
                <a:gd name="T16" fmla="*/ 58 w 272"/>
                <a:gd name="T17" fmla="*/ 265 h 279"/>
                <a:gd name="T18" fmla="*/ 27 w 272"/>
                <a:gd name="T19" fmla="*/ 277 h 279"/>
                <a:gd name="T20" fmla="*/ 13 w 272"/>
                <a:gd name="T21" fmla="*/ 253 h 279"/>
                <a:gd name="T22" fmla="*/ 136 w 272"/>
                <a:gd name="T23" fmla="*/ 149 h 279"/>
                <a:gd name="T24" fmla="*/ 158 w 272"/>
                <a:gd name="T25" fmla="*/ 98 h 279"/>
                <a:gd name="T26" fmla="*/ 166 w 272"/>
                <a:gd name="T27" fmla="*/ 47 h 279"/>
                <a:gd name="T28" fmla="*/ 188 w 272"/>
                <a:gd name="T29" fmla="*/ 85 h 279"/>
                <a:gd name="T30" fmla="*/ 167 w 272"/>
                <a:gd name="T31" fmla="*/ 144 h 279"/>
                <a:gd name="T32" fmla="*/ 135 w 272"/>
                <a:gd name="T33" fmla="*/ 196 h 279"/>
                <a:gd name="T34" fmla="*/ 167 w 272"/>
                <a:gd name="T35" fmla="*/ 41 h 279"/>
                <a:gd name="T36" fmla="*/ 172 w 272"/>
                <a:gd name="T37" fmla="*/ 25 h 279"/>
                <a:gd name="T38" fmla="*/ 180 w 272"/>
                <a:gd name="T39" fmla="*/ 12 h 279"/>
                <a:gd name="T40" fmla="*/ 196 w 272"/>
                <a:gd name="T41" fmla="*/ 33 h 279"/>
                <a:gd name="T42" fmla="*/ 192 w 272"/>
                <a:gd name="T43" fmla="*/ 47 h 279"/>
                <a:gd name="T44" fmla="*/ 189 w 272"/>
                <a:gd name="T45" fmla="*/ 6 h 279"/>
                <a:gd name="T46" fmla="*/ 206 w 272"/>
                <a:gd name="T47" fmla="*/ 0 h 279"/>
                <a:gd name="T48" fmla="*/ 200 w 272"/>
                <a:gd name="T49" fmla="*/ 29 h 279"/>
                <a:gd name="T50" fmla="*/ 212 w 272"/>
                <a:gd name="T51" fmla="*/ 0 h 279"/>
                <a:gd name="T52" fmla="*/ 230 w 272"/>
                <a:gd name="T53" fmla="*/ 6 h 279"/>
                <a:gd name="T54" fmla="*/ 208 w 272"/>
                <a:gd name="T55" fmla="*/ 26 h 279"/>
                <a:gd name="T56" fmla="*/ 235 w 272"/>
                <a:gd name="T57" fmla="*/ 9 h 279"/>
                <a:gd name="T58" fmla="*/ 251 w 272"/>
                <a:gd name="T59" fmla="*/ 25 h 279"/>
                <a:gd name="T60" fmla="*/ 266 w 272"/>
                <a:gd name="T61" fmla="*/ 51 h 279"/>
                <a:gd name="T62" fmla="*/ 242 w 272"/>
                <a:gd name="T63" fmla="*/ 61 h 279"/>
                <a:gd name="T64" fmla="*/ 232 w 272"/>
                <a:gd name="T65" fmla="*/ 41 h 279"/>
                <a:gd name="T66" fmla="*/ 222 w 272"/>
                <a:gd name="T67" fmla="*/ 30 h 279"/>
                <a:gd name="T68" fmla="*/ 269 w 272"/>
                <a:gd name="T69" fmla="*/ 62 h 279"/>
                <a:gd name="T70" fmla="*/ 272 w 272"/>
                <a:gd name="T71" fmla="*/ 94 h 279"/>
                <a:gd name="T72" fmla="*/ 261 w 272"/>
                <a:gd name="T73" fmla="*/ 152 h 279"/>
                <a:gd name="T74" fmla="*/ 219 w 272"/>
                <a:gd name="T75" fmla="*/ 197 h 279"/>
                <a:gd name="T76" fmla="*/ 242 w 272"/>
                <a:gd name="T77" fmla="*/ 128 h 279"/>
                <a:gd name="T78" fmla="*/ 246 w 272"/>
                <a:gd name="T79" fmla="*/ 87 h 279"/>
                <a:gd name="T80" fmla="*/ 269 w 272"/>
                <a:gd name="T81" fmla="*/ 62 h 279"/>
                <a:gd name="T82" fmla="*/ 235 w 272"/>
                <a:gd name="T83" fmla="*/ 213 h 279"/>
                <a:gd name="T84" fmla="*/ 221 w 272"/>
                <a:gd name="T85" fmla="*/ 211 h 279"/>
                <a:gd name="T86" fmla="*/ 219 w 272"/>
                <a:gd name="T87" fmla="*/ 19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2" h="279">
                  <a:moveTo>
                    <a:pt x="13" y="279"/>
                  </a:moveTo>
                  <a:lnTo>
                    <a:pt x="7" y="278"/>
                  </a:lnTo>
                  <a:lnTo>
                    <a:pt x="3" y="274"/>
                  </a:lnTo>
                  <a:lnTo>
                    <a:pt x="1" y="270"/>
                  </a:lnTo>
                  <a:lnTo>
                    <a:pt x="0" y="266"/>
                  </a:lnTo>
                  <a:lnTo>
                    <a:pt x="1" y="260"/>
                  </a:lnTo>
                  <a:lnTo>
                    <a:pt x="3" y="256"/>
                  </a:lnTo>
                  <a:lnTo>
                    <a:pt x="7" y="254"/>
                  </a:lnTo>
                  <a:lnTo>
                    <a:pt x="13" y="253"/>
                  </a:lnTo>
                  <a:lnTo>
                    <a:pt x="13" y="279"/>
                  </a:lnTo>
                  <a:close/>
                  <a:moveTo>
                    <a:pt x="13" y="253"/>
                  </a:moveTo>
                  <a:lnTo>
                    <a:pt x="18" y="253"/>
                  </a:lnTo>
                  <a:lnTo>
                    <a:pt x="24" y="252"/>
                  </a:lnTo>
                  <a:lnTo>
                    <a:pt x="30" y="250"/>
                  </a:lnTo>
                  <a:lnTo>
                    <a:pt x="37" y="247"/>
                  </a:lnTo>
                  <a:lnTo>
                    <a:pt x="50" y="241"/>
                  </a:lnTo>
                  <a:lnTo>
                    <a:pt x="62" y="232"/>
                  </a:lnTo>
                  <a:lnTo>
                    <a:pt x="75" y="222"/>
                  </a:lnTo>
                  <a:lnTo>
                    <a:pt x="89" y="210"/>
                  </a:lnTo>
                  <a:lnTo>
                    <a:pt x="102" y="196"/>
                  </a:lnTo>
                  <a:lnTo>
                    <a:pt x="114" y="180"/>
                  </a:lnTo>
                  <a:lnTo>
                    <a:pt x="135" y="196"/>
                  </a:lnTo>
                  <a:lnTo>
                    <a:pt x="121" y="213"/>
                  </a:lnTo>
                  <a:lnTo>
                    <a:pt x="106" y="229"/>
                  </a:lnTo>
                  <a:lnTo>
                    <a:pt x="89" y="243"/>
                  </a:lnTo>
                  <a:lnTo>
                    <a:pt x="73" y="255"/>
                  </a:lnTo>
                  <a:lnTo>
                    <a:pt x="58" y="265"/>
                  </a:lnTo>
                  <a:lnTo>
                    <a:pt x="42" y="272"/>
                  </a:lnTo>
                  <a:lnTo>
                    <a:pt x="34" y="274"/>
                  </a:lnTo>
                  <a:lnTo>
                    <a:pt x="27" y="277"/>
                  </a:lnTo>
                  <a:lnTo>
                    <a:pt x="19" y="278"/>
                  </a:lnTo>
                  <a:lnTo>
                    <a:pt x="13" y="279"/>
                  </a:lnTo>
                  <a:lnTo>
                    <a:pt x="13" y="253"/>
                  </a:lnTo>
                  <a:close/>
                  <a:moveTo>
                    <a:pt x="114" y="180"/>
                  </a:moveTo>
                  <a:lnTo>
                    <a:pt x="125" y="165"/>
                  </a:lnTo>
                  <a:lnTo>
                    <a:pt x="136" y="149"/>
                  </a:lnTo>
                  <a:lnTo>
                    <a:pt x="145" y="133"/>
                  </a:lnTo>
                  <a:lnTo>
                    <a:pt x="152" y="116"/>
                  </a:lnTo>
                  <a:lnTo>
                    <a:pt x="158" y="98"/>
                  </a:lnTo>
                  <a:lnTo>
                    <a:pt x="163" y="81"/>
                  </a:lnTo>
                  <a:lnTo>
                    <a:pt x="165" y="64"/>
                  </a:lnTo>
                  <a:lnTo>
                    <a:pt x="166" y="47"/>
                  </a:lnTo>
                  <a:lnTo>
                    <a:pt x="192" y="47"/>
                  </a:lnTo>
                  <a:lnTo>
                    <a:pt x="191" y="66"/>
                  </a:lnTo>
                  <a:lnTo>
                    <a:pt x="188" y="85"/>
                  </a:lnTo>
                  <a:lnTo>
                    <a:pt x="182" y="105"/>
                  </a:lnTo>
                  <a:lnTo>
                    <a:pt x="176" y="124"/>
                  </a:lnTo>
                  <a:lnTo>
                    <a:pt x="167" y="144"/>
                  </a:lnTo>
                  <a:lnTo>
                    <a:pt x="158" y="162"/>
                  </a:lnTo>
                  <a:lnTo>
                    <a:pt x="147" y="179"/>
                  </a:lnTo>
                  <a:lnTo>
                    <a:pt x="135" y="196"/>
                  </a:lnTo>
                  <a:lnTo>
                    <a:pt x="114" y="180"/>
                  </a:lnTo>
                  <a:close/>
                  <a:moveTo>
                    <a:pt x="166" y="47"/>
                  </a:moveTo>
                  <a:lnTo>
                    <a:pt x="167" y="41"/>
                  </a:lnTo>
                  <a:lnTo>
                    <a:pt x="168" y="36"/>
                  </a:lnTo>
                  <a:lnTo>
                    <a:pt x="169" y="30"/>
                  </a:lnTo>
                  <a:lnTo>
                    <a:pt x="172" y="25"/>
                  </a:lnTo>
                  <a:lnTo>
                    <a:pt x="174" y="21"/>
                  </a:lnTo>
                  <a:lnTo>
                    <a:pt x="177" y="16"/>
                  </a:lnTo>
                  <a:lnTo>
                    <a:pt x="180" y="12"/>
                  </a:lnTo>
                  <a:lnTo>
                    <a:pt x="185" y="9"/>
                  </a:lnTo>
                  <a:lnTo>
                    <a:pt x="200" y="29"/>
                  </a:lnTo>
                  <a:lnTo>
                    <a:pt x="196" y="33"/>
                  </a:lnTo>
                  <a:lnTo>
                    <a:pt x="194" y="37"/>
                  </a:lnTo>
                  <a:lnTo>
                    <a:pt x="193" y="41"/>
                  </a:lnTo>
                  <a:lnTo>
                    <a:pt x="192" y="47"/>
                  </a:lnTo>
                  <a:lnTo>
                    <a:pt x="166" y="47"/>
                  </a:lnTo>
                  <a:close/>
                  <a:moveTo>
                    <a:pt x="185" y="9"/>
                  </a:moveTo>
                  <a:lnTo>
                    <a:pt x="189" y="6"/>
                  </a:lnTo>
                  <a:lnTo>
                    <a:pt x="194" y="3"/>
                  </a:lnTo>
                  <a:lnTo>
                    <a:pt x="200" y="1"/>
                  </a:lnTo>
                  <a:lnTo>
                    <a:pt x="206" y="0"/>
                  </a:lnTo>
                  <a:lnTo>
                    <a:pt x="208" y="26"/>
                  </a:lnTo>
                  <a:lnTo>
                    <a:pt x="204" y="27"/>
                  </a:lnTo>
                  <a:lnTo>
                    <a:pt x="200" y="29"/>
                  </a:lnTo>
                  <a:lnTo>
                    <a:pt x="185" y="9"/>
                  </a:lnTo>
                  <a:close/>
                  <a:moveTo>
                    <a:pt x="206" y="0"/>
                  </a:moveTo>
                  <a:lnTo>
                    <a:pt x="212" y="0"/>
                  </a:lnTo>
                  <a:lnTo>
                    <a:pt x="218" y="1"/>
                  </a:lnTo>
                  <a:lnTo>
                    <a:pt x="223" y="2"/>
                  </a:lnTo>
                  <a:lnTo>
                    <a:pt x="230" y="6"/>
                  </a:lnTo>
                  <a:lnTo>
                    <a:pt x="218" y="28"/>
                  </a:lnTo>
                  <a:lnTo>
                    <a:pt x="213" y="26"/>
                  </a:lnTo>
                  <a:lnTo>
                    <a:pt x="208" y="26"/>
                  </a:lnTo>
                  <a:lnTo>
                    <a:pt x="206" y="0"/>
                  </a:lnTo>
                  <a:close/>
                  <a:moveTo>
                    <a:pt x="230" y="6"/>
                  </a:moveTo>
                  <a:lnTo>
                    <a:pt x="235" y="9"/>
                  </a:lnTo>
                  <a:lnTo>
                    <a:pt x="241" y="13"/>
                  </a:lnTo>
                  <a:lnTo>
                    <a:pt x="247" y="18"/>
                  </a:lnTo>
                  <a:lnTo>
                    <a:pt x="251" y="25"/>
                  </a:lnTo>
                  <a:lnTo>
                    <a:pt x="257" y="33"/>
                  </a:lnTo>
                  <a:lnTo>
                    <a:pt x="261" y="41"/>
                  </a:lnTo>
                  <a:lnTo>
                    <a:pt x="266" y="51"/>
                  </a:lnTo>
                  <a:lnTo>
                    <a:pt x="269" y="62"/>
                  </a:lnTo>
                  <a:lnTo>
                    <a:pt x="244" y="69"/>
                  </a:lnTo>
                  <a:lnTo>
                    <a:pt x="242" y="61"/>
                  </a:lnTo>
                  <a:lnTo>
                    <a:pt x="239" y="53"/>
                  </a:lnTo>
                  <a:lnTo>
                    <a:pt x="235" y="48"/>
                  </a:lnTo>
                  <a:lnTo>
                    <a:pt x="232" y="41"/>
                  </a:lnTo>
                  <a:lnTo>
                    <a:pt x="229" y="37"/>
                  </a:lnTo>
                  <a:lnTo>
                    <a:pt x="226" y="34"/>
                  </a:lnTo>
                  <a:lnTo>
                    <a:pt x="222" y="30"/>
                  </a:lnTo>
                  <a:lnTo>
                    <a:pt x="218" y="28"/>
                  </a:lnTo>
                  <a:lnTo>
                    <a:pt x="230" y="6"/>
                  </a:lnTo>
                  <a:close/>
                  <a:moveTo>
                    <a:pt x="269" y="62"/>
                  </a:moveTo>
                  <a:lnTo>
                    <a:pt x="271" y="71"/>
                  </a:lnTo>
                  <a:lnTo>
                    <a:pt x="272" y="82"/>
                  </a:lnTo>
                  <a:lnTo>
                    <a:pt x="272" y="94"/>
                  </a:lnTo>
                  <a:lnTo>
                    <a:pt x="271" y="106"/>
                  </a:lnTo>
                  <a:lnTo>
                    <a:pt x="267" y="130"/>
                  </a:lnTo>
                  <a:lnTo>
                    <a:pt x="261" y="152"/>
                  </a:lnTo>
                  <a:lnTo>
                    <a:pt x="249" y="190"/>
                  </a:lnTo>
                  <a:lnTo>
                    <a:pt x="243" y="206"/>
                  </a:lnTo>
                  <a:lnTo>
                    <a:pt x="219" y="197"/>
                  </a:lnTo>
                  <a:lnTo>
                    <a:pt x="224" y="183"/>
                  </a:lnTo>
                  <a:lnTo>
                    <a:pt x="236" y="148"/>
                  </a:lnTo>
                  <a:lnTo>
                    <a:pt x="242" y="128"/>
                  </a:lnTo>
                  <a:lnTo>
                    <a:pt x="245" y="106"/>
                  </a:lnTo>
                  <a:lnTo>
                    <a:pt x="246" y="96"/>
                  </a:lnTo>
                  <a:lnTo>
                    <a:pt x="246" y="87"/>
                  </a:lnTo>
                  <a:lnTo>
                    <a:pt x="246" y="77"/>
                  </a:lnTo>
                  <a:lnTo>
                    <a:pt x="244" y="69"/>
                  </a:lnTo>
                  <a:lnTo>
                    <a:pt x="269" y="62"/>
                  </a:lnTo>
                  <a:close/>
                  <a:moveTo>
                    <a:pt x="243" y="206"/>
                  </a:moveTo>
                  <a:lnTo>
                    <a:pt x="240" y="211"/>
                  </a:lnTo>
                  <a:lnTo>
                    <a:pt x="235" y="213"/>
                  </a:lnTo>
                  <a:lnTo>
                    <a:pt x="231" y="214"/>
                  </a:lnTo>
                  <a:lnTo>
                    <a:pt x="226" y="213"/>
                  </a:lnTo>
                  <a:lnTo>
                    <a:pt x="221" y="211"/>
                  </a:lnTo>
                  <a:lnTo>
                    <a:pt x="219" y="206"/>
                  </a:lnTo>
                  <a:lnTo>
                    <a:pt x="218" y="201"/>
                  </a:lnTo>
                  <a:lnTo>
                    <a:pt x="219" y="197"/>
                  </a:lnTo>
                  <a:lnTo>
                    <a:pt x="243" y="206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Freeform 1583">
              <a:extLst>
                <a:ext uri="{FF2B5EF4-FFF2-40B4-BE49-F238E27FC236}">
                  <a16:creationId xmlns:a16="http://schemas.microsoft.com/office/drawing/2014/main" id="{38F81CB7-7AA6-4084-8EEE-5CFC88DEA3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3027363"/>
              <a:ext cx="90488" cy="9525"/>
            </a:xfrm>
            <a:custGeom>
              <a:avLst/>
              <a:gdLst>
                <a:gd name="T0" fmla="*/ 13 w 231"/>
                <a:gd name="T1" fmla="*/ 26 h 26"/>
                <a:gd name="T2" fmla="*/ 8 w 231"/>
                <a:gd name="T3" fmla="*/ 25 h 26"/>
                <a:gd name="T4" fmla="*/ 3 w 231"/>
                <a:gd name="T5" fmla="*/ 23 h 26"/>
                <a:gd name="T6" fmla="*/ 1 w 231"/>
                <a:gd name="T7" fmla="*/ 18 h 26"/>
                <a:gd name="T8" fmla="*/ 0 w 231"/>
                <a:gd name="T9" fmla="*/ 13 h 26"/>
                <a:gd name="T10" fmla="*/ 1 w 231"/>
                <a:gd name="T11" fmla="*/ 9 h 26"/>
                <a:gd name="T12" fmla="*/ 3 w 231"/>
                <a:gd name="T13" fmla="*/ 4 h 26"/>
                <a:gd name="T14" fmla="*/ 8 w 231"/>
                <a:gd name="T15" fmla="*/ 1 h 26"/>
                <a:gd name="T16" fmla="*/ 13 w 231"/>
                <a:gd name="T17" fmla="*/ 0 h 26"/>
                <a:gd name="T18" fmla="*/ 13 w 231"/>
                <a:gd name="T19" fmla="*/ 26 h 26"/>
                <a:gd name="T20" fmla="*/ 13 w 231"/>
                <a:gd name="T21" fmla="*/ 0 h 26"/>
                <a:gd name="T22" fmla="*/ 218 w 231"/>
                <a:gd name="T23" fmla="*/ 0 h 26"/>
                <a:gd name="T24" fmla="*/ 218 w 231"/>
                <a:gd name="T25" fmla="*/ 26 h 26"/>
                <a:gd name="T26" fmla="*/ 13 w 231"/>
                <a:gd name="T27" fmla="*/ 26 h 26"/>
                <a:gd name="T28" fmla="*/ 13 w 231"/>
                <a:gd name="T29" fmla="*/ 0 h 26"/>
                <a:gd name="T30" fmla="*/ 218 w 231"/>
                <a:gd name="T31" fmla="*/ 0 h 26"/>
                <a:gd name="T32" fmla="*/ 224 w 231"/>
                <a:gd name="T33" fmla="*/ 1 h 26"/>
                <a:gd name="T34" fmla="*/ 228 w 231"/>
                <a:gd name="T35" fmla="*/ 4 h 26"/>
                <a:gd name="T36" fmla="*/ 230 w 231"/>
                <a:gd name="T37" fmla="*/ 9 h 26"/>
                <a:gd name="T38" fmla="*/ 231 w 231"/>
                <a:gd name="T39" fmla="*/ 13 h 26"/>
                <a:gd name="T40" fmla="*/ 230 w 231"/>
                <a:gd name="T41" fmla="*/ 18 h 26"/>
                <a:gd name="T42" fmla="*/ 228 w 231"/>
                <a:gd name="T43" fmla="*/ 23 h 26"/>
                <a:gd name="T44" fmla="*/ 224 w 231"/>
                <a:gd name="T45" fmla="*/ 25 h 26"/>
                <a:gd name="T46" fmla="*/ 218 w 231"/>
                <a:gd name="T47" fmla="*/ 26 h 26"/>
                <a:gd name="T48" fmla="*/ 218 w 231"/>
                <a:gd name="T4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26">
                  <a:moveTo>
                    <a:pt x="13" y="26"/>
                  </a:moveTo>
                  <a:lnTo>
                    <a:pt x="8" y="25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9"/>
                  </a:lnTo>
                  <a:lnTo>
                    <a:pt x="3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26"/>
                  </a:lnTo>
                  <a:close/>
                  <a:moveTo>
                    <a:pt x="13" y="0"/>
                  </a:moveTo>
                  <a:lnTo>
                    <a:pt x="218" y="0"/>
                  </a:lnTo>
                  <a:lnTo>
                    <a:pt x="218" y="26"/>
                  </a:lnTo>
                  <a:lnTo>
                    <a:pt x="13" y="26"/>
                  </a:lnTo>
                  <a:lnTo>
                    <a:pt x="13" y="0"/>
                  </a:lnTo>
                  <a:close/>
                  <a:moveTo>
                    <a:pt x="218" y="0"/>
                  </a:moveTo>
                  <a:lnTo>
                    <a:pt x="224" y="1"/>
                  </a:lnTo>
                  <a:lnTo>
                    <a:pt x="228" y="4"/>
                  </a:lnTo>
                  <a:lnTo>
                    <a:pt x="230" y="9"/>
                  </a:lnTo>
                  <a:lnTo>
                    <a:pt x="231" y="13"/>
                  </a:lnTo>
                  <a:lnTo>
                    <a:pt x="230" y="18"/>
                  </a:lnTo>
                  <a:lnTo>
                    <a:pt x="228" y="23"/>
                  </a:lnTo>
                  <a:lnTo>
                    <a:pt x="224" y="25"/>
                  </a:lnTo>
                  <a:lnTo>
                    <a:pt x="218" y="26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Freeform 1584">
              <a:extLst>
                <a:ext uri="{FF2B5EF4-FFF2-40B4-BE49-F238E27FC236}">
                  <a16:creationId xmlns:a16="http://schemas.microsoft.com/office/drawing/2014/main" id="{517A6256-AE0C-4594-89A2-FC81E974A6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6101" y="3027363"/>
              <a:ext cx="25400" cy="46038"/>
            </a:xfrm>
            <a:custGeom>
              <a:avLst/>
              <a:gdLst>
                <a:gd name="T0" fmla="*/ 9 w 65"/>
                <a:gd name="T1" fmla="*/ 25 h 116"/>
                <a:gd name="T2" fmla="*/ 1 w 65"/>
                <a:gd name="T3" fmla="*/ 18 h 116"/>
                <a:gd name="T4" fmla="*/ 1 w 65"/>
                <a:gd name="T5" fmla="*/ 9 h 116"/>
                <a:gd name="T6" fmla="*/ 9 w 65"/>
                <a:gd name="T7" fmla="*/ 1 h 116"/>
                <a:gd name="T8" fmla="*/ 13 w 65"/>
                <a:gd name="T9" fmla="*/ 26 h 116"/>
                <a:gd name="T10" fmla="*/ 24 w 65"/>
                <a:gd name="T11" fmla="*/ 1 h 116"/>
                <a:gd name="T12" fmla="*/ 42 w 65"/>
                <a:gd name="T13" fmla="*/ 9 h 116"/>
                <a:gd name="T14" fmla="*/ 32 w 65"/>
                <a:gd name="T15" fmla="*/ 34 h 116"/>
                <a:gd name="T16" fmla="*/ 24 w 65"/>
                <a:gd name="T17" fmla="*/ 28 h 116"/>
                <a:gd name="T18" fmla="*/ 13 w 65"/>
                <a:gd name="T19" fmla="*/ 26 h 116"/>
                <a:gd name="T20" fmla="*/ 41 w 65"/>
                <a:gd name="T21" fmla="*/ 25 h 116"/>
                <a:gd name="T22" fmla="*/ 53 w 65"/>
                <a:gd name="T23" fmla="*/ 19 h 116"/>
                <a:gd name="T24" fmla="*/ 53 w 65"/>
                <a:gd name="T25" fmla="*/ 29 h 116"/>
                <a:gd name="T26" fmla="*/ 46 w 65"/>
                <a:gd name="T27" fmla="*/ 37 h 116"/>
                <a:gd name="T28" fmla="*/ 36 w 65"/>
                <a:gd name="T29" fmla="*/ 37 h 116"/>
                <a:gd name="T30" fmla="*/ 41 w 65"/>
                <a:gd name="T31" fmla="*/ 25 h 116"/>
                <a:gd name="T32" fmla="*/ 56 w 65"/>
                <a:gd name="T33" fmla="*/ 23 h 116"/>
                <a:gd name="T34" fmla="*/ 64 w 65"/>
                <a:gd name="T35" fmla="*/ 41 h 116"/>
                <a:gd name="T36" fmla="*/ 39 w 65"/>
                <a:gd name="T37" fmla="*/ 52 h 116"/>
                <a:gd name="T38" fmla="*/ 37 w 65"/>
                <a:gd name="T39" fmla="*/ 42 h 116"/>
                <a:gd name="T40" fmla="*/ 32 w 65"/>
                <a:gd name="T41" fmla="*/ 34 h 116"/>
                <a:gd name="T42" fmla="*/ 65 w 65"/>
                <a:gd name="T43" fmla="*/ 52 h 116"/>
                <a:gd name="T44" fmla="*/ 61 w 65"/>
                <a:gd name="T45" fmla="*/ 75 h 116"/>
                <a:gd name="T46" fmla="*/ 50 w 65"/>
                <a:gd name="T47" fmla="*/ 95 h 116"/>
                <a:gd name="T48" fmla="*/ 34 w 65"/>
                <a:gd name="T49" fmla="*/ 73 h 116"/>
                <a:gd name="T50" fmla="*/ 39 w 65"/>
                <a:gd name="T51" fmla="*/ 58 h 116"/>
                <a:gd name="T52" fmla="*/ 65 w 65"/>
                <a:gd name="T53" fmla="*/ 52 h 116"/>
                <a:gd name="T54" fmla="*/ 42 w 65"/>
                <a:gd name="T55" fmla="*/ 104 h 116"/>
                <a:gd name="T56" fmla="*/ 29 w 65"/>
                <a:gd name="T57" fmla="*/ 112 h 116"/>
                <a:gd name="T58" fmla="*/ 19 w 65"/>
                <a:gd name="T59" fmla="*/ 116 h 116"/>
                <a:gd name="T60" fmla="*/ 13 w 65"/>
                <a:gd name="T61" fmla="*/ 91 h 116"/>
                <a:gd name="T62" fmla="*/ 22 w 65"/>
                <a:gd name="T63" fmla="*/ 88 h 116"/>
                <a:gd name="T64" fmla="*/ 29 w 65"/>
                <a:gd name="T65" fmla="*/ 80 h 116"/>
                <a:gd name="T66" fmla="*/ 13 w 65"/>
                <a:gd name="T67" fmla="*/ 116 h 116"/>
                <a:gd name="T68" fmla="*/ 5 w 65"/>
                <a:gd name="T69" fmla="*/ 112 h 116"/>
                <a:gd name="T70" fmla="*/ 0 w 65"/>
                <a:gd name="T71" fmla="*/ 104 h 116"/>
                <a:gd name="T72" fmla="*/ 5 w 65"/>
                <a:gd name="T73" fmla="*/ 94 h 116"/>
                <a:gd name="T74" fmla="*/ 13 w 65"/>
                <a:gd name="T75" fmla="*/ 9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116">
                  <a:moveTo>
                    <a:pt x="13" y="26"/>
                  </a:moveTo>
                  <a:lnTo>
                    <a:pt x="9" y="25"/>
                  </a:lnTo>
                  <a:lnTo>
                    <a:pt x="5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9"/>
                  </a:lnTo>
                  <a:lnTo>
                    <a:pt x="5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26"/>
                  </a:lnTo>
                  <a:close/>
                  <a:moveTo>
                    <a:pt x="13" y="0"/>
                  </a:moveTo>
                  <a:lnTo>
                    <a:pt x="24" y="1"/>
                  </a:lnTo>
                  <a:lnTo>
                    <a:pt x="34" y="4"/>
                  </a:lnTo>
                  <a:lnTo>
                    <a:pt x="42" y="9"/>
                  </a:lnTo>
                  <a:lnTo>
                    <a:pt x="50" y="15"/>
                  </a:lnTo>
                  <a:lnTo>
                    <a:pt x="32" y="34"/>
                  </a:lnTo>
                  <a:lnTo>
                    <a:pt x="28" y="30"/>
                  </a:lnTo>
                  <a:lnTo>
                    <a:pt x="24" y="28"/>
                  </a:lnTo>
                  <a:lnTo>
                    <a:pt x="19" y="27"/>
                  </a:lnTo>
                  <a:lnTo>
                    <a:pt x="13" y="26"/>
                  </a:lnTo>
                  <a:lnTo>
                    <a:pt x="13" y="0"/>
                  </a:lnTo>
                  <a:close/>
                  <a:moveTo>
                    <a:pt x="41" y="25"/>
                  </a:moveTo>
                  <a:lnTo>
                    <a:pt x="50" y="15"/>
                  </a:lnTo>
                  <a:lnTo>
                    <a:pt x="53" y="19"/>
                  </a:lnTo>
                  <a:lnTo>
                    <a:pt x="54" y="25"/>
                  </a:lnTo>
                  <a:lnTo>
                    <a:pt x="53" y="29"/>
                  </a:lnTo>
                  <a:lnTo>
                    <a:pt x="50" y="34"/>
                  </a:lnTo>
                  <a:lnTo>
                    <a:pt x="46" y="37"/>
                  </a:lnTo>
                  <a:lnTo>
                    <a:pt x="41" y="38"/>
                  </a:lnTo>
                  <a:lnTo>
                    <a:pt x="36" y="37"/>
                  </a:lnTo>
                  <a:lnTo>
                    <a:pt x="32" y="34"/>
                  </a:lnTo>
                  <a:lnTo>
                    <a:pt x="41" y="25"/>
                  </a:lnTo>
                  <a:close/>
                  <a:moveTo>
                    <a:pt x="50" y="15"/>
                  </a:moveTo>
                  <a:lnTo>
                    <a:pt x="56" y="23"/>
                  </a:lnTo>
                  <a:lnTo>
                    <a:pt x="61" y="31"/>
                  </a:lnTo>
                  <a:lnTo>
                    <a:pt x="64" y="41"/>
                  </a:lnTo>
                  <a:lnTo>
                    <a:pt x="65" y="52"/>
                  </a:lnTo>
                  <a:lnTo>
                    <a:pt x="39" y="52"/>
                  </a:lnTo>
                  <a:lnTo>
                    <a:pt x="39" y="46"/>
                  </a:lnTo>
                  <a:lnTo>
                    <a:pt x="37" y="42"/>
                  </a:lnTo>
                  <a:lnTo>
                    <a:pt x="35" y="38"/>
                  </a:lnTo>
                  <a:lnTo>
                    <a:pt x="32" y="34"/>
                  </a:lnTo>
                  <a:lnTo>
                    <a:pt x="50" y="15"/>
                  </a:lnTo>
                  <a:close/>
                  <a:moveTo>
                    <a:pt x="65" y="52"/>
                  </a:moveTo>
                  <a:lnTo>
                    <a:pt x="64" y="63"/>
                  </a:lnTo>
                  <a:lnTo>
                    <a:pt x="61" y="75"/>
                  </a:lnTo>
                  <a:lnTo>
                    <a:pt x="56" y="85"/>
                  </a:lnTo>
                  <a:lnTo>
                    <a:pt x="50" y="95"/>
                  </a:lnTo>
                  <a:lnTo>
                    <a:pt x="29" y="80"/>
                  </a:lnTo>
                  <a:lnTo>
                    <a:pt x="34" y="73"/>
                  </a:lnTo>
                  <a:lnTo>
                    <a:pt x="37" y="66"/>
                  </a:lnTo>
                  <a:lnTo>
                    <a:pt x="39" y="58"/>
                  </a:lnTo>
                  <a:lnTo>
                    <a:pt x="39" y="52"/>
                  </a:lnTo>
                  <a:lnTo>
                    <a:pt x="65" y="52"/>
                  </a:lnTo>
                  <a:close/>
                  <a:moveTo>
                    <a:pt x="50" y="95"/>
                  </a:moveTo>
                  <a:lnTo>
                    <a:pt x="42" y="104"/>
                  </a:lnTo>
                  <a:lnTo>
                    <a:pt x="34" y="110"/>
                  </a:lnTo>
                  <a:lnTo>
                    <a:pt x="29" y="112"/>
                  </a:lnTo>
                  <a:lnTo>
                    <a:pt x="24" y="115"/>
                  </a:lnTo>
                  <a:lnTo>
                    <a:pt x="19" y="116"/>
                  </a:lnTo>
                  <a:lnTo>
                    <a:pt x="13" y="116"/>
                  </a:lnTo>
                  <a:lnTo>
                    <a:pt x="13" y="91"/>
                  </a:lnTo>
                  <a:lnTo>
                    <a:pt x="17" y="90"/>
                  </a:lnTo>
                  <a:lnTo>
                    <a:pt x="22" y="88"/>
                  </a:lnTo>
                  <a:lnTo>
                    <a:pt x="25" y="84"/>
                  </a:lnTo>
                  <a:lnTo>
                    <a:pt x="29" y="80"/>
                  </a:lnTo>
                  <a:lnTo>
                    <a:pt x="50" y="95"/>
                  </a:lnTo>
                  <a:close/>
                  <a:moveTo>
                    <a:pt x="13" y="116"/>
                  </a:moveTo>
                  <a:lnTo>
                    <a:pt x="9" y="116"/>
                  </a:lnTo>
                  <a:lnTo>
                    <a:pt x="5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98"/>
                  </a:lnTo>
                  <a:lnTo>
                    <a:pt x="5" y="94"/>
                  </a:lnTo>
                  <a:lnTo>
                    <a:pt x="9" y="92"/>
                  </a:lnTo>
                  <a:lnTo>
                    <a:pt x="13" y="91"/>
                  </a:lnTo>
                  <a:lnTo>
                    <a:pt x="13" y="116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Freeform 1585">
              <a:extLst>
                <a:ext uri="{FF2B5EF4-FFF2-40B4-BE49-F238E27FC236}">
                  <a16:creationId xmlns:a16="http://schemas.microsoft.com/office/drawing/2014/main" id="{2542F548-5236-4315-A984-BDF295B08C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6576" y="3063875"/>
              <a:ext cx="19050" cy="9525"/>
            </a:xfrm>
            <a:custGeom>
              <a:avLst/>
              <a:gdLst>
                <a:gd name="T0" fmla="*/ 38 w 51"/>
                <a:gd name="T1" fmla="*/ 0 h 25"/>
                <a:gd name="T2" fmla="*/ 44 w 51"/>
                <a:gd name="T3" fmla="*/ 1 h 25"/>
                <a:gd name="T4" fmla="*/ 48 w 51"/>
                <a:gd name="T5" fmla="*/ 3 h 25"/>
                <a:gd name="T6" fmla="*/ 50 w 51"/>
                <a:gd name="T7" fmla="*/ 7 h 25"/>
                <a:gd name="T8" fmla="*/ 51 w 51"/>
                <a:gd name="T9" fmla="*/ 13 h 25"/>
                <a:gd name="T10" fmla="*/ 50 w 51"/>
                <a:gd name="T11" fmla="*/ 17 h 25"/>
                <a:gd name="T12" fmla="*/ 48 w 51"/>
                <a:gd name="T13" fmla="*/ 21 h 25"/>
                <a:gd name="T14" fmla="*/ 44 w 51"/>
                <a:gd name="T15" fmla="*/ 25 h 25"/>
                <a:gd name="T16" fmla="*/ 38 w 51"/>
                <a:gd name="T17" fmla="*/ 25 h 25"/>
                <a:gd name="T18" fmla="*/ 38 w 51"/>
                <a:gd name="T19" fmla="*/ 0 h 25"/>
                <a:gd name="T20" fmla="*/ 38 w 51"/>
                <a:gd name="T21" fmla="*/ 25 h 25"/>
                <a:gd name="T22" fmla="*/ 13 w 51"/>
                <a:gd name="T23" fmla="*/ 25 h 25"/>
                <a:gd name="T24" fmla="*/ 13 w 51"/>
                <a:gd name="T25" fmla="*/ 0 h 25"/>
                <a:gd name="T26" fmla="*/ 38 w 51"/>
                <a:gd name="T27" fmla="*/ 0 h 25"/>
                <a:gd name="T28" fmla="*/ 38 w 51"/>
                <a:gd name="T29" fmla="*/ 25 h 25"/>
                <a:gd name="T30" fmla="*/ 13 w 51"/>
                <a:gd name="T31" fmla="*/ 25 h 25"/>
                <a:gd name="T32" fmla="*/ 8 w 51"/>
                <a:gd name="T33" fmla="*/ 25 h 25"/>
                <a:gd name="T34" fmla="*/ 4 w 51"/>
                <a:gd name="T35" fmla="*/ 21 h 25"/>
                <a:gd name="T36" fmla="*/ 1 w 51"/>
                <a:gd name="T37" fmla="*/ 17 h 25"/>
                <a:gd name="T38" fmla="*/ 0 w 51"/>
                <a:gd name="T39" fmla="*/ 13 h 25"/>
                <a:gd name="T40" fmla="*/ 1 w 51"/>
                <a:gd name="T41" fmla="*/ 7 h 25"/>
                <a:gd name="T42" fmla="*/ 4 w 51"/>
                <a:gd name="T43" fmla="*/ 3 h 25"/>
                <a:gd name="T44" fmla="*/ 8 w 51"/>
                <a:gd name="T45" fmla="*/ 1 h 25"/>
                <a:gd name="T46" fmla="*/ 13 w 51"/>
                <a:gd name="T47" fmla="*/ 0 h 25"/>
                <a:gd name="T48" fmla="*/ 13 w 51"/>
                <a:gd name="T4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25">
                  <a:moveTo>
                    <a:pt x="38" y="0"/>
                  </a:moveTo>
                  <a:lnTo>
                    <a:pt x="44" y="1"/>
                  </a:lnTo>
                  <a:lnTo>
                    <a:pt x="48" y="3"/>
                  </a:lnTo>
                  <a:lnTo>
                    <a:pt x="50" y="7"/>
                  </a:lnTo>
                  <a:lnTo>
                    <a:pt x="51" y="13"/>
                  </a:lnTo>
                  <a:lnTo>
                    <a:pt x="50" y="17"/>
                  </a:lnTo>
                  <a:lnTo>
                    <a:pt x="48" y="21"/>
                  </a:lnTo>
                  <a:lnTo>
                    <a:pt x="44" y="25"/>
                  </a:lnTo>
                  <a:lnTo>
                    <a:pt x="38" y="25"/>
                  </a:lnTo>
                  <a:lnTo>
                    <a:pt x="38" y="0"/>
                  </a:lnTo>
                  <a:close/>
                  <a:moveTo>
                    <a:pt x="38" y="25"/>
                  </a:moveTo>
                  <a:lnTo>
                    <a:pt x="13" y="25"/>
                  </a:lnTo>
                  <a:lnTo>
                    <a:pt x="13" y="0"/>
                  </a:lnTo>
                  <a:lnTo>
                    <a:pt x="38" y="0"/>
                  </a:lnTo>
                  <a:lnTo>
                    <a:pt x="38" y="25"/>
                  </a:lnTo>
                  <a:close/>
                  <a:moveTo>
                    <a:pt x="13" y="25"/>
                  </a:moveTo>
                  <a:lnTo>
                    <a:pt x="8" y="25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25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Freeform 1586">
              <a:extLst>
                <a:ext uri="{FF2B5EF4-FFF2-40B4-BE49-F238E27FC236}">
                  <a16:creationId xmlns:a16="http://schemas.microsoft.com/office/drawing/2014/main" id="{EEDA1EEA-668A-462E-B163-95B168C65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6576" y="3063875"/>
              <a:ext cx="25400" cy="39688"/>
            </a:xfrm>
            <a:custGeom>
              <a:avLst/>
              <a:gdLst>
                <a:gd name="T0" fmla="*/ 8 w 64"/>
                <a:gd name="T1" fmla="*/ 25 h 102"/>
                <a:gd name="T2" fmla="*/ 1 w 64"/>
                <a:gd name="T3" fmla="*/ 17 h 102"/>
                <a:gd name="T4" fmla="*/ 1 w 64"/>
                <a:gd name="T5" fmla="*/ 7 h 102"/>
                <a:gd name="T6" fmla="*/ 8 w 64"/>
                <a:gd name="T7" fmla="*/ 1 h 102"/>
                <a:gd name="T8" fmla="*/ 13 w 64"/>
                <a:gd name="T9" fmla="*/ 25 h 102"/>
                <a:gd name="T10" fmla="*/ 23 w 64"/>
                <a:gd name="T11" fmla="*/ 1 h 102"/>
                <a:gd name="T12" fmla="*/ 41 w 64"/>
                <a:gd name="T13" fmla="*/ 8 h 102"/>
                <a:gd name="T14" fmla="*/ 31 w 64"/>
                <a:gd name="T15" fmla="*/ 32 h 102"/>
                <a:gd name="T16" fmla="*/ 23 w 64"/>
                <a:gd name="T17" fmla="*/ 27 h 102"/>
                <a:gd name="T18" fmla="*/ 13 w 64"/>
                <a:gd name="T19" fmla="*/ 25 h 102"/>
                <a:gd name="T20" fmla="*/ 40 w 64"/>
                <a:gd name="T21" fmla="*/ 24 h 102"/>
                <a:gd name="T22" fmla="*/ 52 w 64"/>
                <a:gd name="T23" fmla="*/ 19 h 102"/>
                <a:gd name="T24" fmla="*/ 52 w 64"/>
                <a:gd name="T25" fmla="*/ 29 h 102"/>
                <a:gd name="T26" fmla="*/ 45 w 64"/>
                <a:gd name="T27" fmla="*/ 35 h 102"/>
                <a:gd name="T28" fmla="*/ 35 w 64"/>
                <a:gd name="T29" fmla="*/ 35 h 102"/>
                <a:gd name="T30" fmla="*/ 40 w 64"/>
                <a:gd name="T31" fmla="*/ 24 h 102"/>
                <a:gd name="T32" fmla="*/ 55 w 64"/>
                <a:gd name="T33" fmla="*/ 22 h 102"/>
                <a:gd name="T34" fmla="*/ 63 w 64"/>
                <a:gd name="T35" fmla="*/ 41 h 102"/>
                <a:gd name="T36" fmla="*/ 38 w 64"/>
                <a:gd name="T37" fmla="*/ 51 h 102"/>
                <a:gd name="T38" fmla="*/ 37 w 64"/>
                <a:gd name="T39" fmla="*/ 41 h 102"/>
                <a:gd name="T40" fmla="*/ 31 w 64"/>
                <a:gd name="T41" fmla="*/ 32 h 102"/>
                <a:gd name="T42" fmla="*/ 64 w 64"/>
                <a:gd name="T43" fmla="*/ 51 h 102"/>
                <a:gd name="T44" fmla="*/ 60 w 64"/>
                <a:gd name="T45" fmla="*/ 71 h 102"/>
                <a:gd name="T46" fmla="*/ 49 w 64"/>
                <a:gd name="T47" fmla="*/ 87 h 102"/>
                <a:gd name="T48" fmla="*/ 34 w 64"/>
                <a:gd name="T49" fmla="*/ 66 h 102"/>
                <a:gd name="T50" fmla="*/ 38 w 64"/>
                <a:gd name="T51" fmla="*/ 56 h 102"/>
                <a:gd name="T52" fmla="*/ 64 w 64"/>
                <a:gd name="T53" fmla="*/ 51 h 102"/>
                <a:gd name="T54" fmla="*/ 49 w 64"/>
                <a:gd name="T55" fmla="*/ 87 h 102"/>
                <a:gd name="T56" fmla="*/ 40 w 64"/>
                <a:gd name="T57" fmla="*/ 90 h 102"/>
                <a:gd name="T58" fmla="*/ 31 w 64"/>
                <a:gd name="T59" fmla="*/ 87 h 102"/>
                <a:gd name="T60" fmla="*/ 27 w 64"/>
                <a:gd name="T61" fmla="*/ 78 h 102"/>
                <a:gd name="T62" fmla="*/ 31 w 64"/>
                <a:gd name="T63" fmla="*/ 69 h 102"/>
                <a:gd name="T64" fmla="*/ 49 w 64"/>
                <a:gd name="T65" fmla="*/ 87 h 102"/>
                <a:gd name="T66" fmla="*/ 33 w 64"/>
                <a:gd name="T67" fmla="*/ 98 h 102"/>
                <a:gd name="T68" fmla="*/ 13 w 64"/>
                <a:gd name="T69" fmla="*/ 102 h 102"/>
                <a:gd name="T70" fmla="*/ 18 w 64"/>
                <a:gd name="T71" fmla="*/ 76 h 102"/>
                <a:gd name="T72" fmla="*/ 27 w 64"/>
                <a:gd name="T73" fmla="*/ 72 h 102"/>
                <a:gd name="T74" fmla="*/ 49 w 64"/>
                <a:gd name="T75" fmla="*/ 87 h 102"/>
                <a:gd name="T76" fmla="*/ 8 w 64"/>
                <a:gd name="T77" fmla="*/ 101 h 102"/>
                <a:gd name="T78" fmla="*/ 1 w 64"/>
                <a:gd name="T79" fmla="*/ 95 h 102"/>
                <a:gd name="T80" fmla="*/ 1 w 64"/>
                <a:gd name="T81" fmla="*/ 84 h 102"/>
                <a:gd name="T82" fmla="*/ 8 w 64"/>
                <a:gd name="T83" fmla="*/ 78 h 102"/>
                <a:gd name="T84" fmla="*/ 13 w 64"/>
                <a:gd name="T8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102">
                  <a:moveTo>
                    <a:pt x="13" y="25"/>
                  </a:moveTo>
                  <a:lnTo>
                    <a:pt x="8" y="25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25"/>
                  </a:lnTo>
                  <a:close/>
                  <a:moveTo>
                    <a:pt x="13" y="0"/>
                  </a:moveTo>
                  <a:lnTo>
                    <a:pt x="23" y="1"/>
                  </a:lnTo>
                  <a:lnTo>
                    <a:pt x="33" y="3"/>
                  </a:lnTo>
                  <a:lnTo>
                    <a:pt x="41" y="8"/>
                  </a:lnTo>
                  <a:lnTo>
                    <a:pt x="49" y="15"/>
                  </a:lnTo>
                  <a:lnTo>
                    <a:pt x="31" y="32"/>
                  </a:lnTo>
                  <a:lnTo>
                    <a:pt x="27" y="29"/>
                  </a:lnTo>
                  <a:lnTo>
                    <a:pt x="23" y="27"/>
                  </a:lnTo>
                  <a:lnTo>
                    <a:pt x="18" y="26"/>
                  </a:lnTo>
                  <a:lnTo>
                    <a:pt x="13" y="25"/>
                  </a:lnTo>
                  <a:lnTo>
                    <a:pt x="13" y="0"/>
                  </a:lnTo>
                  <a:close/>
                  <a:moveTo>
                    <a:pt x="40" y="24"/>
                  </a:moveTo>
                  <a:lnTo>
                    <a:pt x="49" y="15"/>
                  </a:lnTo>
                  <a:lnTo>
                    <a:pt x="52" y="19"/>
                  </a:lnTo>
                  <a:lnTo>
                    <a:pt x="53" y="24"/>
                  </a:lnTo>
                  <a:lnTo>
                    <a:pt x="52" y="29"/>
                  </a:lnTo>
                  <a:lnTo>
                    <a:pt x="49" y="32"/>
                  </a:lnTo>
                  <a:lnTo>
                    <a:pt x="45" y="35"/>
                  </a:lnTo>
                  <a:lnTo>
                    <a:pt x="40" y="36"/>
                  </a:lnTo>
                  <a:lnTo>
                    <a:pt x="35" y="35"/>
                  </a:lnTo>
                  <a:lnTo>
                    <a:pt x="31" y="32"/>
                  </a:lnTo>
                  <a:lnTo>
                    <a:pt x="40" y="24"/>
                  </a:lnTo>
                  <a:close/>
                  <a:moveTo>
                    <a:pt x="49" y="15"/>
                  </a:moveTo>
                  <a:lnTo>
                    <a:pt x="55" y="22"/>
                  </a:lnTo>
                  <a:lnTo>
                    <a:pt x="60" y="31"/>
                  </a:lnTo>
                  <a:lnTo>
                    <a:pt x="63" y="41"/>
                  </a:lnTo>
                  <a:lnTo>
                    <a:pt x="64" y="51"/>
                  </a:lnTo>
                  <a:lnTo>
                    <a:pt x="38" y="51"/>
                  </a:lnTo>
                  <a:lnTo>
                    <a:pt x="38" y="45"/>
                  </a:lnTo>
                  <a:lnTo>
                    <a:pt x="37" y="41"/>
                  </a:lnTo>
                  <a:lnTo>
                    <a:pt x="34" y="36"/>
                  </a:lnTo>
                  <a:lnTo>
                    <a:pt x="31" y="32"/>
                  </a:lnTo>
                  <a:lnTo>
                    <a:pt x="49" y="15"/>
                  </a:lnTo>
                  <a:close/>
                  <a:moveTo>
                    <a:pt x="64" y="51"/>
                  </a:moveTo>
                  <a:lnTo>
                    <a:pt x="63" y="61"/>
                  </a:lnTo>
                  <a:lnTo>
                    <a:pt x="60" y="71"/>
                  </a:lnTo>
                  <a:lnTo>
                    <a:pt x="55" y="80"/>
                  </a:lnTo>
                  <a:lnTo>
                    <a:pt x="49" y="87"/>
                  </a:lnTo>
                  <a:lnTo>
                    <a:pt x="31" y="69"/>
                  </a:lnTo>
                  <a:lnTo>
                    <a:pt x="34" y="66"/>
                  </a:lnTo>
                  <a:lnTo>
                    <a:pt x="37" y="61"/>
                  </a:lnTo>
                  <a:lnTo>
                    <a:pt x="38" y="56"/>
                  </a:lnTo>
                  <a:lnTo>
                    <a:pt x="38" y="51"/>
                  </a:lnTo>
                  <a:lnTo>
                    <a:pt x="64" y="51"/>
                  </a:lnTo>
                  <a:close/>
                  <a:moveTo>
                    <a:pt x="40" y="79"/>
                  </a:moveTo>
                  <a:lnTo>
                    <a:pt x="49" y="87"/>
                  </a:lnTo>
                  <a:lnTo>
                    <a:pt x="45" y="90"/>
                  </a:lnTo>
                  <a:lnTo>
                    <a:pt x="40" y="90"/>
                  </a:lnTo>
                  <a:lnTo>
                    <a:pt x="35" y="90"/>
                  </a:lnTo>
                  <a:lnTo>
                    <a:pt x="31" y="87"/>
                  </a:lnTo>
                  <a:lnTo>
                    <a:pt x="28" y="83"/>
                  </a:lnTo>
                  <a:lnTo>
                    <a:pt x="27" y="78"/>
                  </a:lnTo>
                  <a:lnTo>
                    <a:pt x="28" y="73"/>
                  </a:lnTo>
                  <a:lnTo>
                    <a:pt x="31" y="69"/>
                  </a:lnTo>
                  <a:lnTo>
                    <a:pt x="40" y="79"/>
                  </a:lnTo>
                  <a:close/>
                  <a:moveTo>
                    <a:pt x="49" y="87"/>
                  </a:moveTo>
                  <a:lnTo>
                    <a:pt x="41" y="94"/>
                  </a:lnTo>
                  <a:lnTo>
                    <a:pt x="33" y="98"/>
                  </a:lnTo>
                  <a:lnTo>
                    <a:pt x="23" y="101"/>
                  </a:lnTo>
                  <a:lnTo>
                    <a:pt x="13" y="102"/>
                  </a:lnTo>
                  <a:lnTo>
                    <a:pt x="13" y="76"/>
                  </a:lnTo>
                  <a:lnTo>
                    <a:pt x="18" y="76"/>
                  </a:lnTo>
                  <a:lnTo>
                    <a:pt x="23" y="74"/>
                  </a:lnTo>
                  <a:lnTo>
                    <a:pt x="27" y="72"/>
                  </a:lnTo>
                  <a:lnTo>
                    <a:pt x="31" y="69"/>
                  </a:lnTo>
                  <a:lnTo>
                    <a:pt x="49" y="87"/>
                  </a:lnTo>
                  <a:close/>
                  <a:moveTo>
                    <a:pt x="13" y="102"/>
                  </a:moveTo>
                  <a:lnTo>
                    <a:pt x="8" y="101"/>
                  </a:lnTo>
                  <a:lnTo>
                    <a:pt x="4" y="98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4"/>
                  </a:lnTo>
                  <a:lnTo>
                    <a:pt x="4" y="81"/>
                  </a:lnTo>
                  <a:lnTo>
                    <a:pt x="8" y="78"/>
                  </a:lnTo>
                  <a:lnTo>
                    <a:pt x="13" y="76"/>
                  </a:lnTo>
                  <a:lnTo>
                    <a:pt x="13" y="102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Freeform 1587">
              <a:extLst>
                <a:ext uri="{FF2B5EF4-FFF2-40B4-BE49-F238E27FC236}">
                  <a16:creationId xmlns:a16="http://schemas.microsoft.com/office/drawing/2014/main" id="{5B01EDDA-4528-44C7-ADE2-4C4FAF50A7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5463" y="3094038"/>
              <a:ext cx="20638" cy="9525"/>
            </a:xfrm>
            <a:custGeom>
              <a:avLst/>
              <a:gdLst>
                <a:gd name="T0" fmla="*/ 39 w 51"/>
                <a:gd name="T1" fmla="*/ 0 h 26"/>
                <a:gd name="T2" fmla="*/ 44 w 51"/>
                <a:gd name="T3" fmla="*/ 2 h 26"/>
                <a:gd name="T4" fmla="*/ 48 w 51"/>
                <a:gd name="T5" fmla="*/ 5 h 26"/>
                <a:gd name="T6" fmla="*/ 51 w 51"/>
                <a:gd name="T7" fmla="*/ 8 h 26"/>
                <a:gd name="T8" fmla="*/ 51 w 51"/>
                <a:gd name="T9" fmla="*/ 13 h 26"/>
                <a:gd name="T10" fmla="*/ 51 w 51"/>
                <a:gd name="T11" fmla="*/ 19 h 26"/>
                <a:gd name="T12" fmla="*/ 48 w 51"/>
                <a:gd name="T13" fmla="*/ 22 h 26"/>
                <a:gd name="T14" fmla="*/ 44 w 51"/>
                <a:gd name="T15" fmla="*/ 25 h 26"/>
                <a:gd name="T16" fmla="*/ 39 w 51"/>
                <a:gd name="T17" fmla="*/ 26 h 26"/>
                <a:gd name="T18" fmla="*/ 39 w 51"/>
                <a:gd name="T19" fmla="*/ 0 h 26"/>
                <a:gd name="T20" fmla="*/ 39 w 51"/>
                <a:gd name="T21" fmla="*/ 26 h 26"/>
                <a:gd name="T22" fmla="*/ 13 w 51"/>
                <a:gd name="T23" fmla="*/ 26 h 26"/>
                <a:gd name="T24" fmla="*/ 13 w 51"/>
                <a:gd name="T25" fmla="*/ 0 h 26"/>
                <a:gd name="T26" fmla="*/ 39 w 51"/>
                <a:gd name="T27" fmla="*/ 0 h 26"/>
                <a:gd name="T28" fmla="*/ 39 w 51"/>
                <a:gd name="T29" fmla="*/ 26 h 26"/>
                <a:gd name="T30" fmla="*/ 13 w 51"/>
                <a:gd name="T31" fmla="*/ 26 h 26"/>
                <a:gd name="T32" fmla="*/ 8 w 51"/>
                <a:gd name="T33" fmla="*/ 25 h 26"/>
                <a:gd name="T34" fmla="*/ 4 w 51"/>
                <a:gd name="T35" fmla="*/ 22 h 26"/>
                <a:gd name="T36" fmla="*/ 2 w 51"/>
                <a:gd name="T37" fmla="*/ 19 h 26"/>
                <a:gd name="T38" fmla="*/ 0 w 51"/>
                <a:gd name="T39" fmla="*/ 13 h 26"/>
                <a:gd name="T40" fmla="*/ 2 w 51"/>
                <a:gd name="T41" fmla="*/ 8 h 26"/>
                <a:gd name="T42" fmla="*/ 4 w 51"/>
                <a:gd name="T43" fmla="*/ 5 h 26"/>
                <a:gd name="T44" fmla="*/ 8 w 51"/>
                <a:gd name="T45" fmla="*/ 2 h 26"/>
                <a:gd name="T46" fmla="*/ 13 w 51"/>
                <a:gd name="T47" fmla="*/ 0 h 26"/>
                <a:gd name="T48" fmla="*/ 13 w 51"/>
                <a:gd name="T4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26">
                  <a:moveTo>
                    <a:pt x="39" y="0"/>
                  </a:moveTo>
                  <a:lnTo>
                    <a:pt x="44" y="2"/>
                  </a:lnTo>
                  <a:lnTo>
                    <a:pt x="48" y="5"/>
                  </a:lnTo>
                  <a:lnTo>
                    <a:pt x="51" y="8"/>
                  </a:lnTo>
                  <a:lnTo>
                    <a:pt x="51" y="13"/>
                  </a:lnTo>
                  <a:lnTo>
                    <a:pt x="51" y="19"/>
                  </a:lnTo>
                  <a:lnTo>
                    <a:pt x="48" y="22"/>
                  </a:lnTo>
                  <a:lnTo>
                    <a:pt x="44" y="25"/>
                  </a:lnTo>
                  <a:lnTo>
                    <a:pt x="39" y="26"/>
                  </a:lnTo>
                  <a:lnTo>
                    <a:pt x="39" y="0"/>
                  </a:lnTo>
                  <a:close/>
                  <a:moveTo>
                    <a:pt x="39" y="26"/>
                  </a:moveTo>
                  <a:lnTo>
                    <a:pt x="13" y="26"/>
                  </a:lnTo>
                  <a:lnTo>
                    <a:pt x="13" y="0"/>
                  </a:lnTo>
                  <a:lnTo>
                    <a:pt x="39" y="0"/>
                  </a:lnTo>
                  <a:lnTo>
                    <a:pt x="39" y="26"/>
                  </a:lnTo>
                  <a:close/>
                  <a:moveTo>
                    <a:pt x="13" y="26"/>
                  </a:moveTo>
                  <a:lnTo>
                    <a:pt x="8" y="25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26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Freeform 1588">
              <a:extLst>
                <a:ext uri="{FF2B5EF4-FFF2-40B4-BE49-F238E27FC236}">
                  <a16:creationId xmlns:a16="http://schemas.microsoft.com/office/drawing/2014/main" id="{65872960-813A-4180-9843-8A3BFCA293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7026" y="3036888"/>
              <a:ext cx="60325" cy="133350"/>
            </a:xfrm>
            <a:custGeom>
              <a:avLst/>
              <a:gdLst>
                <a:gd name="T0" fmla="*/ 142 w 154"/>
                <a:gd name="T1" fmla="*/ 0 h 335"/>
                <a:gd name="T2" fmla="*/ 12 w 154"/>
                <a:gd name="T3" fmla="*/ 26 h 335"/>
                <a:gd name="T4" fmla="*/ 142 w 154"/>
                <a:gd name="T5" fmla="*/ 13 h 335"/>
                <a:gd name="T6" fmla="*/ 146 w 154"/>
                <a:gd name="T7" fmla="*/ 1 h 335"/>
                <a:gd name="T8" fmla="*/ 153 w 154"/>
                <a:gd name="T9" fmla="*/ 8 h 335"/>
                <a:gd name="T10" fmla="*/ 153 w 154"/>
                <a:gd name="T11" fmla="*/ 18 h 335"/>
                <a:gd name="T12" fmla="*/ 146 w 154"/>
                <a:gd name="T13" fmla="*/ 25 h 335"/>
                <a:gd name="T14" fmla="*/ 142 w 154"/>
                <a:gd name="T15" fmla="*/ 13 h 335"/>
                <a:gd name="T16" fmla="*/ 154 w 154"/>
                <a:gd name="T17" fmla="*/ 322 h 335"/>
                <a:gd name="T18" fmla="*/ 129 w 154"/>
                <a:gd name="T19" fmla="*/ 13 h 335"/>
                <a:gd name="T20" fmla="*/ 142 w 154"/>
                <a:gd name="T21" fmla="*/ 322 h 335"/>
                <a:gd name="T22" fmla="*/ 153 w 154"/>
                <a:gd name="T23" fmla="*/ 326 h 335"/>
                <a:gd name="T24" fmla="*/ 146 w 154"/>
                <a:gd name="T25" fmla="*/ 334 h 335"/>
                <a:gd name="T26" fmla="*/ 136 w 154"/>
                <a:gd name="T27" fmla="*/ 334 h 335"/>
                <a:gd name="T28" fmla="*/ 130 w 154"/>
                <a:gd name="T29" fmla="*/ 326 h 335"/>
                <a:gd name="T30" fmla="*/ 142 w 154"/>
                <a:gd name="T31" fmla="*/ 322 h 335"/>
                <a:gd name="T32" fmla="*/ 12 w 154"/>
                <a:gd name="T33" fmla="*/ 335 h 335"/>
                <a:gd name="T34" fmla="*/ 142 w 154"/>
                <a:gd name="T35" fmla="*/ 309 h 335"/>
                <a:gd name="T36" fmla="*/ 12 w 154"/>
                <a:gd name="T37" fmla="*/ 322 h 335"/>
                <a:gd name="T38" fmla="*/ 8 w 154"/>
                <a:gd name="T39" fmla="*/ 334 h 335"/>
                <a:gd name="T40" fmla="*/ 1 w 154"/>
                <a:gd name="T41" fmla="*/ 326 h 335"/>
                <a:gd name="T42" fmla="*/ 1 w 154"/>
                <a:gd name="T43" fmla="*/ 316 h 335"/>
                <a:gd name="T44" fmla="*/ 8 w 154"/>
                <a:gd name="T45" fmla="*/ 310 h 335"/>
                <a:gd name="T46" fmla="*/ 12 w 154"/>
                <a:gd name="T47" fmla="*/ 322 h 335"/>
                <a:gd name="T48" fmla="*/ 0 w 154"/>
                <a:gd name="T49" fmla="*/ 13 h 335"/>
                <a:gd name="T50" fmla="*/ 25 w 154"/>
                <a:gd name="T51" fmla="*/ 322 h 335"/>
                <a:gd name="T52" fmla="*/ 12 w 154"/>
                <a:gd name="T53" fmla="*/ 13 h 335"/>
                <a:gd name="T54" fmla="*/ 1 w 154"/>
                <a:gd name="T55" fmla="*/ 8 h 335"/>
                <a:gd name="T56" fmla="*/ 8 w 154"/>
                <a:gd name="T57" fmla="*/ 1 h 335"/>
                <a:gd name="T58" fmla="*/ 18 w 154"/>
                <a:gd name="T59" fmla="*/ 1 h 335"/>
                <a:gd name="T60" fmla="*/ 24 w 154"/>
                <a:gd name="T61" fmla="*/ 8 h 335"/>
                <a:gd name="T62" fmla="*/ 12 w 154"/>
                <a:gd name="T63" fmla="*/ 1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335">
                  <a:moveTo>
                    <a:pt x="12" y="0"/>
                  </a:moveTo>
                  <a:lnTo>
                    <a:pt x="142" y="0"/>
                  </a:lnTo>
                  <a:lnTo>
                    <a:pt x="142" y="26"/>
                  </a:lnTo>
                  <a:lnTo>
                    <a:pt x="12" y="26"/>
                  </a:lnTo>
                  <a:lnTo>
                    <a:pt x="12" y="0"/>
                  </a:lnTo>
                  <a:close/>
                  <a:moveTo>
                    <a:pt x="142" y="13"/>
                  </a:moveTo>
                  <a:lnTo>
                    <a:pt x="142" y="0"/>
                  </a:lnTo>
                  <a:lnTo>
                    <a:pt x="146" y="1"/>
                  </a:lnTo>
                  <a:lnTo>
                    <a:pt x="150" y="4"/>
                  </a:lnTo>
                  <a:lnTo>
                    <a:pt x="153" y="8"/>
                  </a:lnTo>
                  <a:lnTo>
                    <a:pt x="154" y="13"/>
                  </a:lnTo>
                  <a:lnTo>
                    <a:pt x="153" y="18"/>
                  </a:lnTo>
                  <a:lnTo>
                    <a:pt x="150" y="22"/>
                  </a:lnTo>
                  <a:lnTo>
                    <a:pt x="146" y="25"/>
                  </a:lnTo>
                  <a:lnTo>
                    <a:pt x="142" y="26"/>
                  </a:lnTo>
                  <a:lnTo>
                    <a:pt x="142" y="13"/>
                  </a:lnTo>
                  <a:close/>
                  <a:moveTo>
                    <a:pt x="154" y="13"/>
                  </a:moveTo>
                  <a:lnTo>
                    <a:pt x="154" y="322"/>
                  </a:lnTo>
                  <a:lnTo>
                    <a:pt x="129" y="322"/>
                  </a:lnTo>
                  <a:lnTo>
                    <a:pt x="129" y="13"/>
                  </a:lnTo>
                  <a:lnTo>
                    <a:pt x="154" y="13"/>
                  </a:lnTo>
                  <a:close/>
                  <a:moveTo>
                    <a:pt x="142" y="322"/>
                  </a:moveTo>
                  <a:lnTo>
                    <a:pt x="154" y="322"/>
                  </a:lnTo>
                  <a:lnTo>
                    <a:pt x="153" y="326"/>
                  </a:lnTo>
                  <a:lnTo>
                    <a:pt x="150" y="330"/>
                  </a:lnTo>
                  <a:lnTo>
                    <a:pt x="146" y="334"/>
                  </a:lnTo>
                  <a:lnTo>
                    <a:pt x="142" y="335"/>
                  </a:lnTo>
                  <a:lnTo>
                    <a:pt x="136" y="334"/>
                  </a:lnTo>
                  <a:lnTo>
                    <a:pt x="132" y="330"/>
                  </a:lnTo>
                  <a:lnTo>
                    <a:pt x="130" y="326"/>
                  </a:lnTo>
                  <a:lnTo>
                    <a:pt x="129" y="322"/>
                  </a:lnTo>
                  <a:lnTo>
                    <a:pt x="142" y="322"/>
                  </a:lnTo>
                  <a:close/>
                  <a:moveTo>
                    <a:pt x="142" y="335"/>
                  </a:moveTo>
                  <a:lnTo>
                    <a:pt x="12" y="335"/>
                  </a:lnTo>
                  <a:lnTo>
                    <a:pt x="12" y="309"/>
                  </a:lnTo>
                  <a:lnTo>
                    <a:pt x="142" y="309"/>
                  </a:lnTo>
                  <a:lnTo>
                    <a:pt x="142" y="335"/>
                  </a:lnTo>
                  <a:close/>
                  <a:moveTo>
                    <a:pt x="12" y="322"/>
                  </a:moveTo>
                  <a:lnTo>
                    <a:pt x="12" y="335"/>
                  </a:lnTo>
                  <a:lnTo>
                    <a:pt x="8" y="334"/>
                  </a:lnTo>
                  <a:lnTo>
                    <a:pt x="4" y="330"/>
                  </a:lnTo>
                  <a:lnTo>
                    <a:pt x="1" y="326"/>
                  </a:lnTo>
                  <a:lnTo>
                    <a:pt x="0" y="322"/>
                  </a:lnTo>
                  <a:lnTo>
                    <a:pt x="1" y="316"/>
                  </a:lnTo>
                  <a:lnTo>
                    <a:pt x="4" y="312"/>
                  </a:lnTo>
                  <a:lnTo>
                    <a:pt x="8" y="310"/>
                  </a:lnTo>
                  <a:lnTo>
                    <a:pt x="12" y="309"/>
                  </a:lnTo>
                  <a:lnTo>
                    <a:pt x="12" y="322"/>
                  </a:lnTo>
                  <a:close/>
                  <a:moveTo>
                    <a:pt x="0" y="322"/>
                  </a:moveTo>
                  <a:lnTo>
                    <a:pt x="0" y="13"/>
                  </a:lnTo>
                  <a:lnTo>
                    <a:pt x="25" y="13"/>
                  </a:lnTo>
                  <a:lnTo>
                    <a:pt x="25" y="322"/>
                  </a:lnTo>
                  <a:lnTo>
                    <a:pt x="0" y="322"/>
                  </a:lnTo>
                  <a:close/>
                  <a:moveTo>
                    <a:pt x="12" y="13"/>
                  </a:move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5" y="13"/>
                  </a:lnTo>
                  <a:lnTo>
                    <a:pt x="12" y="13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Freeform 1589">
              <a:extLst>
                <a:ext uri="{FF2B5EF4-FFF2-40B4-BE49-F238E27FC236}">
                  <a16:creationId xmlns:a16="http://schemas.microsoft.com/office/drawing/2014/main" id="{287C9934-D988-4758-9544-4372C4BED6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6" y="3135313"/>
              <a:ext cx="14288" cy="14288"/>
            </a:xfrm>
            <a:custGeom>
              <a:avLst/>
              <a:gdLst>
                <a:gd name="T0" fmla="*/ 28 w 39"/>
                <a:gd name="T1" fmla="*/ 4 h 39"/>
                <a:gd name="T2" fmla="*/ 31 w 39"/>
                <a:gd name="T3" fmla="*/ 18 h 39"/>
                <a:gd name="T4" fmla="*/ 19 w 39"/>
                <a:gd name="T5" fmla="*/ 26 h 39"/>
                <a:gd name="T6" fmla="*/ 22 w 39"/>
                <a:gd name="T7" fmla="*/ 25 h 39"/>
                <a:gd name="T8" fmla="*/ 9 w 39"/>
                <a:gd name="T9" fmla="*/ 3 h 39"/>
                <a:gd name="T10" fmla="*/ 19 w 39"/>
                <a:gd name="T11" fmla="*/ 0 h 39"/>
                <a:gd name="T12" fmla="*/ 24 w 39"/>
                <a:gd name="T13" fmla="*/ 24 h 39"/>
                <a:gd name="T14" fmla="*/ 10 w 39"/>
                <a:gd name="T15" fmla="*/ 27 h 39"/>
                <a:gd name="T16" fmla="*/ 2 w 39"/>
                <a:gd name="T17" fmla="*/ 15 h 39"/>
                <a:gd name="T18" fmla="*/ 15 w 39"/>
                <a:gd name="T19" fmla="*/ 15 h 39"/>
                <a:gd name="T20" fmla="*/ 26 w 39"/>
                <a:gd name="T21" fmla="*/ 19 h 39"/>
                <a:gd name="T22" fmla="*/ 2 w 39"/>
                <a:gd name="T23" fmla="*/ 12 h 39"/>
                <a:gd name="T24" fmla="*/ 24 w 39"/>
                <a:gd name="T25" fmla="*/ 24 h 39"/>
                <a:gd name="T26" fmla="*/ 24 w 39"/>
                <a:gd name="T27" fmla="*/ 15 h 39"/>
                <a:gd name="T28" fmla="*/ 2 w 39"/>
                <a:gd name="T29" fmla="*/ 27 h 39"/>
                <a:gd name="T30" fmla="*/ 26 w 39"/>
                <a:gd name="T31" fmla="*/ 19 h 39"/>
                <a:gd name="T32" fmla="*/ 27 w 39"/>
                <a:gd name="T33" fmla="*/ 19 h 39"/>
                <a:gd name="T34" fmla="*/ 24 w 39"/>
                <a:gd name="T35" fmla="*/ 34 h 39"/>
                <a:gd name="T36" fmla="*/ 10 w 39"/>
                <a:gd name="T37" fmla="*/ 36 h 39"/>
                <a:gd name="T38" fmla="*/ 24 w 39"/>
                <a:gd name="T39" fmla="*/ 15 h 39"/>
                <a:gd name="T40" fmla="*/ 19 w 39"/>
                <a:gd name="T41" fmla="*/ 39 h 39"/>
                <a:gd name="T42" fmla="*/ 9 w 39"/>
                <a:gd name="T43" fmla="*/ 36 h 39"/>
                <a:gd name="T44" fmla="*/ 19 w 39"/>
                <a:gd name="T45" fmla="*/ 13 h 39"/>
                <a:gd name="T46" fmla="*/ 34 w 39"/>
                <a:gd name="T47" fmla="*/ 34 h 39"/>
                <a:gd name="T48" fmla="*/ 24 w 39"/>
                <a:gd name="T49" fmla="*/ 39 h 39"/>
                <a:gd name="T50" fmla="*/ 24 w 39"/>
                <a:gd name="T51" fmla="*/ 24 h 39"/>
                <a:gd name="T52" fmla="*/ 24 w 39"/>
                <a:gd name="T53" fmla="*/ 12 h 39"/>
                <a:gd name="T54" fmla="*/ 36 w 39"/>
                <a:gd name="T55" fmla="*/ 19 h 39"/>
                <a:gd name="T56" fmla="*/ 34 w 39"/>
                <a:gd name="T57" fmla="*/ 34 h 39"/>
                <a:gd name="T58" fmla="*/ 14 w 39"/>
                <a:gd name="T59" fmla="*/ 17 h 39"/>
                <a:gd name="T60" fmla="*/ 38 w 39"/>
                <a:gd name="T61" fmla="*/ 24 h 39"/>
                <a:gd name="T62" fmla="*/ 34 w 39"/>
                <a:gd name="T63" fmla="*/ 34 h 39"/>
                <a:gd name="T64" fmla="*/ 14 w 39"/>
                <a:gd name="T65" fmla="*/ 22 h 39"/>
                <a:gd name="T66" fmla="*/ 36 w 39"/>
                <a:gd name="T67" fmla="*/ 9 h 39"/>
                <a:gd name="T68" fmla="*/ 39 w 39"/>
                <a:gd name="T69" fmla="*/ 19 h 39"/>
                <a:gd name="T70" fmla="*/ 15 w 39"/>
                <a:gd name="T71" fmla="*/ 24 h 39"/>
                <a:gd name="T72" fmla="*/ 12 w 39"/>
                <a:gd name="T73" fmla="*/ 10 h 39"/>
                <a:gd name="T74" fmla="*/ 24 w 39"/>
                <a:gd name="T75" fmla="*/ 2 h 39"/>
                <a:gd name="T76" fmla="*/ 24 w 39"/>
                <a:gd name="T77" fmla="*/ 15 h 39"/>
                <a:gd name="T78" fmla="*/ 19 w 39"/>
                <a:gd name="T79" fmla="*/ 26 h 39"/>
                <a:gd name="T80" fmla="*/ 27 w 39"/>
                <a:gd name="T81" fmla="*/ 2 h 39"/>
                <a:gd name="T82" fmla="*/ 15 w 39"/>
                <a:gd name="T83" fmla="*/ 24 h 39"/>
                <a:gd name="T84" fmla="*/ 11 w 39"/>
                <a:gd name="T85" fmla="*/ 23 h 39"/>
                <a:gd name="T86" fmla="*/ 8 w 39"/>
                <a:gd name="T87" fmla="*/ 9 h 39"/>
                <a:gd name="T88" fmla="*/ 19 w 39"/>
                <a:gd name="T8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lnTo>
                    <a:pt x="25" y="1"/>
                  </a:lnTo>
                  <a:lnTo>
                    <a:pt x="28" y="4"/>
                  </a:lnTo>
                  <a:lnTo>
                    <a:pt x="31" y="9"/>
                  </a:lnTo>
                  <a:lnTo>
                    <a:pt x="32" y="13"/>
                  </a:lnTo>
                  <a:lnTo>
                    <a:pt x="31" y="18"/>
                  </a:lnTo>
                  <a:lnTo>
                    <a:pt x="28" y="23"/>
                  </a:lnTo>
                  <a:lnTo>
                    <a:pt x="25" y="25"/>
                  </a:lnTo>
                  <a:lnTo>
                    <a:pt x="19" y="26"/>
                  </a:lnTo>
                  <a:lnTo>
                    <a:pt x="19" y="0"/>
                  </a:lnTo>
                  <a:close/>
                  <a:moveTo>
                    <a:pt x="19" y="26"/>
                  </a:moveTo>
                  <a:lnTo>
                    <a:pt x="22" y="25"/>
                  </a:lnTo>
                  <a:lnTo>
                    <a:pt x="24" y="24"/>
                  </a:lnTo>
                  <a:lnTo>
                    <a:pt x="5" y="7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19" y="26"/>
                  </a:lnTo>
                  <a:close/>
                  <a:moveTo>
                    <a:pt x="15" y="15"/>
                  </a:moveTo>
                  <a:lnTo>
                    <a:pt x="24" y="24"/>
                  </a:lnTo>
                  <a:lnTo>
                    <a:pt x="19" y="27"/>
                  </a:lnTo>
                  <a:lnTo>
                    <a:pt x="15" y="28"/>
                  </a:lnTo>
                  <a:lnTo>
                    <a:pt x="10" y="27"/>
                  </a:lnTo>
                  <a:lnTo>
                    <a:pt x="5" y="24"/>
                  </a:lnTo>
                  <a:lnTo>
                    <a:pt x="3" y="19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5" y="7"/>
                  </a:lnTo>
                  <a:lnTo>
                    <a:pt x="15" y="15"/>
                  </a:lnTo>
                  <a:close/>
                  <a:moveTo>
                    <a:pt x="24" y="24"/>
                  </a:moveTo>
                  <a:lnTo>
                    <a:pt x="25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3" y="9"/>
                  </a:lnTo>
                  <a:lnTo>
                    <a:pt x="5" y="7"/>
                  </a:lnTo>
                  <a:lnTo>
                    <a:pt x="24" y="24"/>
                  </a:lnTo>
                  <a:close/>
                  <a:moveTo>
                    <a:pt x="26" y="19"/>
                  </a:moveTo>
                  <a:lnTo>
                    <a:pt x="25" y="17"/>
                  </a:lnTo>
                  <a:lnTo>
                    <a:pt x="24" y="15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6" y="19"/>
                  </a:lnTo>
                  <a:close/>
                  <a:moveTo>
                    <a:pt x="15" y="24"/>
                  </a:moveTo>
                  <a:lnTo>
                    <a:pt x="24" y="15"/>
                  </a:lnTo>
                  <a:lnTo>
                    <a:pt x="27" y="19"/>
                  </a:lnTo>
                  <a:lnTo>
                    <a:pt x="28" y="24"/>
                  </a:lnTo>
                  <a:lnTo>
                    <a:pt x="27" y="29"/>
                  </a:lnTo>
                  <a:lnTo>
                    <a:pt x="24" y="34"/>
                  </a:lnTo>
                  <a:lnTo>
                    <a:pt x="19" y="36"/>
                  </a:lnTo>
                  <a:lnTo>
                    <a:pt x="15" y="37"/>
                  </a:lnTo>
                  <a:lnTo>
                    <a:pt x="10" y="36"/>
                  </a:lnTo>
                  <a:lnTo>
                    <a:pt x="5" y="34"/>
                  </a:lnTo>
                  <a:lnTo>
                    <a:pt x="15" y="24"/>
                  </a:lnTo>
                  <a:close/>
                  <a:moveTo>
                    <a:pt x="24" y="15"/>
                  </a:moveTo>
                  <a:lnTo>
                    <a:pt x="22" y="14"/>
                  </a:lnTo>
                  <a:lnTo>
                    <a:pt x="19" y="13"/>
                  </a:lnTo>
                  <a:lnTo>
                    <a:pt x="19" y="39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9" y="36"/>
                  </a:lnTo>
                  <a:lnTo>
                    <a:pt x="5" y="34"/>
                  </a:lnTo>
                  <a:lnTo>
                    <a:pt x="24" y="15"/>
                  </a:lnTo>
                  <a:close/>
                  <a:moveTo>
                    <a:pt x="19" y="13"/>
                  </a:moveTo>
                  <a:lnTo>
                    <a:pt x="17" y="14"/>
                  </a:lnTo>
                  <a:lnTo>
                    <a:pt x="15" y="15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7" y="38"/>
                  </a:lnTo>
                  <a:lnTo>
                    <a:pt x="24" y="39"/>
                  </a:lnTo>
                  <a:lnTo>
                    <a:pt x="19" y="39"/>
                  </a:lnTo>
                  <a:lnTo>
                    <a:pt x="19" y="13"/>
                  </a:lnTo>
                  <a:close/>
                  <a:moveTo>
                    <a:pt x="24" y="24"/>
                  </a:moveTo>
                  <a:lnTo>
                    <a:pt x="15" y="15"/>
                  </a:lnTo>
                  <a:lnTo>
                    <a:pt x="19" y="12"/>
                  </a:lnTo>
                  <a:lnTo>
                    <a:pt x="24" y="12"/>
                  </a:lnTo>
                  <a:lnTo>
                    <a:pt x="29" y="12"/>
                  </a:lnTo>
                  <a:lnTo>
                    <a:pt x="34" y="15"/>
                  </a:lnTo>
                  <a:lnTo>
                    <a:pt x="36" y="19"/>
                  </a:lnTo>
                  <a:lnTo>
                    <a:pt x="37" y="24"/>
                  </a:lnTo>
                  <a:lnTo>
                    <a:pt x="36" y="29"/>
                  </a:lnTo>
                  <a:lnTo>
                    <a:pt x="34" y="34"/>
                  </a:lnTo>
                  <a:lnTo>
                    <a:pt x="24" y="24"/>
                  </a:lnTo>
                  <a:close/>
                  <a:moveTo>
                    <a:pt x="15" y="15"/>
                  </a:moveTo>
                  <a:lnTo>
                    <a:pt x="14" y="17"/>
                  </a:lnTo>
                  <a:lnTo>
                    <a:pt x="13" y="19"/>
                  </a:lnTo>
                  <a:lnTo>
                    <a:pt x="39" y="19"/>
                  </a:lnTo>
                  <a:lnTo>
                    <a:pt x="38" y="24"/>
                  </a:lnTo>
                  <a:lnTo>
                    <a:pt x="37" y="27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15" y="15"/>
                  </a:lnTo>
                  <a:close/>
                  <a:moveTo>
                    <a:pt x="13" y="19"/>
                  </a:moveTo>
                  <a:lnTo>
                    <a:pt x="14" y="22"/>
                  </a:lnTo>
                  <a:lnTo>
                    <a:pt x="15" y="24"/>
                  </a:lnTo>
                  <a:lnTo>
                    <a:pt x="34" y="7"/>
                  </a:lnTo>
                  <a:lnTo>
                    <a:pt x="36" y="9"/>
                  </a:lnTo>
                  <a:lnTo>
                    <a:pt x="37" y="12"/>
                  </a:lnTo>
                  <a:lnTo>
                    <a:pt x="38" y="16"/>
                  </a:lnTo>
                  <a:lnTo>
                    <a:pt x="39" y="19"/>
                  </a:lnTo>
                  <a:lnTo>
                    <a:pt x="13" y="19"/>
                  </a:lnTo>
                  <a:close/>
                  <a:moveTo>
                    <a:pt x="24" y="15"/>
                  </a:moveTo>
                  <a:lnTo>
                    <a:pt x="15" y="24"/>
                  </a:lnTo>
                  <a:lnTo>
                    <a:pt x="12" y="19"/>
                  </a:lnTo>
                  <a:lnTo>
                    <a:pt x="11" y="15"/>
                  </a:lnTo>
                  <a:lnTo>
                    <a:pt x="12" y="10"/>
                  </a:lnTo>
                  <a:lnTo>
                    <a:pt x="15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4" y="7"/>
                  </a:lnTo>
                  <a:lnTo>
                    <a:pt x="24" y="15"/>
                  </a:lnTo>
                  <a:close/>
                  <a:moveTo>
                    <a:pt x="15" y="24"/>
                  </a:moveTo>
                  <a:lnTo>
                    <a:pt x="17" y="25"/>
                  </a:lnTo>
                  <a:lnTo>
                    <a:pt x="19" y="26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7"/>
                  </a:lnTo>
                  <a:lnTo>
                    <a:pt x="15" y="24"/>
                  </a:lnTo>
                  <a:close/>
                  <a:moveTo>
                    <a:pt x="19" y="26"/>
                  </a:moveTo>
                  <a:lnTo>
                    <a:pt x="14" y="25"/>
                  </a:lnTo>
                  <a:lnTo>
                    <a:pt x="11" y="23"/>
                  </a:lnTo>
                  <a:lnTo>
                    <a:pt x="8" y="18"/>
                  </a:lnTo>
                  <a:lnTo>
                    <a:pt x="7" y="13"/>
                  </a:lnTo>
                  <a:lnTo>
                    <a:pt x="8" y="9"/>
                  </a:lnTo>
                  <a:lnTo>
                    <a:pt x="11" y="4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26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42167AF8-F7FE-4A22-BA60-BC9970703E9E}"/>
              </a:ext>
            </a:extLst>
          </p:cNvPr>
          <p:cNvGrpSpPr>
            <a:grpSpLocks noChangeAspect="1"/>
          </p:cNvGrpSpPr>
          <p:nvPr/>
        </p:nvGrpSpPr>
        <p:grpSpPr>
          <a:xfrm>
            <a:off x="800955" y="2780098"/>
            <a:ext cx="477564" cy="424847"/>
            <a:chOff x="4137026" y="2952750"/>
            <a:chExt cx="244475" cy="217488"/>
          </a:xfrm>
          <a:solidFill>
            <a:schemeClr val="accent2"/>
          </a:solidFill>
        </p:grpSpPr>
        <p:sp>
          <p:nvSpPr>
            <p:cNvPr id="30" name="Freeform 1576">
              <a:extLst>
                <a:ext uri="{FF2B5EF4-FFF2-40B4-BE49-F238E27FC236}">
                  <a16:creationId xmlns:a16="http://schemas.microsoft.com/office/drawing/2014/main" id="{D4737DE0-19C3-4A0B-9160-24A6794381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5463" y="3094038"/>
              <a:ext cx="25400" cy="41275"/>
            </a:xfrm>
            <a:custGeom>
              <a:avLst/>
              <a:gdLst>
                <a:gd name="T0" fmla="*/ 8 w 64"/>
                <a:gd name="T1" fmla="*/ 25 h 103"/>
                <a:gd name="T2" fmla="*/ 2 w 64"/>
                <a:gd name="T3" fmla="*/ 19 h 103"/>
                <a:gd name="T4" fmla="*/ 2 w 64"/>
                <a:gd name="T5" fmla="*/ 8 h 103"/>
                <a:gd name="T6" fmla="*/ 8 w 64"/>
                <a:gd name="T7" fmla="*/ 2 h 103"/>
                <a:gd name="T8" fmla="*/ 13 w 64"/>
                <a:gd name="T9" fmla="*/ 26 h 103"/>
                <a:gd name="T10" fmla="*/ 20 w 64"/>
                <a:gd name="T11" fmla="*/ 0 h 103"/>
                <a:gd name="T12" fmla="*/ 33 w 64"/>
                <a:gd name="T13" fmla="*/ 5 h 103"/>
                <a:gd name="T14" fmla="*/ 26 w 64"/>
                <a:gd name="T15" fmla="*/ 30 h 103"/>
                <a:gd name="T16" fmla="*/ 13 w 64"/>
                <a:gd name="T17" fmla="*/ 26 h 103"/>
                <a:gd name="T18" fmla="*/ 39 w 64"/>
                <a:gd name="T19" fmla="*/ 7 h 103"/>
                <a:gd name="T20" fmla="*/ 49 w 64"/>
                <a:gd name="T21" fmla="*/ 16 h 103"/>
                <a:gd name="T22" fmla="*/ 58 w 64"/>
                <a:gd name="T23" fmla="*/ 26 h 103"/>
                <a:gd name="T24" fmla="*/ 32 w 64"/>
                <a:gd name="T25" fmla="*/ 34 h 103"/>
                <a:gd name="T26" fmla="*/ 39 w 64"/>
                <a:gd name="T27" fmla="*/ 7 h 103"/>
                <a:gd name="T28" fmla="*/ 61 w 64"/>
                <a:gd name="T29" fmla="*/ 33 h 103"/>
                <a:gd name="T30" fmla="*/ 64 w 64"/>
                <a:gd name="T31" fmla="*/ 46 h 103"/>
                <a:gd name="T32" fmla="*/ 39 w 64"/>
                <a:gd name="T33" fmla="*/ 52 h 103"/>
                <a:gd name="T34" fmla="*/ 35 w 64"/>
                <a:gd name="T35" fmla="*/ 39 h 103"/>
                <a:gd name="T36" fmla="*/ 64 w 64"/>
                <a:gd name="T37" fmla="*/ 52 h 103"/>
                <a:gd name="T38" fmla="*/ 63 w 64"/>
                <a:gd name="T39" fmla="*/ 65 h 103"/>
                <a:gd name="T40" fmla="*/ 58 w 64"/>
                <a:gd name="T41" fmla="*/ 78 h 103"/>
                <a:gd name="T42" fmla="*/ 38 w 64"/>
                <a:gd name="T43" fmla="*/ 59 h 103"/>
                <a:gd name="T44" fmla="*/ 64 w 64"/>
                <a:gd name="T45" fmla="*/ 52 h 103"/>
                <a:gd name="T46" fmla="*/ 53 w 64"/>
                <a:gd name="T47" fmla="*/ 84 h 103"/>
                <a:gd name="T48" fmla="*/ 45 w 64"/>
                <a:gd name="T49" fmla="*/ 92 h 103"/>
                <a:gd name="T50" fmla="*/ 26 w 64"/>
                <a:gd name="T51" fmla="*/ 74 h 103"/>
                <a:gd name="T52" fmla="*/ 35 w 64"/>
                <a:gd name="T53" fmla="*/ 65 h 103"/>
                <a:gd name="T54" fmla="*/ 39 w 64"/>
                <a:gd name="T55" fmla="*/ 97 h 103"/>
                <a:gd name="T56" fmla="*/ 26 w 64"/>
                <a:gd name="T57" fmla="*/ 102 h 103"/>
                <a:gd name="T58" fmla="*/ 13 w 64"/>
                <a:gd name="T59" fmla="*/ 103 h 103"/>
                <a:gd name="T60" fmla="*/ 20 w 64"/>
                <a:gd name="T61" fmla="*/ 77 h 103"/>
                <a:gd name="T62" fmla="*/ 39 w 64"/>
                <a:gd name="T63" fmla="*/ 97 h 103"/>
                <a:gd name="T64" fmla="*/ 8 w 64"/>
                <a:gd name="T65" fmla="*/ 102 h 103"/>
                <a:gd name="T66" fmla="*/ 2 w 64"/>
                <a:gd name="T67" fmla="*/ 95 h 103"/>
                <a:gd name="T68" fmla="*/ 2 w 64"/>
                <a:gd name="T69" fmla="*/ 86 h 103"/>
                <a:gd name="T70" fmla="*/ 8 w 64"/>
                <a:gd name="T71" fmla="*/ 78 h 103"/>
                <a:gd name="T72" fmla="*/ 13 w 64"/>
                <a:gd name="T7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103">
                  <a:moveTo>
                    <a:pt x="13" y="26"/>
                  </a:moveTo>
                  <a:lnTo>
                    <a:pt x="8" y="25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26"/>
                  </a:lnTo>
                  <a:close/>
                  <a:moveTo>
                    <a:pt x="13" y="0"/>
                  </a:moveTo>
                  <a:lnTo>
                    <a:pt x="20" y="0"/>
                  </a:lnTo>
                  <a:lnTo>
                    <a:pt x="26" y="3"/>
                  </a:lnTo>
                  <a:lnTo>
                    <a:pt x="33" y="5"/>
                  </a:lnTo>
                  <a:lnTo>
                    <a:pt x="39" y="7"/>
                  </a:lnTo>
                  <a:lnTo>
                    <a:pt x="26" y="30"/>
                  </a:lnTo>
                  <a:lnTo>
                    <a:pt x="20" y="27"/>
                  </a:lnTo>
                  <a:lnTo>
                    <a:pt x="13" y="26"/>
                  </a:lnTo>
                  <a:lnTo>
                    <a:pt x="13" y="0"/>
                  </a:lnTo>
                  <a:close/>
                  <a:moveTo>
                    <a:pt x="39" y="7"/>
                  </a:moveTo>
                  <a:lnTo>
                    <a:pt x="45" y="11"/>
                  </a:lnTo>
                  <a:lnTo>
                    <a:pt x="49" y="16"/>
                  </a:lnTo>
                  <a:lnTo>
                    <a:pt x="53" y="21"/>
                  </a:lnTo>
                  <a:lnTo>
                    <a:pt x="58" y="26"/>
                  </a:lnTo>
                  <a:lnTo>
                    <a:pt x="35" y="39"/>
                  </a:lnTo>
                  <a:lnTo>
                    <a:pt x="32" y="34"/>
                  </a:lnTo>
                  <a:lnTo>
                    <a:pt x="26" y="30"/>
                  </a:lnTo>
                  <a:lnTo>
                    <a:pt x="39" y="7"/>
                  </a:lnTo>
                  <a:close/>
                  <a:moveTo>
                    <a:pt x="58" y="26"/>
                  </a:moveTo>
                  <a:lnTo>
                    <a:pt x="61" y="33"/>
                  </a:lnTo>
                  <a:lnTo>
                    <a:pt x="63" y="38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39" y="52"/>
                  </a:lnTo>
                  <a:lnTo>
                    <a:pt x="38" y="46"/>
                  </a:lnTo>
                  <a:lnTo>
                    <a:pt x="35" y="39"/>
                  </a:lnTo>
                  <a:lnTo>
                    <a:pt x="58" y="26"/>
                  </a:lnTo>
                  <a:close/>
                  <a:moveTo>
                    <a:pt x="64" y="52"/>
                  </a:moveTo>
                  <a:lnTo>
                    <a:pt x="64" y="59"/>
                  </a:lnTo>
                  <a:lnTo>
                    <a:pt x="63" y="65"/>
                  </a:lnTo>
                  <a:lnTo>
                    <a:pt x="61" y="72"/>
                  </a:lnTo>
                  <a:lnTo>
                    <a:pt x="58" y="78"/>
                  </a:lnTo>
                  <a:lnTo>
                    <a:pt x="35" y="65"/>
                  </a:lnTo>
                  <a:lnTo>
                    <a:pt x="38" y="59"/>
                  </a:lnTo>
                  <a:lnTo>
                    <a:pt x="39" y="52"/>
                  </a:lnTo>
                  <a:lnTo>
                    <a:pt x="64" y="52"/>
                  </a:lnTo>
                  <a:close/>
                  <a:moveTo>
                    <a:pt x="58" y="78"/>
                  </a:moveTo>
                  <a:lnTo>
                    <a:pt x="53" y="84"/>
                  </a:lnTo>
                  <a:lnTo>
                    <a:pt x="49" y="88"/>
                  </a:lnTo>
                  <a:lnTo>
                    <a:pt x="45" y="92"/>
                  </a:lnTo>
                  <a:lnTo>
                    <a:pt x="39" y="97"/>
                  </a:lnTo>
                  <a:lnTo>
                    <a:pt x="26" y="74"/>
                  </a:lnTo>
                  <a:lnTo>
                    <a:pt x="32" y="71"/>
                  </a:lnTo>
                  <a:lnTo>
                    <a:pt x="35" y="65"/>
                  </a:lnTo>
                  <a:lnTo>
                    <a:pt x="58" y="78"/>
                  </a:lnTo>
                  <a:close/>
                  <a:moveTo>
                    <a:pt x="39" y="97"/>
                  </a:moveTo>
                  <a:lnTo>
                    <a:pt x="33" y="100"/>
                  </a:lnTo>
                  <a:lnTo>
                    <a:pt x="26" y="102"/>
                  </a:lnTo>
                  <a:lnTo>
                    <a:pt x="20" y="103"/>
                  </a:lnTo>
                  <a:lnTo>
                    <a:pt x="13" y="103"/>
                  </a:lnTo>
                  <a:lnTo>
                    <a:pt x="13" y="78"/>
                  </a:lnTo>
                  <a:lnTo>
                    <a:pt x="20" y="77"/>
                  </a:lnTo>
                  <a:lnTo>
                    <a:pt x="26" y="74"/>
                  </a:lnTo>
                  <a:lnTo>
                    <a:pt x="39" y="97"/>
                  </a:lnTo>
                  <a:close/>
                  <a:moveTo>
                    <a:pt x="13" y="103"/>
                  </a:moveTo>
                  <a:lnTo>
                    <a:pt x="8" y="102"/>
                  </a:lnTo>
                  <a:lnTo>
                    <a:pt x="4" y="100"/>
                  </a:lnTo>
                  <a:lnTo>
                    <a:pt x="2" y="95"/>
                  </a:lnTo>
                  <a:lnTo>
                    <a:pt x="0" y="90"/>
                  </a:lnTo>
                  <a:lnTo>
                    <a:pt x="2" y="86"/>
                  </a:lnTo>
                  <a:lnTo>
                    <a:pt x="4" y="81"/>
                  </a:lnTo>
                  <a:lnTo>
                    <a:pt x="8" y="78"/>
                  </a:lnTo>
                  <a:lnTo>
                    <a:pt x="13" y="78"/>
                  </a:lnTo>
                  <a:lnTo>
                    <a:pt x="13" y="103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Freeform 1577">
              <a:extLst>
                <a:ext uri="{FF2B5EF4-FFF2-40B4-BE49-F238E27FC236}">
                  <a16:creationId xmlns:a16="http://schemas.microsoft.com/office/drawing/2014/main" id="{64B410D1-3BA6-4479-BA9E-2E29F9307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5938" y="3124200"/>
              <a:ext cx="20638" cy="11113"/>
            </a:xfrm>
            <a:custGeom>
              <a:avLst/>
              <a:gdLst>
                <a:gd name="T0" fmla="*/ 38 w 51"/>
                <a:gd name="T1" fmla="*/ 0 h 25"/>
                <a:gd name="T2" fmla="*/ 43 w 51"/>
                <a:gd name="T3" fmla="*/ 0 h 25"/>
                <a:gd name="T4" fmla="*/ 47 w 51"/>
                <a:gd name="T5" fmla="*/ 3 h 25"/>
                <a:gd name="T6" fmla="*/ 50 w 51"/>
                <a:gd name="T7" fmla="*/ 8 h 25"/>
                <a:gd name="T8" fmla="*/ 51 w 51"/>
                <a:gd name="T9" fmla="*/ 12 h 25"/>
                <a:gd name="T10" fmla="*/ 50 w 51"/>
                <a:gd name="T11" fmla="*/ 17 h 25"/>
                <a:gd name="T12" fmla="*/ 47 w 51"/>
                <a:gd name="T13" fmla="*/ 22 h 25"/>
                <a:gd name="T14" fmla="*/ 43 w 51"/>
                <a:gd name="T15" fmla="*/ 24 h 25"/>
                <a:gd name="T16" fmla="*/ 38 w 51"/>
                <a:gd name="T17" fmla="*/ 25 h 25"/>
                <a:gd name="T18" fmla="*/ 38 w 51"/>
                <a:gd name="T19" fmla="*/ 0 h 25"/>
                <a:gd name="T20" fmla="*/ 38 w 51"/>
                <a:gd name="T21" fmla="*/ 25 h 25"/>
                <a:gd name="T22" fmla="*/ 12 w 51"/>
                <a:gd name="T23" fmla="*/ 25 h 25"/>
                <a:gd name="T24" fmla="*/ 12 w 51"/>
                <a:gd name="T25" fmla="*/ 0 h 25"/>
                <a:gd name="T26" fmla="*/ 38 w 51"/>
                <a:gd name="T27" fmla="*/ 0 h 25"/>
                <a:gd name="T28" fmla="*/ 38 w 51"/>
                <a:gd name="T29" fmla="*/ 25 h 25"/>
                <a:gd name="T30" fmla="*/ 12 w 51"/>
                <a:gd name="T31" fmla="*/ 25 h 25"/>
                <a:gd name="T32" fmla="*/ 7 w 51"/>
                <a:gd name="T33" fmla="*/ 24 h 25"/>
                <a:gd name="T34" fmla="*/ 4 w 51"/>
                <a:gd name="T35" fmla="*/ 22 h 25"/>
                <a:gd name="T36" fmla="*/ 1 w 51"/>
                <a:gd name="T37" fmla="*/ 17 h 25"/>
                <a:gd name="T38" fmla="*/ 0 w 51"/>
                <a:gd name="T39" fmla="*/ 12 h 25"/>
                <a:gd name="T40" fmla="*/ 1 w 51"/>
                <a:gd name="T41" fmla="*/ 8 h 25"/>
                <a:gd name="T42" fmla="*/ 4 w 51"/>
                <a:gd name="T43" fmla="*/ 3 h 25"/>
                <a:gd name="T44" fmla="*/ 7 w 51"/>
                <a:gd name="T45" fmla="*/ 0 h 25"/>
                <a:gd name="T46" fmla="*/ 12 w 51"/>
                <a:gd name="T47" fmla="*/ 0 h 25"/>
                <a:gd name="T48" fmla="*/ 12 w 51"/>
                <a:gd name="T4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25">
                  <a:moveTo>
                    <a:pt x="38" y="0"/>
                  </a:moveTo>
                  <a:lnTo>
                    <a:pt x="43" y="0"/>
                  </a:lnTo>
                  <a:lnTo>
                    <a:pt x="47" y="3"/>
                  </a:lnTo>
                  <a:lnTo>
                    <a:pt x="50" y="8"/>
                  </a:lnTo>
                  <a:lnTo>
                    <a:pt x="51" y="12"/>
                  </a:lnTo>
                  <a:lnTo>
                    <a:pt x="50" y="17"/>
                  </a:lnTo>
                  <a:lnTo>
                    <a:pt x="47" y="22"/>
                  </a:lnTo>
                  <a:lnTo>
                    <a:pt x="43" y="24"/>
                  </a:lnTo>
                  <a:lnTo>
                    <a:pt x="38" y="25"/>
                  </a:lnTo>
                  <a:lnTo>
                    <a:pt x="38" y="0"/>
                  </a:lnTo>
                  <a:close/>
                  <a:moveTo>
                    <a:pt x="38" y="25"/>
                  </a:moveTo>
                  <a:lnTo>
                    <a:pt x="12" y="25"/>
                  </a:lnTo>
                  <a:lnTo>
                    <a:pt x="12" y="0"/>
                  </a:lnTo>
                  <a:lnTo>
                    <a:pt x="38" y="0"/>
                  </a:lnTo>
                  <a:lnTo>
                    <a:pt x="38" y="25"/>
                  </a:lnTo>
                  <a:close/>
                  <a:moveTo>
                    <a:pt x="12" y="25"/>
                  </a:moveTo>
                  <a:lnTo>
                    <a:pt x="7" y="24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25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Freeform 1578">
              <a:extLst>
                <a:ext uri="{FF2B5EF4-FFF2-40B4-BE49-F238E27FC236}">
                  <a16:creationId xmlns:a16="http://schemas.microsoft.com/office/drawing/2014/main" id="{58833707-28BA-4764-94BF-8DC8E7EBD3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5938" y="3124200"/>
              <a:ext cx="25400" cy="36513"/>
            </a:xfrm>
            <a:custGeom>
              <a:avLst/>
              <a:gdLst>
                <a:gd name="T0" fmla="*/ 7 w 64"/>
                <a:gd name="T1" fmla="*/ 24 h 90"/>
                <a:gd name="T2" fmla="*/ 1 w 64"/>
                <a:gd name="T3" fmla="*/ 17 h 90"/>
                <a:gd name="T4" fmla="*/ 1 w 64"/>
                <a:gd name="T5" fmla="*/ 8 h 90"/>
                <a:gd name="T6" fmla="*/ 7 w 64"/>
                <a:gd name="T7" fmla="*/ 0 h 90"/>
                <a:gd name="T8" fmla="*/ 12 w 64"/>
                <a:gd name="T9" fmla="*/ 25 h 90"/>
                <a:gd name="T10" fmla="*/ 23 w 64"/>
                <a:gd name="T11" fmla="*/ 0 h 90"/>
                <a:gd name="T12" fmla="*/ 42 w 64"/>
                <a:gd name="T13" fmla="*/ 9 h 90"/>
                <a:gd name="T14" fmla="*/ 31 w 64"/>
                <a:gd name="T15" fmla="*/ 33 h 90"/>
                <a:gd name="T16" fmla="*/ 22 w 64"/>
                <a:gd name="T17" fmla="*/ 27 h 90"/>
                <a:gd name="T18" fmla="*/ 12 w 64"/>
                <a:gd name="T19" fmla="*/ 25 h 90"/>
                <a:gd name="T20" fmla="*/ 39 w 64"/>
                <a:gd name="T21" fmla="*/ 24 h 90"/>
                <a:gd name="T22" fmla="*/ 51 w 64"/>
                <a:gd name="T23" fmla="*/ 19 h 90"/>
                <a:gd name="T24" fmla="*/ 51 w 64"/>
                <a:gd name="T25" fmla="*/ 28 h 90"/>
                <a:gd name="T26" fmla="*/ 45 w 64"/>
                <a:gd name="T27" fmla="*/ 36 h 90"/>
                <a:gd name="T28" fmla="*/ 35 w 64"/>
                <a:gd name="T29" fmla="*/ 36 h 90"/>
                <a:gd name="T30" fmla="*/ 39 w 64"/>
                <a:gd name="T31" fmla="*/ 24 h 90"/>
                <a:gd name="T32" fmla="*/ 55 w 64"/>
                <a:gd name="T33" fmla="*/ 23 h 90"/>
                <a:gd name="T34" fmla="*/ 63 w 64"/>
                <a:gd name="T35" fmla="*/ 41 h 90"/>
                <a:gd name="T36" fmla="*/ 38 w 64"/>
                <a:gd name="T37" fmla="*/ 51 h 90"/>
                <a:gd name="T38" fmla="*/ 36 w 64"/>
                <a:gd name="T39" fmla="*/ 41 h 90"/>
                <a:gd name="T40" fmla="*/ 31 w 64"/>
                <a:gd name="T41" fmla="*/ 33 h 90"/>
                <a:gd name="T42" fmla="*/ 64 w 64"/>
                <a:gd name="T43" fmla="*/ 51 h 90"/>
                <a:gd name="T44" fmla="*/ 62 w 64"/>
                <a:gd name="T45" fmla="*/ 62 h 90"/>
                <a:gd name="T46" fmla="*/ 59 w 64"/>
                <a:gd name="T47" fmla="*/ 71 h 90"/>
                <a:gd name="T48" fmla="*/ 54 w 64"/>
                <a:gd name="T49" fmla="*/ 78 h 90"/>
                <a:gd name="T50" fmla="*/ 46 w 64"/>
                <a:gd name="T51" fmla="*/ 83 h 90"/>
                <a:gd name="T52" fmla="*/ 35 w 64"/>
                <a:gd name="T53" fmla="*/ 60 h 90"/>
                <a:gd name="T54" fmla="*/ 37 w 64"/>
                <a:gd name="T55" fmla="*/ 54 h 90"/>
                <a:gd name="T56" fmla="*/ 64 w 64"/>
                <a:gd name="T57" fmla="*/ 51 h 90"/>
                <a:gd name="T58" fmla="*/ 38 w 64"/>
                <a:gd name="T59" fmla="*/ 87 h 90"/>
                <a:gd name="T60" fmla="*/ 21 w 64"/>
                <a:gd name="T61" fmla="*/ 90 h 90"/>
                <a:gd name="T62" fmla="*/ 12 w 64"/>
                <a:gd name="T63" fmla="*/ 64 h 90"/>
                <a:gd name="T64" fmla="*/ 24 w 64"/>
                <a:gd name="T65" fmla="*/ 63 h 90"/>
                <a:gd name="T66" fmla="*/ 34 w 64"/>
                <a:gd name="T67" fmla="*/ 61 h 90"/>
                <a:gd name="T68" fmla="*/ 12 w 64"/>
                <a:gd name="T69" fmla="*/ 90 h 90"/>
                <a:gd name="T70" fmla="*/ 4 w 64"/>
                <a:gd name="T71" fmla="*/ 86 h 90"/>
                <a:gd name="T72" fmla="*/ 0 w 64"/>
                <a:gd name="T73" fmla="*/ 77 h 90"/>
                <a:gd name="T74" fmla="*/ 4 w 64"/>
                <a:gd name="T75" fmla="*/ 68 h 90"/>
                <a:gd name="T76" fmla="*/ 12 w 64"/>
                <a:gd name="T77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90">
                  <a:moveTo>
                    <a:pt x="12" y="25"/>
                  </a:moveTo>
                  <a:lnTo>
                    <a:pt x="7" y="24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25"/>
                  </a:lnTo>
                  <a:close/>
                  <a:moveTo>
                    <a:pt x="12" y="0"/>
                  </a:moveTo>
                  <a:lnTo>
                    <a:pt x="23" y="0"/>
                  </a:lnTo>
                  <a:lnTo>
                    <a:pt x="32" y="3"/>
                  </a:lnTo>
                  <a:lnTo>
                    <a:pt x="42" y="9"/>
                  </a:lnTo>
                  <a:lnTo>
                    <a:pt x="49" y="14"/>
                  </a:lnTo>
                  <a:lnTo>
                    <a:pt x="31" y="33"/>
                  </a:lnTo>
                  <a:lnTo>
                    <a:pt x="27" y="29"/>
                  </a:lnTo>
                  <a:lnTo>
                    <a:pt x="22" y="27"/>
                  </a:lnTo>
                  <a:lnTo>
                    <a:pt x="18" y="26"/>
                  </a:ln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39" y="24"/>
                  </a:moveTo>
                  <a:lnTo>
                    <a:pt x="49" y="14"/>
                  </a:lnTo>
                  <a:lnTo>
                    <a:pt x="51" y="19"/>
                  </a:lnTo>
                  <a:lnTo>
                    <a:pt x="52" y="24"/>
                  </a:lnTo>
                  <a:lnTo>
                    <a:pt x="51" y="28"/>
                  </a:lnTo>
                  <a:lnTo>
                    <a:pt x="49" y="33"/>
                  </a:lnTo>
                  <a:lnTo>
                    <a:pt x="45" y="36"/>
                  </a:lnTo>
                  <a:lnTo>
                    <a:pt x="39" y="37"/>
                  </a:lnTo>
                  <a:lnTo>
                    <a:pt x="35" y="36"/>
                  </a:lnTo>
                  <a:lnTo>
                    <a:pt x="31" y="33"/>
                  </a:lnTo>
                  <a:lnTo>
                    <a:pt x="39" y="24"/>
                  </a:lnTo>
                  <a:close/>
                  <a:moveTo>
                    <a:pt x="49" y="14"/>
                  </a:moveTo>
                  <a:lnTo>
                    <a:pt x="55" y="23"/>
                  </a:lnTo>
                  <a:lnTo>
                    <a:pt x="60" y="32"/>
                  </a:lnTo>
                  <a:lnTo>
                    <a:pt x="63" y="41"/>
                  </a:lnTo>
                  <a:lnTo>
                    <a:pt x="64" y="51"/>
                  </a:lnTo>
                  <a:lnTo>
                    <a:pt x="38" y="51"/>
                  </a:lnTo>
                  <a:lnTo>
                    <a:pt x="37" y="46"/>
                  </a:lnTo>
                  <a:lnTo>
                    <a:pt x="36" y="41"/>
                  </a:lnTo>
                  <a:lnTo>
                    <a:pt x="34" y="37"/>
                  </a:lnTo>
                  <a:lnTo>
                    <a:pt x="31" y="33"/>
                  </a:lnTo>
                  <a:lnTo>
                    <a:pt x="49" y="14"/>
                  </a:lnTo>
                  <a:close/>
                  <a:moveTo>
                    <a:pt x="64" y="51"/>
                  </a:moveTo>
                  <a:lnTo>
                    <a:pt x="63" y="56"/>
                  </a:lnTo>
                  <a:lnTo>
                    <a:pt x="62" y="62"/>
                  </a:lnTo>
                  <a:lnTo>
                    <a:pt x="61" y="67"/>
                  </a:lnTo>
                  <a:lnTo>
                    <a:pt x="59" y="71"/>
                  </a:lnTo>
                  <a:lnTo>
                    <a:pt x="57" y="75"/>
                  </a:lnTo>
                  <a:lnTo>
                    <a:pt x="54" y="78"/>
                  </a:lnTo>
                  <a:lnTo>
                    <a:pt x="50" y="81"/>
                  </a:lnTo>
                  <a:lnTo>
                    <a:pt x="46" y="83"/>
                  </a:lnTo>
                  <a:lnTo>
                    <a:pt x="34" y="61"/>
                  </a:lnTo>
                  <a:lnTo>
                    <a:pt x="35" y="60"/>
                  </a:lnTo>
                  <a:lnTo>
                    <a:pt x="37" y="57"/>
                  </a:lnTo>
                  <a:lnTo>
                    <a:pt x="37" y="54"/>
                  </a:lnTo>
                  <a:lnTo>
                    <a:pt x="38" y="51"/>
                  </a:lnTo>
                  <a:lnTo>
                    <a:pt x="64" y="51"/>
                  </a:lnTo>
                  <a:close/>
                  <a:moveTo>
                    <a:pt x="46" y="83"/>
                  </a:moveTo>
                  <a:lnTo>
                    <a:pt x="38" y="87"/>
                  </a:lnTo>
                  <a:lnTo>
                    <a:pt x="31" y="89"/>
                  </a:lnTo>
                  <a:lnTo>
                    <a:pt x="21" y="90"/>
                  </a:lnTo>
                  <a:lnTo>
                    <a:pt x="12" y="90"/>
                  </a:lnTo>
                  <a:lnTo>
                    <a:pt x="12" y="64"/>
                  </a:lnTo>
                  <a:lnTo>
                    <a:pt x="19" y="64"/>
                  </a:lnTo>
                  <a:lnTo>
                    <a:pt x="24" y="63"/>
                  </a:lnTo>
                  <a:lnTo>
                    <a:pt x="30" y="62"/>
                  </a:lnTo>
                  <a:lnTo>
                    <a:pt x="34" y="61"/>
                  </a:lnTo>
                  <a:lnTo>
                    <a:pt x="46" y="83"/>
                  </a:lnTo>
                  <a:close/>
                  <a:moveTo>
                    <a:pt x="12" y="90"/>
                  </a:moveTo>
                  <a:lnTo>
                    <a:pt x="7" y="89"/>
                  </a:lnTo>
                  <a:lnTo>
                    <a:pt x="4" y="86"/>
                  </a:lnTo>
                  <a:lnTo>
                    <a:pt x="1" y="82"/>
                  </a:lnTo>
                  <a:lnTo>
                    <a:pt x="0" y="77"/>
                  </a:lnTo>
                  <a:lnTo>
                    <a:pt x="1" y="71"/>
                  </a:lnTo>
                  <a:lnTo>
                    <a:pt x="4" y="68"/>
                  </a:lnTo>
                  <a:lnTo>
                    <a:pt x="7" y="65"/>
                  </a:lnTo>
                  <a:lnTo>
                    <a:pt x="12" y="64"/>
                  </a:lnTo>
                  <a:lnTo>
                    <a:pt x="12" y="90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Freeform 1579">
              <a:extLst>
                <a:ext uri="{FF2B5EF4-FFF2-40B4-BE49-F238E27FC236}">
                  <a16:creationId xmlns:a16="http://schemas.microsoft.com/office/drawing/2014/main" id="{3AF5277E-FAE2-4E46-9516-8C68F69D1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263" y="3149600"/>
              <a:ext cx="76200" cy="11113"/>
            </a:xfrm>
            <a:custGeom>
              <a:avLst/>
              <a:gdLst>
                <a:gd name="T0" fmla="*/ 180 w 193"/>
                <a:gd name="T1" fmla="*/ 0 h 26"/>
                <a:gd name="T2" fmla="*/ 186 w 193"/>
                <a:gd name="T3" fmla="*/ 1 h 26"/>
                <a:gd name="T4" fmla="*/ 189 w 193"/>
                <a:gd name="T5" fmla="*/ 4 h 26"/>
                <a:gd name="T6" fmla="*/ 192 w 193"/>
                <a:gd name="T7" fmla="*/ 7 h 26"/>
                <a:gd name="T8" fmla="*/ 193 w 193"/>
                <a:gd name="T9" fmla="*/ 13 h 26"/>
                <a:gd name="T10" fmla="*/ 192 w 193"/>
                <a:gd name="T11" fmla="*/ 18 h 26"/>
                <a:gd name="T12" fmla="*/ 189 w 193"/>
                <a:gd name="T13" fmla="*/ 22 h 26"/>
                <a:gd name="T14" fmla="*/ 186 w 193"/>
                <a:gd name="T15" fmla="*/ 25 h 26"/>
                <a:gd name="T16" fmla="*/ 180 w 193"/>
                <a:gd name="T17" fmla="*/ 26 h 26"/>
                <a:gd name="T18" fmla="*/ 180 w 193"/>
                <a:gd name="T19" fmla="*/ 0 h 26"/>
                <a:gd name="T20" fmla="*/ 180 w 193"/>
                <a:gd name="T21" fmla="*/ 26 h 26"/>
                <a:gd name="T22" fmla="*/ 13 w 193"/>
                <a:gd name="T23" fmla="*/ 26 h 26"/>
                <a:gd name="T24" fmla="*/ 13 w 193"/>
                <a:gd name="T25" fmla="*/ 0 h 26"/>
                <a:gd name="T26" fmla="*/ 180 w 193"/>
                <a:gd name="T27" fmla="*/ 0 h 26"/>
                <a:gd name="T28" fmla="*/ 180 w 193"/>
                <a:gd name="T29" fmla="*/ 26 h 26"/>
                <a:gd name="T30" fmla="*/ 13 w 193"/>
                <a:gd name="T31" fmla="*/ 26 h 26"/>
                <a:gd name="T32" fmla="*/ 9 w 193"/>
                <a:gd name="T33" fmla="*/ 25 h 26"/>
                <a:gd name="T34" fmla="*/ 4 w 193"/>
                <a:gd name="T35" fmla="*/ 22 h 26"/>
                <a:gd name="T36" fmla="*/ 1 w 193"/>
                <a:gd name="T37" fmla="*/ 18 h 26"/>
                <a:gd name="T38" fmla="*/ 0 w 193"/>
                <a:gd name="T39" fmla="*/ 13 h 26"/>
                <a:gd name="T40" fmla="*/ 1 w 193"/>
                <a:gd name="T41" fmla="*/ 7 h 26"/>
                <a:gd name="T42" fmla="*/ 4 w 193"/>
                <a:gd name="T43" fmla="*/ 4 h 26"/>
                <a:gd name="T44" fmla="*/ 9 w 193"/>
                <a:gd name="T45" fmla="*/ 1 h 26"/>
                <a:gd name="T46" fmla="*/ 13 w 193"/>
                <a:gd name="T47" fmla="*/ 0 h 26"/>
                <a:gd name="T48" fmla="*/ 13 w 193"/>
                <a:gd name="T4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26">
                  <a:moveTo>
                    <a:pt x="180" y="0"/>
                  </a:moveTo>
                  <a:lnTo>
                    <a:pt x="186" y="1"/>
                  </a:lnTo>
                  <a:lnTo>
                    <a:pt x="189" y="4"/>
                  </a:lnTo>
                  <a:lnTo>
                    <a:pt x="192" y="7"/>
                  </a:lnTo>
                  <a:lnTo>
                    <a:pt x="193" y="13"/>
                  </a:lnTo>
                  <a:lnTo>
                    <a:pt x="192" y="18"/>
                  </a:lnTo>
                  <a:lnTo>
                    <a:pt x="189" y="22"/>
                  </a:lnTo>
                  <a:lnTo>
                    <a:pt x="186" y="25"/>
                  </a:lnTo>
                  <a:lnTo>
                    <a:pt x="180" y="26"/>
                  </a:lnTo>
                  <a:lnTo>
                    <a:pt x="180" y="0"/>
                  </a:lnTo>
                  <a:close/>
                  <a:moveTo>
                    <a:pt x="180" y="26"/>
                  </a:moveTo>
                  <a:lnTo>
                    <a:pt x="13" y="26"/>
                  </a:lnTo>
                  <a:lnTo>
                    <a:pt x="13" y="0"/>
                  </a:lnTo>
                  <a:lnTo>
                    <a:pt x="180" y="0"/>
                  </a:lnTo>
                  <a:lnTo>
                    <a:pt x="180" y="26"/>
                  </a:lnTo>
                  <a:close/>
                  <a:moveTo>
                    <a:pt x="13" y="26"/>
                  </a:moveTo>
                  <a:lnTo>
                    <a:pt x="9" y="25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26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Freeform 1580">
              <a:extLst>
                <a:ext uri="{FF2B5EF4-FFF2-40B4-BE49-F238E27FC236}">
                  <a16:creationId xmlns:a16="http://schemas.microsoft.com/office/drawing/2014/main" id="{BEF60BEC-97FF-4060-81FB-8E53F5E87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7826" y="3140075"/>
              <a:ext cx="80963" cy="20638"/>
            </a:xfrm>
            <a:custGeom>
              <a:avLst/>
              <a:gdLst>
                <a:gd name="T0" fmla="*/ 192 w 205"/>
                <a:gd name="T1" fmla="*/ 26 h 52"/>
                <a:gd name="T2" fmla="*/ 197 w 205"/>
                <a:gd name="T3" fmla="*/ 27 h 52"/>
                <a:gd name="T4" fmla="*/ 202 w 205"/>
                <a:gd name="T5" fmla="*/ 30 h 52"/>
                <a:gd name="T6" fmla="*/ 204 w 205"/>
                <a:gd name="T7" fmla="*/ 33 h 52"/>
                <a:gd name="T8" fmla="*/ 205 w 205"/>
                <a:gd name="T9" fmla="*/ 39 h 52"/>
                <a:gd name="T10" fmla="*/ 204 w 205"/>
                <a:gd name="T11" fmla="*/ 44 h 52"/>
                <a:gd name="T12" fmla="*/ 202 w 205"/>
                <a:gd name="T13" fmla="*/ 48 h 52"/>
                <a:gd name="T14" fmla="*/ 197 w 205"/>
                <a:gd name="T15" fmla="*/ 51 h 52"/>
                <a:gd name="T16" fmla="*/ 192 w 205"/>
                <a:gd name="T17" fmla="*/ 52 h 52"/>
                <a:gd name="T18" fmla="*/ 192 w 205"/>
                <a:gd name="T19" fmla="*/ 26 h 52"/>
                <a:gd name="T20" fmla="*/ 192 w 205"/>
                <a:gd name="T21" fmla="*/ 52 h 52"/>
                <a:gd name="T22" fmla="*/ 161 w 205"/>
                <a:gd name="T23" fmla="*/ 51 h 52"/>
                <a:gd name="T24" fmla="*/ 135 w 205"/>
                <a:gd name="T25" fmla="*/ 49 h 52"/>
                <a:gd name="T26" fmla="*/ 112 w 205"/>
                <a:gd name="T27" fmla="*/ 44 h 52"/>
                <a:gd name="T28" fmla="*/ 88 w 205"/>
                <a:gd name="T29" fmla="*/ 40 h 52"/>
                <a:gd name="T30" fmla="*/ 93 w 205"/>
                <a:gd name="T31" fmla="*/ 14 h 52"/>
                <a:gd name="T32" fmla="*/ 115 w 205"/>
                <a:gd name="T33" fmla="*/ 19 h 52"/>
                <a:gd name="T34" fmla="*/ 138 w 205"/>
                <a:gd name="T35" fmla="*/ 23 h 52"/>
                <a:gd name="T36" fmla="*/ 163 w 205"/>
                <a:gd name="T37" fmla="*/ 25 h 52"/>
                <a:gd name="T38" fmla="*/ 192 w 205"/>
                <a:gd name="T39" fmla="*/ 26 h 52"/>
                <a:gd name="T40" fmla="*/ 192 w 205"/>
                <a:gd name="T41" fmla="*/ 52 h 52"/>
                <a:gd name="T42" fmla="*/ 88 w 205"/>
                <a:gd name="T43" fmla="*/ 40 h 52"/>
                <a:gd name="T44" fmla="*/ 72 w 205"/>
                <a:gd name="T45" fmla="*/ 37 h 52"/>
                <a:gd name="T46" fmla="*/ 55 w 205"/>
                <a:gd name="T47" fmla="*/ 33 h 52"/>
                <a:gd name="T48" fmla="*/ 34 w 205"/>
                <a:gd name="T49" fmla="*/ 29 h 52"/>
                <a:gd name="T50" fmla="*/ 11 w 205"/>
                <a:gd name="T51" fmla="*/ 26 h 52"/>
                <a:gd name="T52" fmla="*/ 14 w 205"/>
                <a:gd name="T53" fmla="*/ 0 h 52"/>
                <a:gd name="T54" fmla="*/ 38 w 205"/>
                <a:gd name="T55" fmla="*/ 4 h 52"/>
                <a:gd name="T56" fmla="*/ 59 w 205"/>
                <a:gd name="T57" fmla="*/ 8 h 52"/>
                <a:gd name="T58" fmla="*/ 77 w 205"/>
                <a:gd name="T59" fmla="*/ 11 h 52"/>
                <a:gd name="T60" fmla="*/ 93 w 205"/>
                <a:gd name="T61" fmla="*/ 14 h 52"/>
                <a:gd name="T62" fmla="*/ 88 w 205"/>
                <a:gd name="T63" fmla="*/ 40 h 52"/>
                <a:gd name="T64" fmla="*/ 11 w 205"/>
                <a:gd name="T65" fmla="*/ 26 h 52"/>
                <a:gd name="T66" fmla="*/ 5 w 205"/>
                <a:gd name="T67" fmla="*/ 24 h 52"/>
                <a:gd name="T68" fmla="*/ 2 w 205"/>
                <a:gd name="T69" fmla="*/ 21 h 52"/>
                <a:gd name="T70" fmla="*/ 0 w 205"/>
                <a:gd name="T71" fmla="*/ 16 h 52"/>
                <a:gd name="T72" fmla="*/ 0 w 205"/>
                <a:gd name="T73" fmla="*/ 11 h 52"/>
                <a:gd name="T74" fmla="*/ 1 w 205"/>
                <a:gd name="T75" fmla="*/ 6 h 52"/>
                <a:gd name="T76" fmla="*/ 4 w 205"/>
                <a:gd name="T77" fmla="*/ 3 h 52"/>
                <a:gd name="T78" fmla="*/ 8 w 205"/>
                <a:gd name="T79" fmla="*/ 1 h 52"/>
                <a:gd name="T80" fmla="*/ 14 w 205"/>
                <a:gd name="T81" fmla="*/ 0 h 52"/>
                <a:gd name="T82" fmla="*/ 11 w 205"/>
                <a:gd name="T83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5" h="52">
                  <a:moveTo>
                    <a:pt x="192" y="26"/>
                  </a:moveTo>
                  <a:lnTo>
                    <a:pt x="197" y="27"/>
                  </a:lnTo>
                  <a:lnTo>
                    <a:pt x="202" y="30"/>
                  </a:lnTo>
                  <a:lnTo>
                    <a:pt x="204" y="33"/>
                  </a:lnTo>
                  <a:lnTo>
                    <a:pt x="205" y="39"/>
                  </a:lnTo>
                  <a:lnTo>
                    <a:pt x="204" y="44"/>
                  </a:lnTo>
                  <a:lnTo>
                    <a:pt x="202" y="48"/>
                  </a:lnTo>
                  <a:lnTo>
                    <a:pt x="197" y="51"/>
                  </a:lnTo>
                  <a:lnTo>
                    <a:pt x="192" y="52"/>
                  </a:lnTo>
                  <a:lnTo>
                    <a:pt x="192" y="26"/>
                  </a:lnTo>
                  <a:close/>
                  <a:moveTo>
                    <a:pt x="192" y="52"/>
                  </a:moveTo>
                  <a:lnTo>
                    <a:pt x="161" y="51"/>
                  </a:lnTo>
                  <a:lnTo>
                    <a:pt x="135" y="49"/>
                  </a:lnTo>
                  <a:lnTo>
                    <a:pt x="112" y="44"/>
                  </a:lnTo>
                  <a:lnTo>
                    <a:pt x="88" y="40"/>
                  </a:lnTo>
                  <a:lnTo>
                    <a:pt x="93" y="14"/>
                  </a:lnTo>
                  <a:lnTo>
                    <a:pt x="115" y="19"/>
                  </a:lnTo>
                  <a:lnTo>
                    <a:pt x="138" y="23"/>
                  </a:lnTo>
                  <a:lnTo>
                    <a:pt x="163" y="25"/>
                  </a:lnTo>
                  <a:lnTo>
                    <a:pt x="192" y="26"/>
                  </a:lnTo>
                  <a:lnTo>
                    <a:pt x="192" y="52"/>
                  </a:lnTo>
                  <a:close/>
                  <a:moveTo>
                    <a:pt x="88" y="40"/>
                  </a:moveTo>
                  <a:lnTo>
                    <a:pt x="72" y="37"/>
                  </a:lnTo>
                  <a:lnTo>
                    <a:pt x="55" y="33"/>
                  </a:lnTo>
                  <a:lnTo>
                    <a:pt x="34" y="29"/>
                  </a:lnTo>
                  <a:lnTo>
                    <a:pt x="11" y="26"/>
                  </a:lnTo>
                  <a:lnTo>
                    <a:pt x="14" y="0"/>
                  </a:lnTo>
                  <a:lnTo>
                    <a:pt x="38" y="4"/>
                  </a:lnTo>
                  <a:lnTo>
                    <a:pt x="59" y="8"/>
                  </a:lnTo>
                  <a:lnTo>
                    <a:pt x="77" y="11"/>
                  </a:lnTo>
                  <a:lnTo>
                    <a:pt x="93" y="14"/>
                  </a:lnTo>
                  <a:lnTo>
                    <a:pt x="88" y="40"/>
                  </a:lnTo>
                  <a:close/>
                  <a:moveTo>
                    <a:pt x="11" y="26"/>
                  </a:moveTo>
                  <a:lnTo>
                    <a:pt x="5" y="24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1" y="26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Freeform 1581">
              <a:extLst>
                <a:ext uri="{FF2B5EF4-FFF2-40B4-BE49-F238E27FC236}">
                  <a16:creationId xmlns:a16="http://schemas.microsoft.com/office/drawing/2014/main" id="{6FFDFDAB-7987-4008-8034-2BCC5BE51C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7826" y="3052763"/>
              <a:ext cx="9525" cy="96838"/>
            </a:xfrm>
            <a:custGeom>
              <a:avLst/>
              <a:gdLst>
                <a:gd name="T0" fmla="*/ 25 w 25"/>
                <a:gd name="T1" fmla="*/ 231 h 244"/>
                <a:gd name="T2" fmla="*/ 24 w 25"/>
                <a:gd name="T3" fmla="*/ 236 h 244"/>
                <a:gd name="T4" fmla="*/ 21 w 25"/>
                <a:gd name="T5" fmla="*/ 241 h 244"/>
                <a:gd name="T6" fmla="*/ 17 w 25"/>
                <a:gd name="T7" fmla="*/ 243 h 244"/>
                <a:gd name="T8" fmla="*/ 13 w 25"/>
                <a:gd name="T9" fmla="*/ 244 h 244"/>
                <a:gd name="T10" fmla="*/ 7 w 25"/>
                <a:gd name="T11" fmla="*/ 243 h 244"/>
                <a:gd name="T12" fmla="*/ 3 w 25"/>
                <a:gd name="T13" fmla="*/ 241 h 244"/>
                <a:gd name="T14" fmla="*/ 1 w 25"/>
                <a:gd name="T15" fmla="*/ 236 h 244"/>
                <a:gd name="T16" fmla="*/ 0 w 25"/>
                <a:gd name="T17" fmla="*/ 231 h 244"/>
                <a:gd name="T18" fmla="*/ 25 w 25"/>
                <a:gd name="T19" fmla="*/ 231 h 244"/>
                <a:gd name="T20" fmla="*/ 0 w 25"/>
                <a:gd name="T21" fmla="*/ 231 h 244"/>
                <a:gd name="T22" fmla="*/ 0 w 25"/>
                <a:gd name="T23" fmla="*/ 13 h 244"/>
                <a:gd name="T24" fmla="*/ 25 w 25"/>
                <a:gd name="T25" fmla="*/ 13 h 244"/>
                <a:gd name="T26" fmla="*/ 25 w 25"/>
                <a:gd name="T27" fmla="*/ 231 h 244"/>
                <a:gd name="T28" fmla="*/ 0 w 25"/>
                <a:gd name="T29" fmla="*/ 231 h 244"/>
                <a:gd name="T30" fmla="*/ 0 w 25"/>
                <a:gd name="T31" fmla="*/ 13 h 244"/>
                <a:gd name="T32" fmla="*/ 1 w 25"/>
                <a:gd name="T33" fmla="*/ 7 h 244"/>
                <a:gd name="T34" fmla="*/ 3 w 25"/>
                <a:gd name="T35" fmla="*/ 3 h 244"/>
                <a:gd name="T36" fmla="*/ 7 w 25"/>
                <a:gd name="T37" fmla="*/ 1 h 244"/>
                <a:gd name="T38" fmla="*/ 13 w 25"/>
                <a:gd name="T39" fmla="*/ 0 h 244"/>
                <a:gd name="T40" fmla="*/ 17 w 25"/>
                <a:gd name="T41" fmla="*/ 1 h 244"/>
                <a:gd name="T42" fmla="*/ 21 w 25"/>
                <a:gd name="T43" fmla="*/ 3 h 244"/>
                <a:gd name="T44" fmla="*/ 24 w 25"/>
                <a:gd name="T45" fmla="*/ 7 h 244"/>
                <a:gd name="T46" fmla="*/ 25 w 25"/>
                <a:gd name="T47" fmla="*/ 13 h 244"/>
                <a:gd name="T48" fmla="*/ 0 w 25"/>
                <a:gd name="T49" fmla="*/ 1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244">
                  <a:moveTo>
                    <a:pt x="25" y="231"/>
                  </a:moveTo>
                  <a:lnTo>
                    <a:pt x="24" y="236"/>
                  </a:lnTo>
                  <a:lnTo>
                    <a:pt x="21" y="241"/>
                  </a:lnTo>
                  <a:lnTo>
                    <a:pt x="17" y="243"/>
                  </a:lnTo>
                  <a:lnTo>
                    <a:pt x="13" y="244"/>
                  </a:lnTo>
                  <a:lnTo>
                    <a:pt x="7" y="243"/>
                  </a:lnTo>
                  <a:lnTo>
                    <a:pt x="3" y="241"/>
                  </a:lnTo>
                  <a:lnTo>
                    <a:pt x="1" y="236"/>
                  </a:lnTo>
                  <a:lnTo>
                    <a:pt x="0" y="231"/>
                  </a:lnTo>
                  <a:lnTo>
                    <a:pt x="25" y="231"/>
                  </a:lnTo>
                  <a:close/>
                  <a:moveTo>
                    <a:pt x="0" y="231"/>
                  </a:moveTo>
                  <a:lnTo>
                    <a:pt x="0" y="13"/>
                  </a:lnTo>
                  <a:lnTo>
                    <a:pt x="25" y="13"/>
                  </a:lnTo>
                  <a:lnTo>
                    <a:pt x="25" y="231"/>
                  </a:lnTo>
                  <a:lnTo>
                    <a:pt x="0" y="231"/>
                  </a:lnTo>
                  <a:close/>
                  <a:moveTo>
                    <a:pt x="0" y="13"/>
                  </a:move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Freeform 1582">
              <a:extLst>
                <a:ext uri="{FF2B5EF4-FFF2-40B4-BE49-F238E27FC236}">
                  <a16:creationId xmlns:a16="http://schemas.microsoft.com/office/drawing/2014/main" id="{ED64D2D1-C1A9-4D55-A9F9-52DC01820A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7826" y="2952750"/>
              <a:ext cx="107950" cy="111125"/>
            </a:xfrm>
            <a:custGeom>
              <a:avLst/>
              <a:gdLst>
                <a:gd name="T0" fmla="*/ 3 w 272"/>
                <a:gd name="T1" fmla="*/ 274 h 279"/>
                <a:gd name="T2" fmla="*/ 1 w 272"/>
                <a:gd name="T3" fmla="*/ 260 h 279"/>
                <a:gd name="T4" fmla="*/ 13 w 272"/>
                <a:gd name="T5" fmla="*/ 253 h 279"/>
                <a:gd name="T6" fmla="*/ 18 w 272"/>
                <a:gd name="T7" fmla="*/ 253 h 279"/>
                <a:gd name="T8" fmla="*/ 37 w 272"/>
                <a:gd name="T9" fmla="*/ 247 h 279"/>
                <a:gd name="T10" fmla="*/ 75 w 272"/>
                <a:gd name="T11" fmla="*/ 222 h 279"/>
                <a:gd name="T12" fmla="*/ 114 w 272"/>
                <a:gd name="T13" fmla="*/ 180 h 279"/>
                <a:gd name="T14" fmla="*/ 106 w 272"/>
                <a:gd name="T15" fmla="*/ 229 h 279"/>
                <a:gd name="T16" fmla="*/ 58 w 272"/>
                <a:gd name="T17" fmla="*/ 265 h 279"/>
                <a:gd name="T18" fmla="*/ 27 w 272"/>
                <a:gd name="T19" fmla="*/ 277 h 279"/>
                <a:gd name="T20" fmla="*/ 13 w 272"/>
                <a:gd name="T21" fmla="*/ 253 h 279"/>
                <a:gd name="T22" fmla="*/ 136 w 272"/>
                <a:gd name="T23" fmla="*/ 149 h 279"/>
                <a:gd name="T24" fmla="*/ 158 w 272"/>
                <a:gd name="T25" fmla="*/ 98 h 279"/>
                <a:gd name="T26" fmla="*/ 166 w 272"/>
                <a:gd name="T27" fmla="*/ 47 h 279"/>
                <a:gd name="T28" fmla="*/ 188 w 272"/>
                <a:gd name="T29" fmla="*/ 85 h 279"/>
                <a:gd name="T30" fmla="*/ 167 w 272"/>
                <a:gd name="T31" fmla="*/ 144 h 279"/>
                <a:gd name="T32" fmla="*/ 135 w 272"/>
                <a:gd name="T33" fmla="*/ 196 h 279"/>
                <a:gd name="T34" fmla="*/ 167 w 272"/>
                <a:gd name="T35" fmla="*/ 41 h 279"/>
                <a:gd name="T36" fmla="*/ 172 w 272"/>
                <a:gd name="T37" fmla="*/ 25 h 279"/>
                <a:gd name="T38" fmla="*/ 180 w 272"/>
                <a:gd name="T39" fmla="*/ 12 h 279"/>
                <a:gd name="T40" fmla="*/ 196 w 272"/>
                <a:gd name="T41" fmla="*/ 33 h 279"/>
                <a:gd name="T42" fmla="*/ 192 w 272"/>
                <a:gd name="T43" fmla="*/ 47 h 279"/>
                <a:gd name="T44" fmla="*/ 189 w 272"/>
                <a:gd name="T45" fmla="*/ 6 h 279"/>
                <a:gd name="T46" fmla="*/ 206 w 272"/>
                <a:gd name="T47" fmla="*/ 0 h 279"/>
                <a:gd name="T48" fmla="*/ 200 w 272"/>
                <a:gd name="T49" fmla="*/ 29 h 279"/>
                <a:gd name="T50" fmla="*/ 212 w 272"/>
                <a:gd name="T51" fmla="*/ 0 h 279"/>
                <a:gd name="T52" fmla="*/ 230 w 272"/>
                <a:gd name="T53" fmla="*/ 6 h 279"/>
                <a:gd name="T54" fmla="*/ 208 w 272"/>
                <a:gd name="T55" fmla="*/ 26 h 279"/>
                <a:gd name="T56" fmla="*/ 235 w 272"/>
                <a:gd name="T57" fmla="*/ 9 h 279"/>
                <a:gd name="T58" fmla="*/ 251 w 272"/>
                <a:gd name="T59" fmla="*/ 25 h 279"/>
                <a:gd name="T60" fmla="*/ 266 w 272"/>
                <a:gd name="T61" fmla="*/ 51 h 279"/>
                <a:gd name="T62" fmla="*/ 242 w 272"/>
                <a:gd name="T63" fmla="*/ 61 h 279"/>
                <a:gd name="T64" fmla="*/ 232 w 272"/>
                <a:gd name="T65" fmla="*/ 41 h 279"/>
                <a:gd name="T66" fmla="*/ 222 w 272"/>
                <a:gd name="T67" fmla="*/ 30 h 279"/>
                <a:gd name="T68" fmla="*/ 269 w 272"/>
                <a:gd name="T69" fmla="*/ 62 h 279"/>
                <a:gd name="T70" fmla="*/ 272 w 272"/>
                <a:gd name="T71" fmla="*/ 94 h 279"/>
                <a:gd name="T72" fmla="*/ 261 w 272"/>
                <a:gd name="T73" fmla="*/ 152 h 279"/>
                <a:gd name="T74" fmla="*/ 219 w 272"/>
                <a:gd name="T75" fmla="*/ 197 h 279"/>
                <a:gd name="T76" fmla="*/ 242 w 272"/>
                <a:gd name="T77" fmla="*/ 128 h 279"/>
                <a:gd name="T78" fmla="*/ 246 w 272"/>
                <a:gd name="T79" fmla="*/ 87 h 279"/>
                <a:gd name="T80" fmla="*/ 269 w 272"/>
                <a:gd name="T81" fmla="*/ 62 h 279"/>
                <a:gd name="T82" fmla="*/ 235 w 272"/>
                <a:gd name="T83" fmla="*/ 213 h 279"/>
                <a:gd name="T84" fmla="*/ 221 w 272"/>
                <a:gd name="T85" fmla="*/ 211 h 279"/>
                <a:gd name="T86" fmla="*/ 219 w 272"/>
                <a:gd name="T87" fmla="*/ 19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2" h="279">
                  <a:moveTo>
                    <a:pt x="13" y="279"/>
                  </a:moveTo>
                  <a:lnTo>
                    <a:pt x="7" y="278"/>
                  </a:lnTo>
                  <a:lnTo>
                    <a:pt x="3" y="274"/>
                  </a:lnTo>
                  <a:lnTo>
                    <a:pt x="1" y="270"/>
                  </a:lnTo>
                  <a:lnTo>
                    <a:pt x="0" y="266"/>
                  </a:lnTo>
                  <a:lnTo>
                    <a:pt x="1" y="260"/>
                  </a:lnTo>
                  <a:lnTo>
                    <a:pt x="3" y="256"/>
                  </a:lnTo>
                  <a:lnTo>
                    <a:pt x="7" y="254"/>
                  </a:lnTo>
                  <a:lnTo>
                    <a:pt x="13" y="253"/>
                  </a:lnTo>
                  <a:lnTo>
                    <a:pt x="13" y="279"/>
                  </a:lnTo>
                  <a:close/>
                  <a:moveTo>
                    <a:pt x="13" y="253"/>
                  </a:moveTo>
                  <a:lnTo>
                    <a:pt x="18" y="253"/>
                  </a:lnTo>
                  <a:lnTo>
                    <a:pt x="24" y="252"/>
                  </a:lnTo>
                  <a:lnTo>
                    <a:pt x="30" y="250"/>
                  </a:lnTo>
                  <a:lnTo>
                    <a:pt x="37" y="247"/>
                  </a:lnTo>
                  <a:lnTo>
                    <a:pt x="50" y="241"/>
                  </a:lnTo>
                  <a:lnTo>
                    <a:pt x="62" y="232"/>
                  </a:lnTo>
                  <a:lnTo>
                    <a:pt x="75" y="222"/>
                  </a:lnTo>
                  <a:lnTo>
                    <a:pt x="89" y="210"/>
                  </a:lnTo>
                  <a:lnTo>
                    <a:pt x="102" y="196"/>
                  </a:lnTo>
                  <a:lnTo>
                    <a:pt x="114" y="180"/>
                  </a:lnTo>
                  <a:lnTo>
                    <a:pt x="135" y="196"/>
                  </a:lnTo>
                  <a:lnTo>
                    <a:pt x="121" y="213"/>
                  </a:lnTo>
                  <a:lnTo>
                    <a:pt x="106" y="229"/>
                  </a:lnTo>
                  <a:lnTo>
                    <a:pt x="89" y="243"/>
                  </a:lnTo>
                  <a:lnTo>
                    <a:pt x="73" y="255"/>
                  </a:lnTo>
                  <a:lnTo>
                    <a:pt x="58" y="265"/>
                  </a:lnTo>
                  <a:lnTo>
                    <a:pt x="42" y="272"/>
                  </a:lnTo>
                  <a:lnTo>
                    <a:pt x="34" y="274"/>
                  </a:lnTo>
                  <a:lnTo>
                    <a:pt x="27" y="277"/>
                  </a:lnTo>
                  <a:lnTo>
                    <a:pt x="19" y="278"/>
                  </a:lnTo>
                  <a:lnTo>
                    <a:pt x="13" y="279"/>
                  </a:lnTo>
                  <a:lnTo>
                    <a:pt x="13" y="253"/>
                  </a:lnTo>
                  <a:close/>
                  <a:moveTo>
                    <a:pt x="114" y="180"/>
                  </a:moveTo>
                  <a:lnTo>
                    <a:pt x="125" y="165"/>
                  </a:lnTo>
                  <a:lnTo>
                    <a:pt x="136" y="149"/>
                  </a:lnTo>
                  <a:lnTo>
                    <a:pt x="145" y="133"/>
                  </a:lnTo>
                  <a:lnTo>
                    <a:pt x="152" y="116"/>
                  </a:lnTo>
                  <a:lnTo>
                    <a:pt x="158" y="98"/>
                  </a:lnTo>
                  <a:lnTo>
                    <a:pt x="163" y="81"/>
                  </a:lnTo>
                  <a:lnTo>
                    <a:pt x="165" y="64"/>
                  </a:lnTo>
                  <a:lnTo>
                    <a:pt x="166" y="47"/>
                  </a:lnTo>
                  <a:lnTo>
                    <a:pt x="192" y="47"/>
                  </a:lnTo>
                  <a:lnTo>
                    <a:pt x="191" y="66"/>
                  </a:lnTo>
                  <a:lnTo>
                    <a:pt x="188" y="85"/>
                  </a:lnTo>
                  <a:lnTo>
                    <a:pt x="182" y="105"/>
                  </a:lnTo>
                  <a:lnTo>
                    <a:pt x="176" y="124"/>
                  </a:lnTo>
                  <a:lnTo>
                    <a:pt x="167" y="144"/>
                  </a:lnTo>
                  <a:lnTo>
                    <a:pt x="158" y="162"/>
                  </a:lnTo>
                  <a:lnTo>
                    <a:pt x="147" y="179"/>
                  </a:lnTo>
                  <a:lnTo>
                    <a:pt x="135" y="196"/>
                  </a:lnTo>
                  <a:lnTo>
                    <a:pt x="114" y="180"/>
                  </a:lnTo>
                  <a:close/>
                  <a:moveTo>
                    <a:pt x="166" y="47"/>
                  </a:moveTo>
                  <a:lnTo>
                    <a:pt x="167" y="41"/>
                  </a:lnTo>
                  <a:lnTo>
                    <a:pt x="168" y="36"/>
                  </a:lnTo>
                  <a:lnTo>
                    <a:pt x="169" y="30"/>
                  </a:lnTo>
                  <a:lnTo>
                    <a:pt x="172" y="25"/>
                  </a:lnTo>
                  <a:lnTo>
                    <a:pt x="174" y="21"/>
                  </a:lnTo>
                  <a:lnTo>
                    <a:pt x="177" y="16"/>
                  </a:lnTo>
                  <a:lnTo>
                    <a:pt x="180" y="12"/>
                  </a:lnTo>
                  <a:lnTo>
                    <a:pt x="185" y="9"/>
                  </a:lnTo>
                  <a:lnTo>
                    <a:pt x="200" y="29"/>
                  </a:lnTo>
                  <a:lnTo>
                    <a:pt x="196" y="33"/>
                  </a:lnTo>
                  <a:lnTo>
                    <a:pt x="194" y="37"/>
                  </a:lnTo>
                  <a:lnTo>
                    <a:pt x="193" y="41"/>
                  </a:lnTo>
                  <a:lnTo>
                    <a:pt x="192" y="47"/>
                  </a:lnTo>
                  <a:lnTo>
                    <a:pt x="166" y="47"/>
                  </a:lnTo>
                  <a:close/>
                  <a:moveTo>
                    <a:pt x="185" y="9"/>
                  </a:moveTo>
                  <a:lnTo>
                    <a:pt x="189" y="6"/>
                  </a:lnTo>
                  <a:lnTo>
                    <a:pt x="194" y="3"/>
                  </a:lnTo>
                  <a:lnTo>
                    <a:pt x="200" y="1"/>
                  </a:lnTo>
                  <a:lnTo>
                    <a:pt x="206" y="0"/>
                  </a:lnTo>
                  <a:lnTo>
                    <a:pt x="208" y="26"/>
                  </a:lnTo>
                  <a:lnTo>
                    <a:pt x="204" y="27"/>
                  </a:lnTo>
                  <a:lnTo>
                    <a:pt x="200" y="29"/>
                  </a:lnTo>
                  <a:lnTo>
                    <a:pt x="185" y="9"/>
                  </a:lnTo>
                  <a:close/>
                  <a:moveTo>
                    <a:pt x="206" y="0"/>
                  </a:moveTo>
                  <a:lnTo>
                    <a:pt x="212" y="0"/>
                  </a:lnTo>
                  <a:lnTo>
                    <a:pt x="218" y="1"/>
                  </a:lnTo>
                  <a:lnTo>
                    <a:pt x="223" y="2"/>
                  </a:lnTo>
                  <a:lnTo>
                    <a:pt x="230" y="6"/>
                  </a:lnTo>
                  <a:lnTo>
                    <a:pt x="218" y="28"/>
                  </a:lnTo>
                  <a:lnTo>
                    <a:pt x="213" y="26"/>
                  </a:lnTo>
                  <a:lnTo>
                    <a:pt x="208" y="26"/>
                  </a:lnTo>
                  <a:lnTo>
                    <a:pt x="206" y="0"/>
                  </a:lnTo>
                  <a:close/>
                  <a:moveTo>
                    <a:pt x="230" y="6"/>
                  </a:moveTo>
                  <a:lnTo>
                    <a:pt x="235" y="9"/>
                  </a:lnTo>
                  <a:lnTo>
                    <a:pt x="241" y="13"/>
                  </a:lnTo>
                  <a:lnTo>
                    <a:pt x="247" y="18"/>
                  </a:lnTo>
                  <a:lnTo>
                    <a:pt x="251" y="25"/>
                  </a:lnTo>
                  <a:lnTo>
                    <a:pt x="257" y="33"/>
                  </a:lnTo>
                  <a:lnTo>
                    <a:pt x="261" y="41"/>
                  </a:lnTo>
                  <a:lnTo>
                    <a:pt x="266" y="51"/>
                  </a:lnTo>
                  <a:lnTo>
                    <a:pt x="269" y="62"/>
                  </a:lnTo>
                  <a:lnTo>
                    <a:pt x="244" y="69"/>
                  </a:lnTo>
                  <a:lnTo>
                    <a:pt x="242" y="61"/>
                  </a:lnTo>
                  <a:lnTo>
                    <a:pt x="239" y="53"/>
                  </a:lnTo>
                  <a:lnTo>
                    <a:pt x="235" y="48"/>
                  </a:lnTo>
                  <a:lnTo>
                    <a:pt x="232" y="41"/>
                  </a:lnTo>
                  <a:lnTo>
                    <a:pt x="229" y="37"/>
                  </a:lnTo>
                  <a:lnTo>
                    <a:pt x="226" y="34"/>
                  </a:lnTo>
                  <a:lnTo>
                    <a:pt x="222" y="30"/>
                  </a:lnTo>
                  <a:lnTo>
                    <a:pt x="218" y="28"/>
                  </a:lnTo>
                  <a:lnTo>
                    <a:pt x="230" y="6"/>
                  </a:lnTo>
                  <a:close/>
                  <a:moveTo>
                    <a:pt x="269" y="62"/>
                  </a:moveTo>
                  <a:lnTo>
                    <a:pt x="271" y="71"/>
                  </a:lnTo>
                  <a:lnTo>
                    <a:pt x="272" y="82"/>
                  </a:lnTo>
                  <a:lnTo>
                    <a:pt x="272" y="94"/>
                  </a:lnTo>
                  <a:lnTo>
                    <a:pt x="271" y="106"/>
                  </a:lnTo>
                  <a:lnTo>
                    <a:pt x="267" y="130"/>
                  </a:lnTo>
                  <a:lnTo>
                    <a:pt x="261" y="152"/>
                  </a:lnTo>
                  <a:lnTo>
                    <a:pt x="249" y="190"/>
                  </a:lnTo>
                  <a:lnTo>
                    <a:pt x="243" y="206"/>
                  </a:lnTo>
                  <a:lnTo>
                    <a:pt x="219" y="197"/>
                  </a:lnTo>
                  <a:lnTo>
                    <a:pt x="224" y="183"/>
                  </a:lnTo>
                  <a:lnTo>
                    <a:pt x="236" y="148"/>
                  </a:lnTo>
                  <a:lnTo>
                    <a:pt x="242" y="128"/>
                  </a:lnTo>
                  <a:lnTo>
                    <a:pt x="245" y="106"/>
                  </a:lnTo>
                  <a:lnTo>
                    <a:pt x="246" y="96"/>
                  </a:lnTo>
                  <a:lnTo>
                    <a:pt x="246" y="87"/>
                  </a:lnTo>
                  <a:lnTo>
                    <a:pt x="246" y="77"/>
                  </a:lnTo>
                  <a:lnTo>
                    <a:pt x="244" y="69"/>
                  </a:lnTo>
                  <a:lnTo>
                    <a:pt x="269" y="62"/>
                  </a:lnTo>
                  <a:close/>
                  <a:moveTo>
                    <a:pt x="243" y="206"/>
                  </a:moveTo>
                  <a:lnTo>
                    <a:pt x="240" y="211"/>
                  </a:lnTo>
                  <a:lnTo>
                    <a:pt x="235" y="213"/>
                  </a:lnTo>
                  <a:lnTo>
                    <a:pt x="231" y="214"/>
                  </a:lnTo>
                  <a:lnTo>
                    <a:pt x="226" y="213"/>
                  </a:lnTo>
                  <a:lnTo>
                    <a:pt x="221" y="211"/>
                  </a:lnTo>
                  <a:lnTo>
                    <a:pt x="219" y="206"/>
                  </a:lnTo>
                  <a:lnTo>
                    <a:pt x="218" y="201"/>
                  </a:lnTo>
                  <a:lnTo>
                    <a:pt x="219" y="197"/>
                  </a:lnTo>
                  <a:lnTo>
                    <a:pt x="243" y="206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Freeform 1583">
              <a:extLst>
                <a:ext uri="{FF2B5EF4-FFF2-40B4-BE49-F238E27FC236}">
                  <a16:creationId xmlns:a16="http://schemas.microsoft.com/office/drawing/2014/main" id="{5AF50A13-74EB-4AFC-8F6D-3CA3C4595C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3027363"/>
              <a:ext cx="90488" cy="9525"/>
            </a:xfrm>
            <a:custGeom>
              <a:avLst/>
              <a:gdLst>
                <a:gd name="T0" fmla="*/ 13 w 231"/>
                <a:gd name="T1" fmla="*/ 26 h 26"/>
                <a:gd name="T2" fmla="*/ 8 w 231"/>
                <a:gd name="T3" fmla="*/ 25 h 26"/>
                <a:gd name="T4" fmla="*/ 3 w 231"/>
                <a:gd name="T5" fmla="*/ 23 h 26"/>
                <a:gd name="T6" fmla="*/ 1 w 231"/>
                <a:gd name="T7" fmla="*/ 18 h 26"/>
                <a:gd name="T8" fmla="*/ 0 w 231"/>
                <a:gd name="T9" fmla="*/ 13 h 26"/>
                <a:gd name="T10" fmla="*/ 1 w 231"/>
                <a:gd name="T11" fmla="*/ 9 h 26"/>
                <a:gd name="T12" fmla="*/ 3 w 231"/>
                <a:gd name="T13" fmla="*/ 4 h 26"/>
                <a:gd name="T14" fmla="*/ 8 w 231"/>
                <a:gd name="T15" fmla="*/ 1 h 26"/>
                <a:gd name="T16" fmla="*/ 13 w 231"/>
                <a:gd name="T17" fmla="*/ 0 h 26"/>
                <a:gd name="T18" fmla="*/ 13 w 231"/>
                <a:gd name="T19" fmla="*/ 26 h 26"/>
                <a:gd name="T20" fmla="*/ 13 w 231"/>
                <a:gd name="T21" fmla="*/ 0 h 26"/>
                <a:gd name="T22" fmla="*/ 218 w 231"/>
                <a:gd name="T23" fmla="*/ 0 h 26"/>
                <a:gd name="T24" fmla="*/ 218 w 231"/>
                <a:gd name="T25" fmla="*/ 26 h 26"/>
                <a:gd name="T26" fmla="*/ 13 w 231"/>
                <a:gd name="T27" fmla="*/ 26 h 26"/>
                <a:gd name="T28" fmla="*/ 13 w 231"/>
                <a:gd name="T29" fmla="*/ 0 h 26"/>
                <a:gd name="T30" fmla="*/ 218 w 231"/>
                <a:gd name="T31" fmla="*/ 0 h 26"/>
                <a:gd name="T32" fmla="*/ 224 w 231"/>
                <a:gd name="T33" fmla="*/ 1 h 26"/>
                <a:gd name="T34" fmla="*/ 228 w 231"/>
                <a:gd name="T35" fmla="*/ 4 h 26"/>
                <a:gd name="T36" fmla="*/ 230 w 231"/>
                <a:gd name="T37" fmla="*/ 9 h 26"/>
                <a:gd name="T38" fmla="*/ 231 w 231"/>
                <a:gd name="T39" fmla="*/ 13 h 26"/>
                <a:gd name="T40" fmla="*/ 230 w 231"/>
                <a:gd name="T41" fmla="*/ 18 h 26"/>
                <a:gd name="T42" fmla="*/ 228 w 231"/>
                <a:gd name="T43" fmla="*/ 23 h 26"/>
                <a:gd name="T44" fmla="*/ 224 w 231"/>
                <a:gd name="T45" fmla="*/ 25 h 26"/>
                <a:gd name="T46" fmla="*/ 218 w 231"/>
                <a:gd name="T47" fmla="*/ 26 h 26"/>
                <a:gd name="T48" fmla="*/ 218 w 231"/>
                <a:gd name="T4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26">
                  <a:moveTo>
                    <a:pt x="13" y="26"/>
                  </a:moveTo>
                  <a:lnTo>
                    <a:pt x="8" y="25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9"/>
                  </a:lnTo>
                  <a:lnTo>
                    <a:pt x="3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26"/>
                  </a:lnTo>
                  <a:close/>
                  <a:moveTo>
                    <a:pt x="13" y="0"/>
                  </a:moveTo>
                  <a:lnTo>
                    <a:pt x="218" y="0"/>
                  </a:lnTo>
                  <a:lnTo>
                    <a:pt x="218" y="26"/>
                  </a:lnTo>
                  <a:lnTo>
                    <a:pt x="13" y="26"/>
                  </a:lnTo>
                  <a:lnTo>
                    <a:pt x="13" y="0"/>
                  </a:lnTo>
                  <a:close/>
                  <a:moveTo>
                    <a:pt x="218" y="0"/>
                  </a:moveTo>
                  <a:lnTo>
                    <a:pt x="224" y="1"/>
                  </a:lnTo>
                  <a:lnTo>
                    <a:pt x="228" y="4"/>
                  </a:lnTo>
                  <a:lnTo>
                    <a:pt x="230" y="9"/>
                  </a:lnTo>
                  <a:lnTo>
                    <a:pt x="231" y="13"/>
                  </a:lnTo>
                  <a:lnTo>
                    <a:pt x="230" y="18"/>
                  </a:lnTo>
                  <a:lnTo>
                    <a:pt x="228" y="23"/>
                  </a:lnTo>
                  <a:lnTo>
                    <a:pt x="224" y="25"/>
                  </a:lnTo>
                  <a:lnTo>
                    <a:pt x="218" y="26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Freeform 1584">
              <a:extLst>
                <a:ext uri="{FF2B5EF4-FFF2-40B4-BE49-F238E27FC236}">
                  <a16:creationId xmlns:a16="http://schemas.microsoft.com/office/drawing/2014/main" id="{A0388718-B158-4DC1-A75C-EBB4FAC7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6101" y="3027363"/>
              <a:ext cx="25400" cy="46038"/>
            </a:xfrm>
            <a:custGeom>
              <a:avLst/>
              <a:gdLst>
                <a:gd name="T0" fmla="*/ 9 w 65"/>
                <a:gd name="T1" fmla="*/ 25 h 116"/>
                <a:gd name="T2" fmla="*/ 1 w 65"/>
                <a:gd name="T3" fmla="*/ 18 h 116"/>
                <a:gd name="T4" fmla="*/ 1 w 65"/>
                <a:gd name="T5" fmla="*/ 9 h 116"/>
                <a:gd name="T6" fmla="*/ 9 w 65"/>
                <a:gd name="T7" fmla="*/ 1 h 116"/>
                <a:gd name="T8" fmla="*/ 13 w 65"/>
                <a:gd name="T9" fmla="*/ 26 h 116"/>
                <a:gd name="T10" fmla="*/ 24 w 65"/>
                <a:gd name="T11" fmla="*/ 1 h 116"/>
                <a:gd name="T12" fmla="*/ 42 w 65"/>
                <a:gd name="T13" fmla="*/ 9 h 116"/>
                <a:gd name="T14" fmla="*/ 32 w 65"/>
                <a:gd name="T15" fmla="*/ 34 h 116"/>
                <a:gd name="T16" fmla="*/ 24 w 65"/>
                <a:gd name="T17" fmla="*/ 28 h 116"/>
                <a:gd name="T18" fmla="*/ 13 w 65"/>
                <a:gd name="T19" fmla="*/ 26 h 116"/>
                <a:gd name="T20" fmla="*/ 41 w 65"/>
                <a:gd name="T21" fmla="*/ 25 h 116"/>
                <a:gd name="T22" fmla="*/ 53 w 65"/>
                <a:gd name="T23" fmla="*/ 19 h 116"/>
                <a:gd name="T24" fmla="*/ 53 w 65"/>
                <a:gd name="T25" fmla="*/ 29 h 116"/>
                <a:gd name="T26" fmla="*/ 46 w 65"/>
                <a:gd name="T27" fmla="*/ 37 h 116"/>
                <a:gd name="T28" fmla="*/ 36 w 65"/>
                <a:gd name="T29" fmla="*/ 37 h 116"/>
                <a:gd name="T30" fmla="*/ 41 w 65"/>
                <a:gd name="T31" fmla="*/ 25 h 116"/>
                <a:gd name="T32" fmla="*/ 56 w 65"/>
                <a:gd name="T33" fmla="*/ 23 h 116"/>
                <a:gd name="T34" fmla="*/ 64 w 65"/>
                <a:gd name="T35" fmla="*/ 41 h 116"/>
                <a:gd name="T36" fmla="*/ 39 w 65"/>
                <a:gd name="T37" fmla="*/ 52 h 116"/>
                <a:gd name="T38" fmla="*/ 37 w 65"/>
                <a:gd name="T39" fmla="*/ 42 h 116"/>
                <a:gd name="T40" fmla="*/ 32 w 65"/>
                <a:gd name="T41" fmla="*/ 34 h 116"/>
                <a:gd name="T42" fmla="*/ 65 w 65"/>
                <a:gd name="T43" fmla="*/ 52 h 116"/>
                <a:gd name="T44" fmla="*/ 61 w 65"/>
                <a:gd name="T45" fmla="*/ 75 h 116"/>
                <a:gd name="T46" fmla="*/ 50 w 65"/>
                <a:gd name="T47" fmla="*/ 95 h 116"/>
                <a:gd name="T48" fmla="*/ 34 w 65"/>
                <a:gd name="T49" fmla="*/ 73 h 116"/>
                <a:gd name="T50" fmla="*/ 39 w 65"/>
                <a:gd name="T51" fmla="*/ 58 h 116"/>
                <a:gd name="T52" fmla="*/ 65 w 65"/>
                <a:gd name="T53" fmla="*/ 52 h 116"/>
                <a:gd name="T54" fmla="*/ 42 w 65"/>
                <a:gd name="T55" fmla="*/ 104 h 116"/>
                <a:gd name="T56" fmla="*/ 29 w 65"/>
                <a:gd name="T57" fmla="*/ 112 h 116"/>
                <a:gd name="T58" fmla="*/ 19 w 65"/>
                <a:gd name="T59" fmla="*/ 116 h 116"/>
                <a:gd name="T60" fmla="*/ 13 w 65"/>
                <a:gd name="T61" fmla="*/ 91 h 116"/>
                <a:gd name="T62" fmla="*/ 22 w 65"/>
                <a:gd name="T63" fmla="*/ 88 h 116"/>
                <a:gd name="T64" fmla="*/ 29 w 65"/>
                <a:gd name="T65" fmla="*/ 80 h 116"/>
                <a:gd name="T66" fmla="*/ 13 w 65"/>
                <a:gd name="T67" fmla="*/ 116 h 116"/>
                <a:gd name="T68" fmla="*/ 5 w 65"/>
                <a:gd name="T69" fmla="*/ 112 h 116"/>
                <a:gd name="T70" fmla="*/ 0 w 65"/>
                <a:gd name="T71" fmla="*/ 104 h 116"/>
                <a:gd name="T72" fmla="*/ 5 w 65"/>
                <a:gd name="T73" fmla="*/ 94 h 116"/>
                <a:gd name="T74" fmla="*/ 13 w 65"/>
                <a:gd name="T75" fmla="*/ 9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116">
                  <a:moveTo>
                    <a:pt x="13" y="26"/>
                  </a:moveTo>
                  <a:lnTo>
                    <a:pt x="9" y="25"/>
                  </a:lnTo>
                  <a:lnTo>
                    <a:pt x="5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9"/>
                  </a:lnTo>
                  <a:lnTo>
                    <a:pt x="5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26"/>
                  </a:lnTo>
                  <a:close/>
                  <a:moveTo>
                    <a:pt x="13" y="0"/>
                  </a:moveTo>
                  <a:lnTo>
                    <a:pt x="24" y="1"/>
                  </a:lnTo>
                  <a:lnTo>
                    <a:pt x="34" y="4"/>
                  </a:lnTo>
                  <a:lnTo>
                    <a:pt x="42" y="9"/>
                  </a:lnTo>
                  <a:lnTo>
                    <a:pt x="50" y="15"/>
                  </a:lnTo>
                  <a:lnTo>
                    <a:pt x="32" y="34"/>
                  </a:lnTo>
                  <a:lnTo>
                    <a:pt x="28" y="30"/>
                  </a:lnTo>
                  <a:lnTo>
                    <a:pt x="24" y="28"/>
                  </a:lnTo>
                  <a:lnTo>
                    <a:pt x="19" y="27"/>
                  </a:lnTo>
                  <a:lnTo>
                    <a:pt x="13" y="26"/>
                  </a:lnTo>
                  <a:lnTo>
                    <a:pt x="13" y="0"/>
                  </a:lnTo>
                  <a:close/>
                  <a:moveTo>
                    <a:pt x="41" y="25"/>
                  </a:moveTo>
                  <a:lnTo>
                    <a:pt x="50" y="15"/>
                  </a:lnTo>
                  <a:lnTo>
                    <a:pt x="53" y="19"/>
                  </a:lnTo>
                  <a:lnTo>
                    <a:pt x="54" y="25"/>
                  </a:lnTo>
                  <a:lnTo>
                    <a:pt x="53" y="29"/>
                  </a:lnTo>
                  <a:lnTo>
                    <a:pt x="50" y="34"/>
                  </a:lnTo>
                  <a:lnTo>
                    <a:pt x="46" y="37"/>
                  </a:lnTo>
                  <a:lnTo>
                    <a:pt x="41" y="38"/>
                  </a:lnTo>
                  <a:lnTo>
                    <a:pt x="36" y="37"/>
                  </a:lnTo>
                  <a:lnTo>
                    <a:pt x="32" y="34"/>
                  </a:lnTo>
                  <a:lnTo>
                    <a:pt x="41" y="25"/>
                  </a:lnTo>
                  <a:close/>
                  <a:moveTo>
                    <a:pt x="50" y="15"/>
                  </a:moveTo>
                  <a:lnTo>
                    <a:pt x="56" y="23"/>
                  </a:lnTo>
                  <a:lnTo>
                    <a:pt x="61" y="31"/>
                  </a:lnTo>
                  <a:lnTo>
                    <a:pt x="64" y="41"/>
                  </a:lnTo>
                  <a:lnTo>
                    <a:pt x="65" y="52"/>
                  </a:lnTo>
                  <a:lnTo>
                    <a:pt x="39" y="52"/>
                  </a:lnTo>
                  <a:lnTo>
                    <a:pt x="39" y="46"/>
                  </a:lnTo>
                  <a:lnTo>
                    <a:pt x="37" y="42"/>
                  </a:lnTo>
                  <a:lnTo>
                    <a:pt x="35" y="38"/>
                  </a:lnTo>
                  <a:lnTo>
                    <a:pt x="32" y="34"/>
                  </a:lnTo>
                  <a:lnTo>
                    <a:pt x="50" y="15"/>
                  </a:lnTo>
                  <a:close/>
                  <a:moveTo>
                    <a:pt x="65" y="52"/>
                  </a:moveTo>
                  <a:lnTo>
                    <a:pt x="64" y="63"/>
                  </a:lnTo>
                  <a:lnTo>
                    <a:pt x="61" y="75"/>
                  </a:lnTo>
                  <a:lnTo>
                    <a:pt x="56" y="85"/>
                  </a:lnTo>
                  <a:lnTo>
                    <a:pt x="50" y="95"/>
                  </a:lnTo>
                  <a:lnTo>
                    <a:pt x="29" y="80"/>
                  </a:lnTo>
                  <a:lnTo>
                    <a:pt x="34" y="73"/>
                  </a:lnTo>
                  <a:lnTo>
                    <a:pt x="37" y="66"/>
                  </a:lnTo>
                  <a:lnTo>
                    <a:pt x="39" y="58"/>
                  </a:lnTo>
                  <a:lnTo>
                    <a:pt x="39" y="52"/>
                  </a:lnTo>
                  <a:lnTo>
                    <a:pt x="65" y="52"/>
                  </a:lnTo>
                  <a:close/>
                  <a:moveTo>
                    <a:pt x="50" y="95"/>
                  </a:moveTo>
                  <a:lnTo>
                    <a:pt x="42" y="104"/>
                  </a:lnTo>
                  <a:lnTo>
                    <a:pt x="34" y="110"/>
                  </a:lnTo>
                  <a:lnTo>
                    <a:pt x="29" y="112"/>
                  </a:lnTo>
                  <a:lnTo>
                    <a:pt x="24" y="115"/>
                  </a:lnTo>
                  <a:lnTo>
                    <a:pt x="19" y="116"/>
                  </a:lnTo>
                  <a:lnTo>
                    <a:pt x="13" y="116"/>
                  </a:lnTo>
                  <a:lnTo>
                    <a:pt x="13" y="91"/>
                  </a:lnTo>
                  <a:lnTo>
                    <a:pt x="17" y="90"/>
                  </a:lnTo>
                  <a:lnTo>
                    <a:pt x="22" y="88"/>
                  </a:lnTo>
                  <a:lnTo>
                    <a:pt x="25" y="84"/>
                  </a:lnTo>
                  <a:lnTo>
                    <a:pt x="29" y="80"/>
                  </a:lnTo>
                  <a:lnTo>
                    <a:pt x="50" y="95"/>
                  </a:lnTo>
                  <a:close/>
                  <a:moveTo>
                    <a:pt x="13" y="116"/>
                  </a:moveTo>
                  <a:lnTo>
                    <a:pt x="9" y="116"/>
                  </a:lnTo>
                  <a:lnTo>
                    <a:pt x="5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98"/>
                  </a:lnTo>
                  <a:lnTo>
                    <a:pt x="5" y="94"/>
                  </a:lnTo>
                  <a:lnTo>
                    <a:pt x="9" y="92"/>
                  </a:lnTo>
                  <a:lnTo>
                    <a:pt x="13" y="91"/>
                  </a:lnTo>
                  <a:lnTo>
                    <a:pt x="13" y="116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Freeform 1585">
              <a:extLst>
                <a:ext uri="{FF2B5EF4-FFF2-40B4-BE49-F238E27FC236}">
                  <a16:creationId xmlns:a16="http://schemas.microsoft.com/office/drawing/2014/main" id="{D0C167D2-6976-4331-AB3E-BD7BE4CFA7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6576" y="3063875"/>
              <a:ext cx="19050" cy="9525"/>
            </a:xfrm>
            <a:custGeom>
              <a:avLst/>
              <a:gdLst>
                <a:gd name="T0" fmla="*/ 38 w 51"/>
                <a:gd name="T1" fmla="*/ 0 h 25"/>
                <a:gd name="T2" fmla="*/ 44 w 51"/>
                <a:gd name="T3" fmla="*/ 1 h 25"/>
                <a:gd name="T4" fmla="*/ 48 w 51"/>
                <a:gd name="T5" fmla="*/ 3 h 25"/>
                <a:gd name="T6" fmla="*/ 50 w 51"/>
                <a:gd name="T7" fmla="*/ 7 h 25"/>
                <a:gd name="T8" fmla="*/ 51 w 51"/>
                <a:gd name="T9" fmla="*/ 13 h 25"/>
                <a:gd name="T10" fmla="*/ 50 w 51"/>
                <a:gd name="T11" fmla="*/ 17 h 25"/>
                <a:gd name="T12" fmla="*/ 48 w 51"/>
                <a:gd name="T13" fmla="*/ 21 h 25"/>
                <a:gd name="T14" fmla="*/ 44 w 51"/>
                <a:gd name="T15" fmla="*/ 25 h 25"/>
                <a:gd name="T16" fmla="*/ 38 w 51"/>
                <a:gd name="T17" fmla="*/ 25 h 25"/>
                <a:gd name="T18" fmla="*/ 38 w 51"/>
                <a:gd name="T19" fmla="*/ 0 h 25"/>
                <a:gd name="T20" fmla="*/ 38 w 51"/>
                <a:gd name="T21" fmla="*/ 25 h 25"/>
                <a:gd name="T22" fmla="*/ 13 w 51"/>
                <a:gd name="T23" fmla="*/ 25 h 25"/>
                <a:gd name="T24" fmla="*/ 13 w 51"/>
                <a:gd name="T25" fmla="*/ 0 h 25"/>
                <a:gd name="T26" fmla="*/ 38 w 51"/>
                <a:gd name="T27" fmla="*/ 0 h 25"/>
                <a:gd name="T28" fmla="*/ 38 w 51"/>
                <a:gd name="T29" fmla="*/ 25 h 25"/>
                <a:gd name="T30" fmla="*/ 13 w 51"/>
                <a:gd name="T31" fmla="*/ 25 h 25"/>
                <a:gd name="T32" fmla="*/ 8 w 51"/>
                <a:gd name="T33" fmla="*/ 25 h 25"/>
                <a:gd name="T34" fmla="*/ 4 w 51"/>
                <a:gd name="T35" fmla="*/ 21 h 25"/>
                <a:gd name="T36" fmla="*/ 1 w 51"/>
                <a:gd name="T37" fmla="*/ 17 h 25"/>
                <a:gd name="T38" fmla="*/ 0 w 51"/>
                <a:gd name="T39" fmla="*/ 13 h 25"/>
                <a:gd name="T40" fmla="*/ 1 w 51"/>
                <a:gd name="T41" fmla="*/ 7 h 25"/>
                <a:gd name="T42" fmla="*/ 4 w 51"/>
                <a:gd name="T43" fmla="*/ 3 h 25"/>
                <a:gd name="T44" fmla="*/ 8 w 51"/>
                <a:gd name="T45" fmla="*/ 1 h 25"/>
                <a:gd name="T46" fmla="*/ 13 w 51"/>
                <a:gd name="T47" fmla="*/ 0 h 25"/>
                <a:gd name="T48" fmla="*/ 13 w 51"/>
                <a:gd name="T4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25">
                  <a:moveTo>
                    <a:pt x="38" y="0"/>
                  </a:moveTo>
                  <a:lnTo>
                    <a:pt x="44" y="1"/>
                  </a:lnTo>
                  <a:lnTo>
                    <a:pt x="48" y="3"/>
                  </a:lnTo>
                  <a:lnTo>
                    <a:pt x="50" y="7"/>
                  </a:lnTo>
                  <a:lnTo>
                    <a:pt x="51" y="13"/>
                  </a:lnTo>
                  <a:lnTo>
                    <a:pt x="50" y="17"/>
                  </a:lnTo>
                  <a:lnTo>
                    <a:pt x="48" y="21"/>
                  </a:lnTo>
                  <a:lnTo>
                    <a:pt x="44" y="25"/>
                  </a:lnTo>
                  <a:lnTo>
                    <a:pt x="38" y="25"/>
                  </a:lnTo>
                  <a:lnTo>
                    <a:pt x="38" y="0"/>
                  </a:lnTo>
                  <a:close/>
                  <a:moveTo>
                    <a:pt x="38" y="25"/>
                  </a:moveTo>
                  <a:lnTo>
                    <a:pt x="13" y="25"/>
                  </a:lnTo>
                  <a:lnTo>
                    <a:pt x="13" y="0"/>
                  </a:lnTo>
                  <a:lnTo>
                    <a:pt x="38" y="0"/>
                  </a:lnTo>
                  <a:lnTo>
                    <a:pt x="38" y="25"/>
                  </a:lnTo>
                  <a:close/>
                  <a:moveTo>
                    <a:pt x="13" y="25"/>
                  </a:moveTo>
                  <a:lnTo>
                    <a:pt x="8" y="25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25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Freeform 1586">
              <a:extLst>
                <a:ext uri="{FF2B5EF4-FFF2-40B4-BE49-F238E27FC236}">
                  <a16:creationId xmlns:a16="http://schemas.microsoft.com/office/drawing/2014/main" id="{E466C5E8-7F41-467F-B595-D40EA6A06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6576" y="3063875"/>
              <a:ext cx="25400" cy="39688"/>
            </a:xfrm>
            <a:custGeom>
              <a:avLst/>
              <a:gdLst>
                <a:gd name="T0" fmla="*/ 8 w 64"/>
                <a:gd name="T1" fmla="*/ 25 h 102"/>
                <a:gd name="T2" fmla="*/ 1 w 64"/>
                <a:gd name="T3" fmla="*/ 17 h 102"/>
                <a:gd name="T4" fmla="*/ 1 w 64"/>
                <a:gd name="T5" fmla="*/ 7 h 102"/>
                <a:gd name="T6" fmla="*/ 8 w 64"/>
                <a:gd name="T7" fmla="*/ 1 h 102"/>
                <a:gd name="T8" fmla="*/ 13 w 64"/>
                <a:gd name="T9" fmla="*/ 25 h 102"/>
                <a:gd name="T10" fmla="*/ 23 w 64"/>
                <a:gd name="T11" fmla="*/ 1 h 102"/>
                <a:gd name="T12" fmla="*/ 41 w 64"/>
                <a:gd name="T13" fmla="*/ 8 h 102"/>
                <a:gd name="T14" fmla="*/ 31 w 64"/>
                <a:gd name="T15" fmla="*/ 32 h 102"/>
                <a:gd name="T16" fmla="*/ 23 w 64"/>
                <a:gd name="T17" fmla="*/ 27 h 102"/>
                <a:gd name="T18" fmla="*/ 13 w 64"/>
                <a:gd name="T19" fmla="*/ 25 h 102"/>
                <a:gd name="T20" fmla="*/ 40 w 64"/>
                <a:gd name="T21" fmla="*/ 24 h 102"/>
                <a:gd name="T22" fmla="*/ 52 w 64"/>
                <a:gd name="T23" fmla="*/ 19 h 102"/>
                <a:gd name="T24" fmla="*/ 52 w 64"/>
                <a:gd name="T25" fmla="*/ 29 h 102"/>
                <a:gd name="T26" fmla="*/ 45 w 64"/>
                <a:gd name="T27" fmla="*/ 35 h 102"/>
                <a:gd name="T28" fmla="*/ 35 w 64"/>
                <a:gd name="T29" fmla="*/ 35 h 102"/>
                <a:gd name="T30" fmla="*/ 40 w 64"/>
                <a:gd name="T31" fmla="*/ 24 h 102"/>
                <a:gd name="T32" fmla="*/ 55 w 64"/>
                <a:gd name="T33" fmla="*/ 22 h 102"/>
                <a:gd name="T34" fmla="*/ 63 w 64"/>
                <a:gd name="T35" fmla="*/ 41 h 102"/>
                <a:gd name="T36" fmla="*/ 38 w 64"/>
                <a:gd name="T37" fmla="*/ 51 h 102"/>
                <a:gd name="T38" fmla="*/ 37 w 64"/>
                <a:gd name="T39" fmla="*/ 41 h 102"/>
                <a:gd name="T40" fmla="*/ 31 w 64"/>
                <a:gd name="T41" fmla="*/ 32 h 102"/>
                <a:gd name="T42" fmla="*/ 64 w 64"/>
                <a:gd name="T43" fmla="*/ 51 h 102"/>
                <a:gd name="T44" fmla="*/ 60 w 64"/>
                <a:gd name="T45" fmla="*/ 71 h 102"/>
                <a:gd name="T46" fmla="*/ 49 w 64"/>
                <a:gd name="T47" fmla="*/ 87 h 102"/>
                <a:gd name="T48" fmla="*/ 34 w 64"/>
                <a:gd name="T49" fmla="*/ 66 h 102"/>
                <a:gd name="T50" fmla="*/ 38 w 64"/>
                <a:gd name="T51" fmla="*/ 56 h 102"/>
                <a:gd name="T52" fmla="*/ 64 w 64"/>
                <a:gd name="T53" fmla="*/ 51 h 102"/>
                <a:gd name="T54" fmla="*/ 49 w 64"/>
                <a:gd name="T55" fmla="*/ 87 h 102"/>
                <a:gd name="T56" fmla="*/ 40 w 64"/>
                <a:gd name="T57" fmla="*/ 90 h 102"/>
                <a:gd name="T58" fmla="*/ 31 w 64"/>
                <a:gd name="T59" fmla="*/ 87 h 102"/>
                <a:gd name="T60" fmla="*/ 27 w 64"/>
                <a:gd name="T61" fmla="*/ 78 h 102"/>
                <a:gd name="T62" fmla="*/ 31 w 64"/>
                <a:gd name="T63" fmla="*/ 69 h 102"/>
                <a:gd name="T64" fmla="*/ 49 w 64"/>
                <a:gd name="T65" fmla="*/ 87 h 102"/>
                <a:gd name="T66" fmla="*/ 33 w 64"/>
                <a:gd name="T67" fmla="*/ 98 h 102"/>
                <a:gd name="T68" fmla="*/ 13 w 64"/>
                <a:gd name="T69" fmla="*/ 102 h 102"/>
                <a:gd name="T70" fmla="*/ 18 w 64"/>
                <a:gd name="T71" fmla="*/ 76 h 102"/>
                <a:gd name="T72" fmla="*/ 27 w 64"/>
                <a:gd name="T73" fmla="*/ 72 h 102"/>
                <a:gd name="T74" fmla="*/ 49 w 64"/>
                <a:gd name="T75" fmla="*/ 87 h 102"/>
                <a:gd name="T76" fmla="*/ 8 w 64"/>
                <a:gd name="T77" fmla="*/ 101 h 102"/>
                <a:gd name="T78" fmla="*/ 1 w 64"/>
                <a:gd name="T79" fmla="*/ 95 h 102"/>
                <a:gd name="T80" fmla="*/ 1 w 64"/>
                <a:gd name="T81" fmla="*/ 84 h 102"/>
                <a:gd name="T82" fmla="*/ 8 w 64"/>
                <a:gd name="T83" fmla="*/ 78 h 102"/>
                <a:gd name="T84" fmla="*/ 13 w 64"/>
                <a:gd name="T8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102">
                  <a:moveTo>
                    <a:pt x="13" y="25"/>
                  </a:moveTo>
                  <a:lnTo>
                    <a:pt x="8" y="25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25"/>
                  </a:lnTo>
                  <a:close/>
                  <a:moveTo>
                    <a:pt x="13" y="0"/>
                  </a:moveTo>
                  <a:lnTo>
                    <a:pt x="23" y="1"/>
                  </a:lnTo>
                  <a:lnTo>
                    <a:pt x="33" y="3"/>
                  </a:lnTo>
                  <a:lnTo>
                    <a:pt x="41" y="8"/>
                  </a:lnTo>
                  <a:lnTo>
                    <a:pt x="49" y="15"/>
                  </a:lnTo>
                  <a:lnTo>
                    <a:pt x="31" y="32"/>
                  </a:lnTo>
                  <a:lnTo>
                    <a:pt x="27" y="29"/>
                  </a:lnTo>
                  <a:lnTo>
                    <a:pt x="23" y="27"/>
                  </a:lnTo>
                  <a:lnTo>
                    <a:pt x="18" y="26"/>
                  </a:lnTo>
                  <a:lnTo>
                    <a:pt x="13" y="25"/>
                  </a:lnTo>
                  <a:lnTo>
                    <a:pt x="13" y="0"/>
                  </a:lnTo>
                  <a:close/>
                  <a:moveTo>
                    <a:pt x="40" y="24"/>
                  </a:moveTo>
                  <a:lnTo>
                    <a:pt x="49" y="15"/>
                  </a:lnTo>
                  <a:lnTo>
                    <a:pt x="52" y="19"/>
                  </a:lnTo>
                  <a:lnTo>
                    <a:pt x="53" y="24"/>
                  </a:lnTo>
                  <a:lnTo>
                    <a:pt x="52" y="29"/>
                  </a:lnTo>
                  <a:lnTo>
                    <a:pt x="49" y="32"/>
                  </a:lnTo>
                  <a:lnTo>
                    <a:pt x="45" y="35"/>
                  </a:lnTo>
                  <a:lnTo>
                    <a:pt x="40" y="36"/>
                  </a:lnTo>
                  <a:lnTo>
                    <a:pt x="35" y="35"/>
                  </a:lnTo>
                  <a:lnTo>
                    <a:pt x="31" y="32"/>
                  </a:lnTo>
                  <a:lnTo>
                    <a:pt x="40" y="24"/>
                  </a:lnTo>
                  <a:close/>
                  <a:moveTo>
                    <a:pt x="49" y="15"/>
                  </a:moveTo>
                  <a:lnTo>
                    <a:pt x="55" y="22"/>
                  </a:lnTo>
                  <a:lnTo>
                    <a:pt x="60" y="31"/>
                  </a:lnTo>
                  <a:lnTo>
                    <a:pt x="63" y="41"/>
                  </a:lnTo>
                  <a:lnTo>
                    <a:pt x="64" y="51"/>
                  </a:lnTo>
                  <a:lnTo>
                    <a:pt x="38" y="51"/>
                  </a:lnTo>
                  <a:lnTo>
                    <a:pt x="38" y="45"/>
                  </a:lnTo>
                  <a:lnTo>
                    <a:pt x="37" y="41"/>
                  </a:lnTo>
                  <a:lnTo>
                    <a:pt x="34" y="36"/>
                  </a:lnTo>
                  <a:lnTo>
                    <a:pt x="31" y="32"/>
                  </a:lnTo>
                  <a:lnTo>
                    <a:pt x="49" y="15"/>
                  </a:lnTo>
                  <a:close/>
                  <a:moveTo>
                    <a:pt x="64" y="51"/>
                  </a:moveTo>
                  <a:lnTo>
                    <a:pt x="63" y="61"/>
                  </a:lnTo>
                  <a:lnTo>
                    <a:pt x="60" y="71"/>
                  </a:lnTo>
                  <a:lnTo>
                    <a:pt x="55" y="80"/>
                  </a:lnTo>
                  <a:lnTo>
                    <a:pt x="49" y="87"/>
                  </a:lnTo>
                  <a:lnTo>
                    <a:pt x="31" y="69"/>
                  </a:lnTo>
                  <a:lnTo>
                    <a:pt x="34" y="66"/>
                  </a:lnTo>
                  <a:lnTo>
                    <a:pt x="37" y="61"/>
                  </a:lnTo>
                  <a:lnTo>
                    <a:pt x="38" y="56"/>
                  </a:lnTo>
                  <a:lnTo>
                    <a:pt x="38" y="51"/>
                  </a:lnTo>
                  <a:lnTo>
                    <a:pt x="64" y="51"/>
                  </a:lnTo>
                  <a:close/>
                  <a:moveTo>
                    <a:pt x="40" y="79"/>
                  </a:moveTo>
                  <a:lnTo>
                    <a:pt x="49" y="87"/>
                  </a:lnTo>
                  <a:lnTo>
                    <a:pt x="45" y="90"/>
                  </a:lnTo>
                  <a:lnTo>
                    <a:pt x="40" y="90"/>
                  </a:lnTo>
                  <a:lnTo>
                    <a:pt x="35" y="90"/>
                  </a:lnTo>
                  <a:lnTo>
                    <a:pt x="31" y="87"/>
                  </a:lnTo>
                  <a:lnTo>
                    <a:pt x="28" y="83"/>
                  </a:lnTo>
                  <a:lnTo>
                    <a:pt x="27" y="78"/>
                  </a:lnTo>
                  <a:lnTo>
                    <a:pt x="28" y="73"/>
                  </a:lnTo>
                  <a:lnTo>
                    <a:pt x="31" y="69"/>
                  </a:lnTo>
                  <a:lnTo>
                    <a:pt x="40" y="79"/>
                  </a:lnTo>
                  <a:close/>
                  <a:moveTo>
                    <a:pt x="49" y="87"/>
                  </a:moveTo>
                  <a:lnTo>
                    <a:pt x="41" y="94"/>
                  </a:lnTo>
                  <a:lnTo>
                    <a:pt x="33" y="98"/>
                  </a:lnTo>
                  <a:lnTo>
                    <a:pt x="23" y="101"/>
                  </a:lnTo>
                  <a:lnTo>
                    <a:pt x="13" y="102"/>
                  </a:lnTo>
                  <a:lnTo>
                    <a:pt x="13" y="76"/>
                  </a:lnTo>
                  <a:lnTo>
                    <a:pt x="18" y="76"/>
                  </a:lnTo>
                  <a:lnTo>
                    <a:pt x="23" y="74"/>
                  </a:lnTo>
                  <a:lnTo>
                    <a:pt x="27" y="72"/>
                  </a:lnTo>
                  <a:lnTo>
                    <a:pt x="31" y="69"/>
                  </a:lnTo>
                  <a:lnTo>
                    <a:pt x="49" y="87"/>
                  </a:lnTo>
                  <a:close/>
                  <a:moveTo>
                    <a:pt x="13" y="102"/>
                  </a:moveTo>
                  <a:lnTo>
                    <a:pt x="8" y="101"/>
                  </a:lnTo>
                  <a:lnTo>
                    <a:pt x="4" y="98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4"/>
                  </a:lnTo>
                  <a:lnTo>
                    <a:pt x="4" y="81"/>
                  </a:lnTo>
                  <a:lnTo>
                    <a:pt x="8" y="78"/>
                  </a:lnTo>
                  <a:lnTo>
                    <a:pt x="13" y="76"/>
                  </a:lnTo>
                  <a:lnTo>
                    <a:pt x="13" y="102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Freeform 1587">
              <a:extLst>
                <a:ext uri="{FF2B5EF4-FFF2-40B4-BE49-F238E27FC236}">
                  <a16:creationId xmlns:a16="http://schemas.microsoft.com/office/drawing/2014/main" id="{57C14B43-B5FE-494A-A925-0B57B020FB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5463" y="3094038"/>
              <a:ext cx="20638" cy="9525"/>
            </a:xfrm>
            <a:custGeom>
              <a:avLst/>
              <a:gdLst>
                <a:gd name="T0" fmla="*/ 39 w 51"/>
                <a:gd name="T1" fmla="*/ 0 h 26"/>
                <a:gd name="T2" fmla="*/ 44 w 51"/>
                <a:gd name="T3" fmla="*/ 2 h 26"/>
                <a:gd name="T4" fmla="*/ 48 w 51"/>
                <a:gd name="T5" fmla="*/ 5 h 26"/>
                <a:gd name="T6" fmla="*/ 51 w 51"/>
                <a:gd name="T7" fmla="*/ 8 h 26"/>
                <a:gd name="T8" fmla="*/ 51 w 51"/>
                <a:gd name="T9" fmla="*/ 13 h 26"/>
                <a:gd name="T10" fmla="*/ 51 w 51"/>
                <a:gd name="T11" fmla="*/ 19 h 26"/>
                <a:gd name="T12" fmla="*/ 48 w 51"/>
                <a:gd name="T13" fmla="*/ 22 h 26"/>
                <a:gd name="T14" fmla="*/ 44 w 51"/>
                <a:gd name="T15" fmla="*/ 25 h 26"/>
                <a:gd name="T16" fmla="*/ 39 w 51"/>
                <a:gd name="T17" fmla="*/ 26 h 26"/>
                <a:gd name="T18" fmla="*/ 39 w 51"/>
                <a:gd name="T19" fmla="*/ 0 h 26"/>
                <a:gd name="T20" fmla="*/ 39 w 51"/>
                <a:gd name="T21" fmla="*/ 26 h 26"/>
                <a:gd name="T22" fmla="*/ 13 w 51"/>
                <a:gd name="T23" fmla="*/ 26 h 26"/>
                <a:gd name="T24" fmla="*/ 13 w 51"/>
                <a:gd name="T25" fmla="*/ 0 h 26"/>
                <a:gd name="T26" fmla="*/ 39 w 51"/>
                <a:gd name="T27" fmla="*/ 0 h 26"/>
                <a:gd name="T28" fmla="*/ 39 w 51"/>
                <a:gd name="T29" fmla="*/ 26 h 26"/>
                <a:gd name="T30" fmla="*/ 13 w 51"/>
                <a:gd name="T31" fmla="*/ 26 h 26"/>
                <a:gd name="T32" fmla="*/ 8 w 51"/>
                <a:gd name="T33" fmla="*/ 25 h 26"/>
                <a:gd name="T34" fmla="*/ 4 w 51"/>
                <a:gd name="T35" fmla="*/ 22 h 26"/>
                <a:gd name="T36" fmla="*/ 2 w 51"/>
                <a:gd name="T37" fmla="*/ 19 h 26"/>
                <a:gd name="T38" fmla="*/ 0 w 51"/>
                <a:gd name="T39" fmla="*/ 13 h 26"/>
                <a:gd name="T40" fmla="*/ 2 w 51"/>
                <a:gd name="T41" fmla="*/ 8 h 26"/>
                <a:gd name="T42" fmla="*/ 4 w 51"/>
                <a:gd name="T43" fmla="*/ 5 h 26"/>
                <a:gd name="T44" fmla="*/ 8 w 51"/>
                <a:gd name="T45" fmla="*/ 2 h 26"/>
                <a:gd name="T46" fmla="*/ 13 w 51"/>
                <a:gd name="T47" fmla="*/ 0 h 26"/>
                <a:gd name="T48" fmla="*/ 13 w 51"/>
                <a:gd name="T4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26">
                  <a:moveTo>
                    <a:pt x="39" y="0"/>
                  </a:moveTo>
                  <a:lnTo>
                    <a:pt x="44" y="2"/>
                  </a:lnTo>
                  <a:lnTo>
                    <a:pt x="48" y="5"/>
                  </a:lnTo>
                  <a:lnTo>
                    <a:pt x="51" y="8"/>
                  </a:lnTo>
                  <a:lnTo>
                    <a:pt x="51" y="13"/>
                  </a:lnTo>
                  <a:lnTo>
                    <a:pt x="51" y="19"/>
                  </a:lnTo>
                  <a:lnTo>
                    <a:pt x="48" y="22"/>
                  </a:lnTo>
                  <a:lnTo>
                    <a:pt x="44" y="25"/>
                  </a:lnTo>
                  <a:lnTo>
                    <a:pt x="39" y="26"/>
                  </a:lnTo>
                  <a:lnTo>
                    <a:pt x="39" y="0"/>
                  </a:lnTo>
                  <a:close/>
                  <a:moveTo>
                    <a:pt x="39" y="26"/>
                  </a:moveTo>
                  <a:lnTo>
                    <a:pt x="13" y="26"/>
                  </a:lnTo>
                  <a:lnTo>
                    <a:pt x="13" y="0"/>
                  </a:lnTo>
                  <a:lnTo>
                    <a:pt x="39" y="0"/>
                  </a:lnTo>
                  <a:lnTo>
                    <a:pt x="39" y="26"/>
                  </a:lnTo>
                  <a:close/>
                  <a:moveTo>
                    <a:pt x="13" y="26"/>
                  </a:moveTo>
                  <a:lnTo>
                    <a:pt x="8" y="25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26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Freeform 1588">
              <a:extLst>
                <a:ext uri="{FF2B5EF4-FFF2-40B4-BE49-F238E27FC236}">
                  <a16:creationId xmlns:a16="http://schemas.microsoft.com/office/drawing/2014/main" id="{5B698874-A239-412F-BC65-EE505F354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7026" y="3036888"/>
              <a:ext cx="60325" cy="133350"/>
            </a:xfrm>
            <a:custGeom>
              <a:avLst/>
              <a:gdLst>
                <a:gd name="T0" fmla="*/ 142 w 154"/>
                <a:gd name="T1" fmla="*/ 0 h 335"/>
                <a:gd name="T2" fmla="*/ 12 w 154"/>
                <a:gd name="T3" fmla="*/ 26 h 335"/>
                <a:gd name="T4" fmla="*/ 142 w 154"/>
                <a:gd name="T5" fmla="*/ 13 h 335"/>
                <a:gd name="T6" fmla="*/ 146 w 154"/>
                <a:gd name="T7" fmla="*/ 1 h 335"/>
                <a:gd name="T8" fmla="*/ 153 w 154"/>
                <a:gd name="T9" fmla="*/ 8 h 335"/>
                <a:gd name="T10" fmla="*/ 153 w 154"/>
                <a:gd name="T11" fmla="*/ 18 h 335"/>
                <a:gd name="T12" fmla="*/ 146 w 154"/>
                <a:gd name="T13" fmla="*/ 25 h 335"/>
                <a:gd name="T14" fmla="*/ 142 w 154"/>
                <a:gd name="T15" fmla="*/ 13 h 335"/>
                <a:gd name="T16" fmla="*/ 154 w 154"/>
                <a:gd name="T17" fmla="*/ 322 h 335"/>
                <a:gd name="T18" fmla="*/ 129 w 154"/>
                <a:gd name="T19" fmla="*/ 13 h 335"/>
                <a:gd name="T20" fmla="*/ 142 w 154"/>
                <a:gd name="T21" fmla="*/ 322 h 335"/>
                <a:gd name="T22" fmla="*/ 153 w 154"/>
                <a:gd name="T23" fmla="*/ 326 h 335"/>
                <a:gd name="T24" fmla="*/ 146 w 154"/>
                <a:gd name="T25" fmla="*/ 334 h 335"/>
                <a:gd name="T26" fmla="*/ 136 w 154"/>
                <a:gd name="T27" fmla="*/ 334 h 335"/>
                <a:gd name="T28" fmla="*/ 130 w 154"/>
                <a:gd name="T29" fmla="*/ 326 h 335"/>
                <a:gd name="T30" fmla="*/ 142 w 154"/>
                <a:gd name="T31" fmla="*/ 322 h 335"/>
                <a:gd name="T32" fmla="*/ 12 w 154"/>
                <a:gd name="T33" fmla="*/ 335 h 335"/>
                <a:gd name="T34" fmla="*/ 142 w 154"/>
                <a:gd name="T35" fmla="*/ 309 h 335"/>
                <a:gd name="T36" fmla="*/ 12 w 154"/>
                <a:gd name="T37" fmla="*/ 322 h 335"/>
                <a:gd name="T38" fmla="*/ 8 w 154"/>
                <a:gd name="T39" fmla="*/ 334 h 335"/>
                <a:gd name="T40" fmla="*/ 1 w 154"/>
                <a:gd name="T41" fmla="*/ 326 h 335"/>
                <a:gd name="T42" fmla="*/ 1 w 154"/>
                <a:gd name="T43" fmla="*/ 316 h 335"/>
                <a:gd name="T44" fmla="*/ 8 w 154"/>
                <a:gd name="T45" fmla="*/ 310 h 335"/>
                <a:gd name="T46" fmla="*/ 12 w 154"/>
                <a:gd name="T47" fmla="*/ 322 h 335"/>
                <a:gd name="T48" fmla="*/ 0 w 154"/>
                <a:gd name="T49" fmla="*/ 13 h 335"/>
                <a:gd name="T50" fmla="*/ 25 w 154"/>
                <a:gd name="T51" fmla="*/ 322 h 335"/>
                <a:gd name="T52" fmla="*/ 12 w 154"/>
                <a:gd name="T53" fmla="*/ 13 h 335"/>
                <a:gd name="T54" fmla="*/ 1 w 154"/>
                <a:gd name="T55" fmla="*/ 8 h 335"/>
                <a:gd name="T56" fmla="*/ 8 w 154"/>
                <a:gd name="T57" fmla="*/ 1 h 335"/>
                <a:gd name="T58" fmla="*/ 18 w 154"/>
                <a:gd name="T59" fmla="*/ 1 h 335"/>
                <a:gd name="T60" fmla="*/ 24 w 154"/>
                <a:gd name="T61" fmla="*/ 8 h 335"/>
                <a:gd name="T62" fmla="*/ 12 w 154"/>
                <a:gd name="T63" fmla="*/ 1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335">
                  <a:moveTo>
                    <a:pt x="12" y="0"/>
                  </a:moveTo>
                  <a:lnTo>
                    <a:pt x="142" y="0"/>
                  </a:lnTo>
                  <a:lnTo>
                    <a:pt x="142" y="26"/>
                  </a:lnTo>
                  <a:lnTo>
                    <a:pt x="12" y="26"/>
                  </a:lnTo>
                  <a:lnTo>
                    <a:pt x="12" y="0"/>
                  </a:lnTo>
                  <a:close/>
                  <a:moveTo>
                    <a:pt x="142" y="13"/>
                  </a:moveTo>
                  <a:lnTo>
                    <a:pt x="142" y="0"/>
                  </a:lnTo>
                  <a:lnTo>
                    <a:pt x="146" y="1"/>
                  </a:lnTo>
                  <a:lnTo>
                    <a:pt x="150" y="4"/>
                  </a:lnTo>
                  <a:lnTo>
                    <a:pt x="153" y="8"/>
                  </a:lnTo>
                  <a:lnTo>
                    <a:pt x="154" y="13"/>
                  </a:lnTo>
                  <a:lnTo>
                    <a:pt x="153" y="18"/>
                  </a:lnTo>
                  <a:lnTo>
                    <a:pt x="150" y="22"/>
                  </a:lnTo>
                  <a:lnTo>
                    <a:pt x="146" y="25"/>
                  </a:lnTo>
                  <a:lnTo>
                    <a:pt x="142" y="26"/>
                  </a:lnTo>
                  <a:lnTo>
                    <a:pt x="142" y="13"/>
                  </a:lnTo>
                  <a:close/>
                  <a:moveTo>
                    <a:pt x="154" y="13"/>
                  </a:moveTo>
                  <a:lnTo>
                    <a:pt x="154" y="322"/>
                  </a:lnTo>
                  <a:lnTo>
                    <a:pt x="129" y="322"/>
                  </a:lnTo>
                  <a:lnTo>
                    <a:pt x="129" y="13"/>
                  </a:lnTo>
                  <a:lnTo>
                    <a:pt x="154" y="13"/>
                  </a:lnTo>
                  <a:close/>
                  <a:moveTo>
                    <a:pt x="142" y="322"/>
                  </a:moveTo>
                  <a:lnTo>
                    <a:pt x="154" y="322"/>
                  </a:lnTo>
                  <a:lnTo>
                    <a:pt x="153" y="326"/>
                  </a:lnTo>
                  <a:lnTo>
                    <a:pt x="150" y="330"/>
                  </a:lnTo>
                  <a:lnTo>
                    <a:pt x="146" y="334"/>
                  </a:lnTo>
                  <a:lnTo>
                    <a:pt x="142" y="335"/>
                  </a:lnTo>
                  <a:lnTo>
                    <a:pt x="136" y="334"/>
                  </a:lnTo>
                  <a:lnTo>
                    <a:pt x="132" y="330"/>
                  </a:lnTo>
                  <a:lnTo>
                    <a:pt x="130" y="326"/>
                  </a:lnTo>
                  <a:lnTo>
                    <a:pt x="129" y="322"/>
                  </a:lnTo>
                  <a:lnTo>
                    <a:pt x="142" y="322"/>
                  </a:lnTo>
                  <a:close/>
                  <a:moveTo>
                    <a:pt x="142" y="335"/>
                  </a:moveTo>
                  <a:lnTo>
                    <a:pt x="12" y="335"/>
                  </a:lnTo>
                  <a:lnTo>
                    <a:pt x="12" y="309"/>
                  </a:lnTo>
                  <a:lnTo>
                    <a:pt x="142" y="309"/>
                  </a:lnTo>
                  <a:lnTo>
                    <a:pt x="142" y="335"/>
                  </a:lnTo>
                  <a:close/>
                  <a:moveTo>
                    <a:pt x="12" y="322"/>
                  </a:moveTo>
                  <a:lnTo>
                    <a:pt x="12" y="335"/>
                  </a:lnTo>
                  <a:lnTo>
                    <a:pt x="8" y="334"/>
                  </a:lnTo>
                  <a:lnTo>
                    <a:pt x="4" y="330"/>
                  </a:lnTo>
                  <a:lnTo>
                    <a:pt x="1" y="326"/>
                  </a:lnTo>
                  <a:lnTo>
                    <a:pt x="0" y="322"/>
                  </a:lnTo>
                  <a:lnTo>
                    <a:pt x="1" y="316"/>
                  </a:lnTo>
                  <a:lnTo>
                    <a:pt x="4" y="312"/>
                  </a:lnTo>
                  <a:lnTo>
                    <a:pt x="8" y="310"/>
                  </a:lnTo>
                  <a:lnTo>
                    <a:pt x="12" y="309"/>
                  </a:lnTo>
                  <a:lnTo>
                    <a:pt x="12" y="322"/>
                  </a:lnTo>
                  <a:close/>
                  <a:moveTo>
                    <a:pt x="0" y="322"/>
                  </a:moveTo>
                  <a:lnTo>
                    <a:pt x="0" y="13"/>
                  </a:lnTo>
                  <a:lnTo>
                    <a:pt x="25" y="13"/>
                  </a:lnTo>
                  <a:lnTo>
                    <a:pt x="25" y="322"/>
                  </a:lnTo>
                  <a:lnTo>
                    <a:pt x="0" y="322"/>
                  </a:lnTo>
                  <a:close/>
                  <a:moveTo>
                    <a:pt x="12" y="13"/>
                  </a:move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5" y="13"/>
                  </a:lnTo>
                  <a:lnTo>
                    <a:pt x="12" y="13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Freeform 1589">
              <a:extLst>
                <a:ext uri="{FF2B5EF4-FFF2-40B4-BE49-F238E27FC236}">
                  <a16:creationId xmlns:a16="http://schemas.microsoft.com/office/drawing/2014/main" id="{6DA04CA4-3A6E-4F4F-97D0-11516EB535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6" y="3135313"/>
              <a:ext cx="14288" cy="14288"/>
            </a:xfrm>
            <a:custGeom>
              <a:avLst/>
              <a:gdLst>
                <a:gd name="T0" fmla="*/ 28 w 39"/>
                <a:gd name="T1" fmla="*/ 4 h 39"/>
                <a:gd name="T2" fmla="*/ 31 w 39"/>
                <a:gd name="T3" fmla="*/ 18 h 39"/>
                <a:gd name="T4" fmla="*/ 19 w 39"/>
                <a:gd name="T5" fmla="*/ 26 h 39"/>
                <a:gd name="T6" fmla="*/ 22 w 39"/>
                <a:gd name="T7" fmla="*/ 25 h 39"/>
                <a:gd name="T8" fmla="*/ 9 w 39"/>
                <a:gd name="T9" fmla="*/ 3 h 39"/>
                <a:gd name="T10" fmla="*/ 19 w 39"/>
                <a:gd name="T11" fmla="*/ 0 h 39"/>
                <a:gd name="T12" fmla="*/ 24 w 39"/>
                <a:gd name="T13" fmla="*/ 24 h 39"/>
                <a:gd name="T14" fmla="*/ 10 w 39"/>
                <a:gd name="T15" fmla="*/ 27 h 39"/>
                <a:gd name="T16" fmla="*/ 2 w 39"/>
                <a:gd name="T17" fmla="*/ 15 h 39"/>
                <a:gd name="T18" fmla="*/ 15 w 39"/>
                <a:gd name="T19" fmla="*/ 15 h 39"/>
                <a:gd name="T20" fmla="*/ 26 w 39"/>
                <a:gd name="T21" fmla="*/ 19 h 39"/>
                <a:gd name="T22" fmla="*/ 2 w 39"/>
                <a:gd name="T23" fmla="*/ 12 h 39"/>
                <a:gd name="T24" fmla="*/ 24 w 39"/>
                <a:gd name="T25" fmla="*/ 24 h 39"/>
                <a:gd name="T26" fmla="*/ 24 w 39"/>
                <a:gd name="T27" fmla="*/ 15 h 39"/>
                <a:gd name="T28" fmla="*/ 2 w 39"/>
                <a:gd name="T29" fmla="*/ 27 h 39"/>
                <a:gd name="T30" fmla="*/ 26 w 39"/>
                <a:gd name="T31" fmla="*/ 19 h 39"/>
                <a:gd name="T32" fmla="*/ 27 w 39"/>
                <a:gd name="T33" fmla="*/ 19 h 39"/>
                <a:gd name="T34" fmla="*/ 24 w 39"/>
                <a:gd name="T35" fmla="*/ 34 h 39"/>
                <a:gd name="T36" fmla="*/ 10 w 39"/>
                <a:gd name="T37" fmla="*/ 36 h 39"/>
                <a:gd name="T38" fmla="*/ 24 w 39"/>
                <a:gd name="T39" fmla="*/ 15 h 39"/>
                <a:gd name="T40" fmla="*/ 19 w 39"/>
                <a:gd name="T41" fmla="*/ 39 h 39"/>
                <a:gd name="T42" fmla="*/ 9 w 39"/>
                <a:gd name="T43" fmla="*/ 36 h 39"/>
                <a:gd name="T44" fmla="*/ 19 w 39"/>
                <a:gd name="T45" fmla="*/ 13 h 39"/>
                <a:gd name="T46" fmla="*/ 34 w 39"/>
                <a:gd name="T47" fmla="*/ 34 h 39"/>
                <a:gd name="T48" fmla="*/ 24 w 39"/>
                <a:gd name="T49" fmla="*/ 39 h 39"/>
                <a:gd name="T50" fmla="*/ 24 w 39"/>
                <a:gd name="T51" fmla="*/ 24 h 39"/>
                <a:gd name="T52" fmla="*/ 24 w 39"/>
                <a:gd name="T53" fmla="*/ 12 h 39"/>
                <a:gd name="T54" fmla="*/ 36 w 39"/>
                <a:gd name="T55" fmla="*/ 19 h 39"/>
                <a:gd name="T56" fmla="*/ 34 w 39"/>
                <a:gd name="T57" fmla="*/ 34 h 39"/>
                <a:gd name="T58" fmla="*/ 14 w 39"/>
                <a:gd name="T59" fmla="*/ 17 h 39"/>
                <a:gd name="T60" fmla="*/ 38 w 39"/>
                <a:gd name="T61" fmla="*/ 24 h 39"/>
                <a:gd name="T62" fmla="*/ 34 w 39"/>
                <a:gd name="T63" fmla="*/ 34 h 39"/>
                <a:gd name="T64" fmla="*/ 14 w 39"/>
                <a:gd name="T65" fmla="*/ 22 h 39"/>
                <a:gd name="T66" fmla="*/ 36 w 39"/>
                <a:gd name="T67" fmla="*/ 9 h 39"/>
                <a:gd name="T68" fmla="*/ 39 w 39"/>
                <a:gd name="T69" fmla="*/ 19 h 39"/>
                <a:gd name="T70" fmla="*/ 15 w 39"/>
                <a:gd name="T71" fmla="*/ 24 h 39"/>
                <a:gd name="T72" fmla="*/ 12 w 39"/>
                <a:gd name="T73" fmla="*/ 10 h 39"/>
                <a:gd name="T74" fmla="*/ 24 w 39"/>
                <a:gd name="T75" fmla="*/ 2 h 39"/>
                <a:gd name="T76" fmla="*/ 24 w 39"/>
                <a:gd name="T77" fmla="*/ 15 h 39"/>
                <a:gd name="T78" fmla="*/ 19 w 39"/>
                <a:gd name="T79" fmla="*/ 26 h 39"/>
                <a:gd name="T80" fmla="*/ 27 w 39"/>
                <a:gd name="T81" fmla="*/ 2 h 39"/>
                <a:gd name="T82" fmla="*/ 15 w 39"/>
                <a:gd name="T83" fmla="*/ 24 h 39"/>
                <a:gd name="T84" fmla="*/ 11 w 39"/>
                <a:gd name="T85" fmla="*/ 23 h 39"/>
                <a:gd name="T86" fmla="*/ 8 w 39"/>
                <a:gd name="T87" fmla="*/ 9 h 39"/>
                <a:gd name="T88" fmla="*/ 19 w 39"/>
                <a:gd name="T8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lnTo>
                    <a:pt x="25" y="1"/>
                  </a:lnTo>
                  <a:lnTo>
                    <a:pt x="28" y="4"/>
                  </a:lnTo>
                  <a:lnTo>
                    <a:pt x="31" y="9"/>
                  </a:lnTo>
                  <a:lnTo>
                    <a:pt x="32" y="13"/>
                  </a:lnTo>
                  <a:lnTo>
                    <a:pt x="31" y="18"/>
                  </a:lnTo>
                  <a:lnTo>
                    <a:pt x="28" y="23"/>
                  </a:lnTo>
                  <a:lnTo>
                    <a:pt x="25" y="25"/>
                  </a:lnTo>
                  <a:lnTo>
                    <a:pt x="19" y="26"/>
                  </a:lnTo>
                  <a:lnTo>
                    <a:pt x="19" y="0"/>
                  </a:lnTo>
                  <a:close/>
                  <a:moveTo>
                    <a:pt x="19" y="26"/>
                  </a:moveTo>
                  <a:lnTo>
                    <a:pt x="22" y="25"/>
                  </a:lnTo>
                  <a:lnTo>
                    <a:pt x="24" y="24"/>
                  </a:lnTo>
                  <a:lnTo>
                    <a:pt x="5" y="7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19" y="26"/>
                  </a:lnTo>
                  <a:close/>
                  <a:moveTo>
                    <a:pt x="15" y="15"/>
                  </a:moveTo>
                  <a:lnTo>
                    <a:pt x="24" y="24"/>
                  </a:lnTo>
                  <a:lnTo>
                    <a:pt x="19" y="27"/>
                  </a:lnTo>
                  <a:lnTo>
                    <a:pt x="15" y="28"/>
                  </a:lnTo>
                  <a:lnTo>
                    <a:pt x="10" y="27"/>
                  </a:lnTo>
                  <a:lnTo>
                    <a:pt x="5" y="24"/>
                  </a:lnTo>
                  <a:lnTo>
                    <a:pt x="3" y="19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5" y="7"/>
                  </a:lnTo>
                  <a:lnTo>
                    <a:pt x="15" y="15"/>
                  </a:lnTo>
                  <a:close/>
                  <a:moveTo>
                    <a:pt x="24" y="24"/>
                  </a:moveTo>
                  <a:lnTo>
                    <a:pt x="25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3" y="9"/>
                  </a:lnTo>
                  <a:lnTo>
                    <a:pt x="5" y="7"/>
                  </a:lnTo>
                  <a:lnTo>
                    <a:pt x="24" y="24"/>
                  </a:lnTo>
                  <a:close/>
                  <a:moveTo>
                    <a:pt x="26" y="19"/>
                  </a:moveTo>
                  <a:lnTo>
                    <a:pt x="25" y="17"/>
                  </a:lnTo>
                  <a:lnTo>
                    <a:pt x="24" y="15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6" y="19"/>
                  </a:lnTo>
                  <a:close/>
                  <a:moveTo>
                    <a:pt x="15" y="24"/>
                  </a:moveTo>
                  <a:lnTo>
                    <a:pt x="24" y="15"/>
                  </a:lnTo>
                  <a:lnTo>
                    <a:pt x="27" y="19"/>
                  </a:lnTo>
                  <a:lnTo>
                    <a:pt x="28" y="24"/>
                  </a:lnTo>
                  <a:lnTo>
                    <a:pt x="27" y="29"/>
                  </a:lnTo>
                  <a:lnTo>
                    <a:pt x="24" y="34"/>
                  </a:lnTo>
                  <a:lnTo>
                    <a:pt x="19" y="36"/>
                  </a:lnTo>
                  <a:lnTo>
                    <a:pt x="15" y="37"/>
                  </a:lnTo>
                  <a:lnTo>
                    <a:pt x="10" y="36"/>
                  </a:lnTo>
                  <a:lnTo>
                    <a:pt x="5" y="34"/>
                  </a:lnTo>
                  <a:lnTo>
                    <a:pt x="15" y="24"/>
                  </a:lnTo>
                  <a:close/>
                  <a:moveTo>
                    <a:pt x="24" y="15"/>
                  </a:moveTo>
                  <a:lnTo>
                    <a:pt x="22" y="14"/>
                  </a:lnTo>
                  <a:lnTo>
                    <a:pt x="19" y="13"/>
                  </a:lnTo>
                  <a:lnTo>
                    <a:pt x="19" y="39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9" y="36"/>
                  </a:lnTo>
                  <a:lnTo>
                    <a:pt x="5" y="34"/>
                  </a:lnTo>
                  <a:lnTo>
                    <a:pt x="24" y="15"/>
                  </a:lnTo>
                  <a:close/>
                  <a:moveTo>
                    <a:pt x="19" y="13"/>
                  </a:moveTo>
                  <a:lnTo>
                    <a:pt x="17" y="14"/>
                  </a:lnTo>
                  <a:lnTo>
                    <a:pt x="15" y="15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7" y="38"/>
                  </a:lnTo>
                  <a:lnTo>
                    <a:pt x="24" y="39"/>
                  </a:lnTo>
                  <a:lnTo>
                    <a:pt x="19" y="39"/>
                  </a:lnTo>
                  <a:lnTo>
                    <a:pt x="19" y="13"/>
                  </a:lnTo>
                  <a:close/>
                  <a:moveTo>
                    <a:pt x="24" y="24"/>
                  </a:moveTo>
                  <a:lnTo>
                    <a:pt x="15" y="15"/>
                  </a:lnTo>
                  <a:lnTo>
                    <a:pt x="19" y="12"/>
                  </a:lnTo>
                  <a:lnTo>
                    <a:pt x="24" y="12"/>
                  </a:lnTo>
                  <a:lnTo>
                    <a:pt x="29" y="12"/>
                  </a:lnTo>
                  <a:lnTo>
                    <a:pt x="34" y="15"/>
                  </a:lnTo>
                  <a:lnTo>
                    <a:pt x="36" y="19"/>
                  </a:lnTo>
                  <a:lnTo>
                    <a:pt x="37" y="24"/>
                  </a:lnTo>
                  <a:lnTo>
                    <a:pt x="36" y="29"/>
                  </a:lnTo>
                  <a:lnTo>
                    <a:pt x="34" y="34"/>
                  </a:lnTo>
                  <a:lnTo>
                    <a:pt x="24" y="24"/>
                  </a:lnTo>
                  <a:close/>
                  <a:moveTo>
                    <a:pt x="15" y="15"/>
                  </a:moveTo>
                  <a:lnTo>
                    <a:pt x="14" y="17"/>
                  </a:lnTo>
                  <a:lnTo>
                    <a:pt x="13" y="19"/>
                  </a:lnTo>
                  <a:lnTo>
                    <a:pt x="39" y="19"/>
                  </a:lnTo>
                  <a:lnTo>
                    <a:pt x="38" y="24"/>
                  </a:lnTo>
                  <a:lnTo>
                    <a:pt x="37" y="27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15" y="15"/>
                  </a:lnTo>
                  <a:close/>
                  <a:moveTo>
                    <a:pt x="13" y="19"/>
                  </a:moveTo>
                  <a:lnTo>
                    <a:pt x="14" y="22"/>
                  </a:lnTo>
                  <a:lnTo>
                    <a:pt x="15" y="24"/>
                  </a:lnTo>
                  <a:lnTo>
                    <a:pt x="34" y="7"/>
                  </a:lnTo>
                  <a:lnTo>
                    <a:pt x="36" y="9"/>
                  </a:lnTo>
                  <a:lnTo>
                    <a:pt x="37" y="12"/>
                  </a:lnTo>
                  <a:lnTo>
                    <a:pt x="38" y="16"/>
                  </a:lnTo>
                  <a:lnTo>
                    <a:pt x="39" y="19"/>
                  </a:lnTo>
                  <a:lnTo>
                    <a:pt x="13" y="19"/>
                  </a:lnTo>
                  <a:close/>
                  <a:moveTo>
                    <a:pt x="24" y="15"/>
                  </a:moveTo>
                  <a:lnTo>
                    <a:pt x="15" y="24"/>
                  </a:lnTo>
                  <a:lnTo>
                    <a:pt x="12" y="19"/>
                  </a:lnTo>
                  <a:lnTo>
                    <a:pt x="11" y="15"/>
                  </a:lnTo>
                  <a:lnTo>
                    <a:pt x="12" y="10"/>
                  </a:lnTo>
                  <a:lnTo>
                    <a:pt x="15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4" y="7"/>
                  </a:lnTo>
                  <a:lnTo>
                    <a:pt x="24" y="15"/>
                  </a:lnTo>
                  <a:close/>
                  <a:moveTo>
                    <a:pt x="15" y="24"/>
                  </a:moveTo>
                  <a:lnTo>
                    <a:pt x="17" y="25"/>
                  </a:lnTo>
                  <a:lnTo>
                    <a:pt x="19" y="26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7"/>
                  </a:lnTo>
                  <a:lnTo>
                    <a:pt x="15" y="24"/>
                  </a:lnTo>
                  <a:close/>
                  <a:moveTo>
                    <a:pt x="19" y="26"/>
                  </a:moveTo>
                  <a:lnTo>
                    <a:pt x="14" y="25"/>
                  </a:lnTo>
                  <a:lnTo>
                    <a:pt x="11" y="23"/>
                  </a:lnTo>
                  <a:lnTo>
                    <a:pt x="8" y="18"/>
                  </a:lnTo>
                  <a:lnTo>
                    <a:pt x="7" y="13"/>
                  </a:lnTo>
                  <a:lnTo>
                    <a:pt x="8" y="9"/>
                  </a:lnTo>
                  <a:lnTo>
                    <a:pt x="11" y="4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26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7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R="0" lvl="0" algn="l" defTabSz="19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tabLst/>
              <a:defRPr/>
            </a:pP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Jak se stát členem:</a:t>
            </a:r>
            <a:br>
              <a:rPr kumimoji="0" lang="cs-CZ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cs-CZ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Podmínka = osobní profil na LinkedIn</a:t>
            </a: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cs-CZ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cs-CZ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→ požádat o členství samostatně 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kontakty na jednotlivé skupiny a jejich garanty najdete na odkazu níže / </a:t>
            </a: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dejte mi vědět, </a:t>
            </a:r>
            <a:r>
              <a:rPr lang="cs-CZ" sz="1600" dirty="0">
                <a:latin typeface="Arial" panose="020B0604020202020204"/>
                <a:ea typeface="+mn-ea"/>
                <a:cs typeface="+mn-cs"/>
              </a:rPr>
              <a:t>pozvánku zajistím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395111" y="4492977"/>
            <a:ext cx="6953957" cy="212231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uzavřené skupiny </a:t>
            </a:r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obsah vidí jen členové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vzájemná interakce 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odborníků a zaujatých členů - informace, názory, zdroje, tipy na zajímavé akce, apod.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provázat s dalšími podobnými skupinami, 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kabinety SYPO a s dalšími podobnými odbornými uskupeními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příprava „katalogu“ 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zpřístupnit vybrané experty/odborníky (webová stránka)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podrobnosti 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zde: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 err="1"/>
              <a:t>Edusíť</a:t>
            </a:r>
            <a:r>
              <a:rPr lang="cs-CZ" dirty="0"/>
              <a:t> – soustava tematických skupin na LI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41D0518-0CAE-417A-A173-616B7CC7F3EA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4590" b="31138"/>
          <a:stretch/>
        </p:blipFill>
        <p:spPr bwMode="auto">
          <a:xfrm>
            <a:off x="0" y="0"/>
            <a:ext cx="12192000" cy="39511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Podnadpis 8">
            <a:extLst>
              <a:ext uri="{FF2B5EF4-FFF2-40B4-BE49-F238E27FC236}">
                <a16:creationId xmlns:a16="http://schemas.microsoft.com/office/drawing/2014/main" id="{87A6F29C-7839-46E3-B5D4-FD3314DFBB28}"/>
              </a:ext>
            </a:extLst>
          </p:cNvPr>
          <p:cNvSpPr txBox="1">
            <a:spLocks/>
          </p:cNvSpPr>
          <p:nvPr/>
        </p:nvSpPr>
        <p:spPr>
          <a:xfrm>
            <a:off x="395111" y="4127195"/>
            <a:ext cx="5046908" cy="36578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9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Edusíť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soustava tematických skupin na LI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1AD2D4C-C9EC-4FBC-869E-B4F26943EA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8043" y="4683689"/>
            <a:ext cx="4255913" cy="1531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193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"/>
          <p:cNvGraphicFramePr/>
          <p:nvPr/>
        </p:nvGraphicFramePr>
        <p:xfrm>
          <a:off x="1707534" y="1246754"/>
          <a:ext cx="9677537" cy="5513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C39FA627-9C84-4345-8DB3-E7F09EB45D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78" t="11468" r="57021" b="5333"/>
          <a:stretch/>
        </p:blipFill>
        <p:spPr bwMode="auto">
          <a:xfrm>
            <a:off x="648306" y="0"/>
            <a:ext cx="10892879" cy="6834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272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/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Program zasedání</a:t>
            </a:r>
            <a:endParaRPr lang="cs-CZ" sz="3200" b="1" dirty="0"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Zahájení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projednání programu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Dodatek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č. 3 ke Statutu PS Vzdělávání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Aktuální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informace k realizaci projektu „Krajský akční plán rozvoje vzdělávání Plzeňského kraje“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Kritéria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prioritizaci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projektů do IROP 2021-2027 (výzva pro SŠ a VOŠ)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Představení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Projekce počtu žáků SŠ v Plzeňském kraji pro období 2020-2030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Diskuse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různé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984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"/>
          <p:cNvGraphicFramePr/>
          <p:nvPr/>
        </p:nvGraphicFramePr>
        <p:xfrm>
          <a:off x="1707534" y="1246754"/>
          <a:ext cx="9677537" cy="5513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87B7551A-2DBD-48CC-903D-F81B7FE796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66" t="11010" r="56123" b="5946"/>
          <a:stretch/>
        </p:blipFill>
        <p:spPr bwMode="auto">
          <a:xfrm>
            <a:off x="443892" y="0"/>
            <a:ext cx="11099712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618;p64">
            <a:extLst>
              <a:ext uri="{FF2B5EF4-FFF2-40B4-BE49-F238E27FC236}">
                <a16:creationId xmlns:a16="http://schemas.microsoft.com/office/drawing/2014/main" id="{E7DCDE1C-1D73-4E59-A894-53AA4F106014}"/>
              </a:ext>
            </a:extLst>
          </p:cNvPr>
          <p:cNvSpPr/>
          <p:nvPr/>
        </p:nvSpPr>
        <p:spPr>
          <a:xfrm>
            <a:off x="8747873" y="4111953"/>
            <a:ext cx="3816660" cy="2998586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rgbClr val="FFFFFF">
              <a:alpha val="83922"/>
            </a:srgb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800"/>
              <a:buFont typeface="Arial"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619;p64">
            <a:extLst>
              <a:ext uri="{FF2B5EF4-FFF2-40B4-BE49-F238E27FC236}">
                <a16:creationId xmlns:a16="http://schemas.microsoft.com/office/drawing/2014/main" id="{D803B2F3-440A-4B6B-AB5B-E173AE4A86D1}"/>
              </a:ext>
            </a:extLst>
          </p:cNvPr>
          <p:cNvSpPr txBox="1">
            <a:spLocks/>
          </p:cNvSpPr>
          <p:nvPr/>
        </p:nvSpPr>
        <p:spPr>
          <a:xfrm>
            <a:off x="9165069" y="4923496"/>
            <a:ext cx="2889000" cy="13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3000"/>
              <a:buFont typeface="Roboto Condensed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A9E0D"/>
                </a:solidFill>
                <a:effectLst/>
                <a:uLnTx/>
                <a:uFillTx/>
                <a:latin typeface="Arial" panose="020B0604020202020204"/>
                <a:ea typeface="Roboto Condensed"/>
                <a:cs typeface="Roboto Condensed"/>
                <a:sym typeface="Roboto Condensed"/>
              </a:rPr>
              <a:t>Do jaké skupiny chcete přizvat?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3000"/>
              <a:buFont typeface="Roboto Condensed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A9E0D"/>
                </a:solidFill>
                <a:effectLst/>
                <a:uLnTx/>
                <a:uFillTx/>
                <a:latin typeface="Arial" panose="020B0604020202020204"/>
                <a:ea typeface="Roboto Condensed"/>
                <a:cs typeface="Roboto Condensed"/>
                <a:sym typeface="Roboto Condensed"/>
              </a:rPr>
              <a:t>:-)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A9E0D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72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R="0" lvl="0" algn="l" defTabSz="19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tabLst/>
              <a:defRPr/>
            </a:pP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Jak se stát členem:</a:t>
            </a:r>
            <a:br>
              <a:rPr kumimoji="0" lang="cs-CZ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cs-CZ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Podmínka = osobní profil na LinkedIn</a:t>
            </a: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cs-CZ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cs-CZ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→ požádat o členství samostatně 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kontakty na jednotlivé skupiny a jejich garanty najdete na odkazu níže / </a:t>
            </a: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dejte mi vědět, </a:t>
            </a:r>
            <a:r>
              <a:rPr lang="cs-CZ" sz="1600" dirty="0">
                <a:latin typeface="Arial" panose="020B0604020202020204"/>
                <a:ea typeface="+mn-ea"/>
                <a:cs typeface="+mn-cs"/>
              </a:rPr>
              <a:t>pozvánku zajistím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395111" y="4492977"/>
            <a:ext cx="6953957" cy="212231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600" b="1" dirty="0">
                <a:solidFill>
                  <a:srgbClr val="FA9E0D"/>
                </a:solidFill>
              </a:rPr>
              <a:t>Podmínka = osobní profil na LinkedIn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→ požádat o členství samostatně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kontakty na jednotlivé skupiny a jejich garanty najdete na 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edusit.cz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nebo mi </a:t>
            </a:r>
            <a:r>
              <a:rPr lang="cs-CZ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dejte vědět, pozvánku zajistím.</a:t>
            </a:r>
          </a:p>
        </p:txBody>
      </p:sp>
      <p:sp>
        <p:nvSpPr>
          <p:cNvPr id="9" name="Podnadpis 8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 err="1"/>
              <a:t>Edusíť</a:t>
            </a:r>
            <a:r>
              <a:rPr lang="cs-CZ" dirty="0"/>
              <a:t> – soustava tematických skupin na LI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41D0518-0CAE-417A-A173-616B7CC7F3EA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4590" b="31138"/>
          <a:stretch/>
        </p:blipFill>
        <p:spPr bwMode="auto">
          <a:xfrm>
            <a:off x="0" y="0"/>
            <a:ext cx="12192000" cy="39511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Podnadpis 8">
            <a:extLst>
              <a:ext uri="{FF2B5EF4-FFF2-40B4-BE49-F238E27FC236}">
                <a16:creationId xmlns:a16="http://schemas.microsoft.com/office/drawing/2014/main" id="{87A6F29C-7839-46E3-B5D4-FD3314DFBB28}"/>
              </a:ext>
            </a:extLst>
          </p:cNvPr>
          <p:cNvSpPr txBox="1">
            <a:spLocks/>
          </p:cNvSpPr>
          <p:nvPr/>
        </p:nvSpPr>
        <p:spPr>
          <a:xfrm>
            <a:off x="395111" y="4442872"/>
            <a:ext cx="5046908" cy="365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9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Jak se stát členem: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3E13FF0-7359-4C90-89ED-D0E320DAD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8043" y="4683689"/>
            <a:ext cx="4255913" cy="1531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367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4B0714D-C68F-419E-8CAA-8223BD434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1941689"/>
            <a:ext cx="10105004" cy="4673600"/>
          </a:xfrm>
        </p:spPr>
        <p:txBody>
          <a:bodyPr/>
          <a:lstStyle/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Metodická podpora škola a KAP – průběžně: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FA9E0D"/>
                </a:solidFill>
                <a:latin typeface="+mn-lt"/>
              </a:rPr>
              <a:t>Webináře</a:t>
            </a:r>
            <a:r>
              <a:rPr lang="cs-CZ" sz="1800" dirty="0">
                <a:latin typeface="+mn-lt"/>
              </a:rPr>
              <a:t> – záznamy </a:t>
            </a:r>
            <a:r>
              <a:rPr lang="cs-CZ" sz="1800" dirty="0">
                <a:latin typeface="+mn-lt"/>
                <a:hlinkClick r:id="rId2"/>
              </a:rPr>
              <a:t>jaro 2020</a:t>
            </a:r>
            <a:r>
              <a:rPr lang="cs-CZ" sz="1800" dirty="0">
                <a:latin typeface="+mn-lt"/>
              </a:rPr>
              <a:t>, </a:t>
            </a:r>
            <a:r>
              <a:rPr lang="cs-CZ" sz="1800" dirty="0">
                <a:latin typeface="+mn-lt"/>
                <a:hlinkClick r:id="rId2"/>
              </a:rPr>
              <a:t>podzim 2020</a:t>
            </a:r>
            <a:r>
              <a:rPr lang="cs-CZ" sz="1800" dirty="0">
                <a:latin typeface="+mn-lt"/>
              </a:rPr>
              <a:t>, </a:t>
            </a:r>
            <a:r>
              <a:rPr lang="cs-CZ" sz="1800" dirty="0">
                <a:hlinkClick r:id="rId3"/>
              </a:rPr>
              <a:t>aktuální nabídka</a:t>
            </a:r>
            <a:endParaRPr lang="cs-CZ" sz="1800" dirty="0"/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/>
              <a:t>na webu P-KAP – </a:t>
            </a:r>
            <a:r>
              <a:rPr lang="cs-CZ" sz="1800" dirty="0"/>
              <a:t>příklady dobré praxe ze škola další </a:t>
            </a:r>
            <a:r>
              <a:rPr lang="cs-CZ" sz="1800" dirty="0">
                <a:hlinkClick r:id="rId4"/>
              </a:rPr>
              <a:t>metodická podpora </a:t>
            </a:r>
            <a:r>
              <a:rPr lang="cs-CZ" sz="1800" dirty="0"/>
              <a:t>k intervencím, </a:t>
            </a:r>
            <a:r>
              <a:rPr lang="cs-CZ" sz="1800" dirty="0">
                <a:hlinkClick r:id="rId5"/>
              </a:rPr>
              <a:t>aktuální zprávy</a:t>
            </a:r>
            <a:endParaRPr lang="cs-CZ" sz="1800" dirty="0"/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/>
              <a:t>Nabídka spolupráce s odborným garantem </a:t>
            </a:r>
            <a:r>
              <a:rPr lang="cs-CZ" sz="1800" dirty="0"/>
              <a:t>a garanty intervencí při aktualizaci/přípravě ŠAP/PA (cca  10 SŠ plánuje upravit svůj ŠAP nebo jiné dokumenty dle zkušeností z </a:t>
            </a:r>
            <a:r>
              <a:rPr lang="cs-CZ" sz="1800" dirty="0" err="1"/>
              <a:t>covidem</a:t>
            </a:r>
            <a:r>
              <a:rPr lang="cs-CZ" sz="1800" dirty="0"/>
              <a:t>), </a:t>
            </a:r>
            <a:r>
              <a:rPr lang="cs-CZ" sz="1800" b="1" dirty="0"/>
              <a:t>sdílení zkušeností, hledání příkladů dobré praxe</a:t>
            </a:r>
            <a:r>
              <a:rPr lang="cs-CZ" sz="1800" dirty="0"/>
              <a:t> apod.</a:t>
            </a:r>
            <a:r>
              <a:rPr lang="cs-CZ" sz="1800" dirty="0">
                <a:solidFill>
                  <a:schemeClr val="accent2"/>
                </a:solidFill>
              </a:rPr>
              <a:t>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Jaro: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FA9E0D"/>
                </a:solidFill>
                <a:latin typeface="+mn-lt"/>
              </a:rPr>
              <a:t>3. vlna dotazníkového šetření potřeb škol </a:t>
            </a:r>
            <a:r>
              <a:rPr lang="cs-CZ" sz="1800" dirty="0">
                <a:latin typeface="+mn-lt"/>
              </a:rPr>
              <a:t>(pro vyhodnocení Šablon II a další plánování)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FA9E0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Katalog odborníků</a:t>
            </a:r>
            <a:r>
              <a:rPr lang="cs-CZ" sz="1800" dirty="0">
                <a:solidFill>
                  <a:srgbClr val="FA9E0D"/>
                </a:solidFill>
              </a:rPr>
              <a:t> </a:t>
            </a:r>
            <a:r>
              <a:rPr lang="cs-CZ" sz="1800" dirty="0" err="1">
                <a:solidFill>
                  <a:srgbClr val="FA9E0D"/>
                </a:solidFill>
              </a:rPr>
              <a:t>Edusítě</a:t>
            </a:r>
            <a:endParaRPr lang="cs-CZ" sz="1800" dirty="0">
              <a:solidFill>
                <a:srgbClr val="FA9E0D"/>
              </a:solidFill>
            </a:endParaRP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Příprava navazujícího projektu </a:t>
            </a:r>
            <a:r>
              <a:rPr lang="cs-CZ" sz="1800" b="1" dirty="0"/>
              <a:t>Metodická podpora AP </a:t>
            </a:r>
            <a:r>
              <a:rPr lang="cs-CZ" sz="1800" dirty="0"/>
              <a:t>(P-KAP + SRP; od 12/2021)</a:t>
            </a:r>
            <a:endParaRPr lang="cs-CZ" sz="1800" dirty="0">
              <a:latin typeface="+mn-lt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Září – závěrečná konference P-KAP </a:t>
            </a:r>
            <a:r>
              <a:rPr lang="cs-CZ" sz="1800" dirty="0">
                <a:latin typeface="+mn-lt"/>
              </a:rPr>
              <a:t>– ohlédnutí za projektem a výhled do dalšího období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FA9E0D"/>
                </a:solidFill>
              </a:rPr>
              <a:t>Průběžný rozvoj a </a:t>
            </a:r>
            <a:r>
              <a:rPr lang="cs-CZ" sz="1800" b="1" dirty="0">
                <a:solidFill>
                  <a:srgbClr val="FA9E0D"/>
                </a:solidFill>
              </a:rPr>
              <a:t>rozšiřování </a:t>
            </a:r>
            <a:r>
              <a:rPr lang="cs-CZ" sz="1800" b="1" dirty="0" err="1">
                <a:solidFill>
                  <a:srgbClr val="FA9E0D"/>
                </a:solidFill>
              </a:rPr>
              <a:t>Edusítě</a:t>
            </a:r>
            <a:r>
              <a:rPr lang="cs-CZ" sz="1800" b="1" dirty="0">
                <a:solidFill>
                  <a:srgbClr val="FA9E0D"/>
                </a:solidFill>
              </a:rPr>
              <a:t> – přidejte se také! </a:t>
            </a:r>
            <a:r>
              <a:rPr lang="cs-CZ" sz="1800" b="1" dirty="0">
                <a:solidFill>
                  <a:srgbClr val="FA9E0D"/>
                </a:solidFill>
                <a:sym typeface="Wingdings" panose="05000000000000000000" pitchFamily="2" charset="2"/>
              </a:rPr>
              <a:t></a:t>
            </a:r>
            <a:endParaRPr lang="cs-CZ" sz="1800" b="1" dirty="0">
              <a:solidFill>
                <a:srgbClr val="FA9E0D"/>
              </a:solidFill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E44EF5-2FDC-45B8-862B-675BB2F6DD3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281013"/>
          </a:xfrm>
        </p:spPr>
        <p:txBody>
          <a:bodyPr/>
          <a:lstStyle/>
          <a:p>
            <a:r>
              <a:rPr lang="cs-CZ" dirty="0"/>
              <a:t>Výhled do konce projektu (11/2021)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34C8D1-3DCC-44D6-8E49-9D1D5475A2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P-KAP pro školy a KAP v r. 2021</a:t>
            </a:r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77427CB5-9C2A-47DE-8E89-6D5AC46B377D}"/>
              </a:ext>
            </a:extLst>
          </p:cNvPr>
          <p:cNvGrpSpPr>
            <a:grpSpLocks noChangeAspect="1"/>
          </p:cNvGrpSpPr>
          <p:nvPr/>
        </p:nvGrpSpPr>
        <p:grpSpPr>
          <a:xfrm rot="2106874">
            <a:off x="9965502" y="668571"/>
            <a:ext cx="999559" cy="921677"/>
            <a:chOff x="3402013" y="9525"/>
            <a:chExt cx="244475" cy="225426"/>
          </a:xfrm>
          <a:solidFill>
            <a:srgbClr val="FA9E0D"/>
          </a:solidFill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0486F04A-505C-4B71-9370-BC1520448E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2013" y="122238"/>
              <a:ext cx="112713" cy="112713"/>
            </a:xfrm>
            <a:custGeom>
              <a:avLst/>
              <a:gdLst>
                <a:gd name="T0" fmla="*/ 281 w 283"/>
                <a:gd name="T1" fmla="*/ 171 h 283"/>
                <a:gd name="T2" fmla="*/ 266 w 283"/>
                <a:gd name="T3" fmla="*/ 209 h 283"/>
                <a:gd name="T4" fmla="*/ 242 w 283"/>
                <a:gd name="T5" fmla="*/ 242 h 283"/>
                <a:gd name="T6" fmla="*/ 238 w 283"/>
                <a:gd name="T7" fmla="*/ 206 h 283"/>
                <a:gd name="T8" fmla="*/ 253 w 283"/>
                <a:gd name="T9" fmla="*/ 176 h 283"/>
                <a:gd name="T10" fmla="*/ 257 w 283"/>
                <a:gd name="T11" fmla="*/ 141 h 283"/>
                <a:gd name="T12" fmla="*/ 232 w 283"/>
                <a:gd name="T13" fmla="*/ 250 h 283"/>
                <a:gd name="T14" fmla="*/ 197 w 283"/>
                <a:gd name="T15" fmla="*/ 272 h 283"/>
                <a:gd name="T16" fmla="*/ 157 w 283"/>
                <a:gd name="T17" fmla="*/ 283 h 283"/>
                <a:gd name="T18" fmla="*/ 153 w 283"/>
                <a:gd name="T19" fmla="*/ 257 h 283"/>
                <a:gd name="T20" fmla="*/ 187 w 283"/>
                <a:gd name="T21" fmla="*/ 248 h 283"/>
                <a:gd name="T22" fmla="*/ 215 w 283"/>
                <a:gd name="T23" fmla="*/ 231 h 283"/>
                <a:gd name="T24" fmla="*/ 142 w 283"/>
                <a:gd name="T25" fmla="*/ 283 h 283"/>
                <a:gd name="T26" fmla="*/ 99 w 283"/>
                <a:gd name="T27" fmla="*/ 276 h 283"/>
                <a:gd name="T28" fmla="*/ 63 w 283"/>
                <a:gd name="T29" fmla="*/ 259 h 283"/>
                <a:gd name="T30" fmla="*/ 60 w 283"/>
                <a:gd name="T31" fmla="*/ 223 h 283"/>
                <a:gd name="T32" fmla="*/ 87 w 283"/>
                <a:gd name="T33" fmla="*/ 244 h 283"/>
                <a:gd name="T34" fmla="*/ 119 w 283"/>
                <a:gd name="T35" fmla="*/ 255 h 283"/>
                <a:gd name="T36" fmla="*/ 142 w 283"/>
                <a:gd name="T37" fmla="*/ 283 h 283"/>
                <a:gd name="T38" fmla="*/ 25 w 283"/>
                <a:gd name="T39" fmla="*/ 221 h 283"/>
                <a:gd name="T40" fmla="*/ 7 w 283"/>
                <a:gd name="T41" fmla="*/ 183 h 283"/>
                <a:gd name="T42" fmla="*/ 0 w 283"/>
                <a:gd name="T43" fmla="*/ 141 h 283"/>
                <a:gd name="T44" fmla="*/ 28 w 283"/>
                <a:gd name="T45" fmla="*/ 165 h 283"/>
                <a:gd name="T46" fmla="*/ 40 w 283"/>
                <a:gd name="T47" fmla="*/ 196 h 283"/>
                <a:gd name="T48" fmla="*/ 60 w 283"/>
                <a:gd name="T49" fmla="*/ 223 h 283"/>
                <a:gd name="T50" fmla="*/ 1 w 283"/>
                <a:gd name="T51" fmla="*/ 127 h 283"/>
                <a:gd name="T52" fmla="*/ 12 w 283"/>
                <a:gd name="T53" fmla="*/ 86 h 283"/>
                <a:gd name="T54" fmla="*/ 33 w 283"/>
                <a:gd name="T55" fmla="*/ 52 h 283"/>
                <a:gd name="T56" fmla="*/ 53 w 283"/>
                <a:gd name="T57" fmla="*/ 68 h 283"/>
                <a:gd name="T58" fmla="*/ 36 w 283"/>
                <a:gd name="T59" fmla="*/ 97 h 283"/>
                <a:gd name="T60" fmla="*/ 27 w 283"/>
                <a:gd name="T61" fmla="*/ 129 h 283"/>
                <a:gd name="T62" fmla="*/ 42 w 283"/>
                <a:gd name="T63" fmla="*/ 42 h 283"/>
                <a:gd name="T64" fmla="*/ 75 w 283"/>
                <a:gd name="T65" fmla="*/ 17 h 283"/>
                <a:gd name="T66" fmla="*/ 114 w 283"/>
                <a:gd name="T67" fmla="*/ 3 h 283"/>
                <a:gd name="T68" fmla="*/ 142 w 283"/>
                <a:gd name="T69" fmla="*/ 26 h 283"/>
                <a:gd name="T70" fmla="*/ 107 w 283"/>
                <a:gd name="T71" fmla="*/ 31 h 283"/>
                <a:gd name="T72" fmla="*/ 77 w 283"/>
                <a:gd name="T73" fmla="*/ 46 h 283"/>
                <a:gd name="T74" fmla="*/ 42 w 283"/>
                <a:gd name="T75" fmla="*/ 42 h 283"/>
                <a:gd name="T76" fmla="*/ 171 w 283"/>
                <a:gd name="T77" fmla="*/ 3 h 283"/>
                <a:gd name="T78" fmla="*/ 210 w 283"/>
                <a:gd name="T79" fmla="*/ 17 h 283"/>
                <a:gd name="T80" fmla="*/ 242 w 283"/>
                <a:gd name="T81" fmla="*/ 42 h 283"/>
                <a:gd name="T82" fmla="*/ 206 w 283"/>
                <a:gd name="T83" fmla="*/ 46 h 283"/>
                <a:gd name="T84" fmla="*/ 176 w 283"/>
                <a:gd name="T85" fmla="*/ 31 h 283"/>
                <a:gd name="T86" fmla="*/ 142 w 283"/>
                <a:gd name="T87" fmla="*/ 26 h 283"/>
                <a:gd name="T88" fmla="*/ 251 w 283"/>
                <a:gd name="T89" fmla="*/ 52 h 283"/>
                <a:gd name="T90" fmla="*/ 272 w 283"/>
                <a:gd name="T91" fmla="*/ 86 h 283"/>
                <a:gd name="T92" fmla="*/ 283 w 283"/>
                <a:gd name="T93" fmla="*/ 127 h 283"/>
                <a:gd name="T94" fmla="*/ 257 w 283"/>
                <a:gd name="T95" fmla="*/ 129 h 283"/>
                <a:gd name="T96" fmla="*/ 249 w 283"/>
                <a:gd name="T97" fmla="*/ 97 h 283"/>
                <a:gd name="T98" fmla="*/ 231 w 283"/>
                <a:gd name="T99" fmla="*/ 6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3" h="283">
                  <a:moveTo>
                    <a:pt x="283" y="141"/>
                  </a:moveTo>
                  <a:lnTo>
                    <a:pt x="283" y="156"/>
                  </a:lnTo>
                  <a:lnTo>
                    <a:pt x="281" y="171"/>
                  </a:lnTo>
                  <a:lnTo>
                    <a:pt x="277" y="183"/>
                  </a:lnTo>
                  <a:lnTo>
                    <a:pt x="272" y="196"/>
                  </a:lnTo>
                  <a:lnTo>
                    <a:pt x="266" y="209"/>
                  </a:lnTo>
                  <a:lnTo>
                    <a:pt x="259" y="221"/>
                  </a:lnTo>
                  <a:lnTo>
                    <a:pt x="251" y="232"/>
                  </a:lnTo>
                  <a:lnTo>
                    <a:pt x="242" y="242"/>
                  </a:lnTo>
                  <a:lnTo>
                    <a:pt x="224" y="223"/>
                  </a:lnTo>
                  <a:lnTo>
                    <a:pt x="231" y="216"/>
                  </a:lnTo>
                  <a:lnTo>
                    <a:pt x="238" y="206"/>
                  </a:lnTo>
                  <a:lnTo>
                    <a:pt x="243" y="196"/>
                  </a:lnTo>
                  <a:lnTo>
                    <a:pt x="249" y="187"/>
                  </a:lnTo>
                  <a:lnTo>
                    <a:pt x="253" y="176"/>
                  </a:lnTo>
                  <a:lnTo>
                    <a:pt x="255" y="165"/>
                  </a:lnTo>
                  <a:lnTo>
                    <a:pt x="257" y="153"/>
                  </a:lnTo>
                  <a:lnTo>
                    <a:pt x="257" y="141"/>
                  </a:lnTo>
                  <a:lnTo>
                    <a:pt x="283" y="141"/>
                  </a:lnTo>
                  <a:close/>
                  <a:moveTo>
                    <a:pt x="242" y="242"/>
                  </a:moveTo>
                  <a:lnTo>
                    <a:pt x="232" y="250"/>
                  </a:lnTo>
                  <a:lnTo>
                    <a:pt x="220" y="259"/>
                  </a:lnTo>
                  <a:lnTo>
                    <a:pt x="210" y="267"/>
                  </a:lnTo>
                  <a:lnTo>
                    <a:pt x="197" y="272"/>
                  </a:lnTo>
                  <a:lnTo>
                    <a:pt x="184" y="276"/>
                  </a:lnTo>
                  <a:lnTo>
                    <a:pt x="171" y="281"/>
                  </a:lnTo>
                  <a:lnTo>
                    <a:pt x="157" y="283"/>
                  </a:lnTo>
                  <a:lnTo>
                    <a:pt x="142" y="283"/>
                  </a:lnTo>
                  <a:lnTo>
                    <a:pt x="142" y="258"/>
                  </a:lnTo>
                  <a:lnTo>
                    <a:pt x="153" y="257"/>
                  </a:lnTo>
                  <a:lnTo>
                    <a:pt x="165" y="255"/>
                  </a:lnTo>
                  <a:lnTo>
                    <a:pt x="176" y="253"/>
                  </a:lnTo>
                  <a:lnTo>
                    <a:pt x="187" y="248"/>
                  </a:lnTo>
                  <a:lnTo>
                    <a:pt x="197" y="244"/>
                  </a:lnTo>
                  <a:lnTo>
                    <a:pt x="206" y="237"/>
                  </a:lnTo>
                  <a:lnTo>
                    <a:pt x="215" y="231"/>
                  </a:lnTo>
                  <a:lnTo>
                    <a:pt x="224" y="223"/>
                  </a:lnTo>
                  <a:lnTo>
                    <a:pt x="242" y="242"/>
                  </a:lnTo>
                  <a:close/>
                  <a:moveTo>
                    <a:pt x="142" y="283"/>
                  </a:moveTo>
                  <a:lnTo>
                    <a:pt x="128" y="283"/>
                  </a:lnTo>
                  <a:lnTo>
                    <a:pt x="114" y="281"/>
                  </a:lnTo>
                  <a:lnTo>
                    <a:pt x="99" y="276"/>
                  </a:lnTo>
                  <a:lnTo>
                    <a:pt x="87" y="272"/>
                  </a:lnTo>
                  <a:lnTo>
                    <a:pt x="75" y="267"/>
                  </a:lnTo>
                  <a:lnTo>
                    <a:pt x="63" y="259"/>
                  </a:lnTo>
                  <a:lnTo>
                    <a:pt x="52" y="250"/>
                  </a:lnTo>
                  <a:lnTo>
                    <a:pt x="42" y="242"/>
                  </a:lnTo>
                  <a:lnTo>
                    <a:pt x="60" y="223"/>
                  </a:lnTo>
                  <a:lnTo>
                    <a:pt x="68" y="231"/>
                  </a:lnTo>
                  <a:lnTo>
                    <a:pt x="77" y="237"/>
                  </a:lnTo>
                  <a:lnTo>
                    <a:pt x="87" y="244"/>
                  </a:lnTo>
                  <a:lnTo>
                    <a:pt x="97" y="248"/>
                  </a:lnTo>
                  <a:lnTo>
                    <a:pt x="107" y="253"/>
                  </a:lnTo>
                  <a:lnTo>
                    <a:pt x="119" y="255"/>
                  </a:lnTo>
                  <a:lnTo>
                    <a:pt x="130" y="257"/>
                  </a:lnTo>
                  <a:lnTo>
                    <a:pt x="142" y="258"/>
                  </a:lnTo>
                  <a:lnTo>
                    <a:pt x="142" y="283"/>
                  </a:lnTo>
                  <a:close/>
                  <a:moveTo>
                    <a:pt x="42" y="242"/>
                  </a:moveTo>
                  <a:lnTo>
                    <a:pt x="33" y="232"/>
                  </a:lnTo>
                  <a:lnTo>
                    <a:pt x="25" y="221"/>
                  </a:lnTo>
                  <a:lnTo>
                    <a:pt x="17" y="209"/>
                  </a:lnTo>
                  <a:lnTo>
                    <a:pt x="12" y="196"/>
                  </a:lnTo>
                  <a:lnTo>
                    <a:pt x="7" y="183"/>
                  </a:lnTo>
                  <a:lnTo>
                    <a:pt x="3" y="171"/>
                  </a:lnTo>
                  <a:lnTo>
                    <a:pt x="1" y="156"/>
                  </a:lnTo>
                  <a:lnTo>
                    <a:pt x="0" y="141"/>
                  </a:lnTo>
                  <a:lnTo>
                    <a:pt x="26" y="141"/>
                  </a:lnTo>
                  <a:lnTo>
                    <a:pt x="27" y="153"/>
                  </a:lnTo>
                  <a:lnTo>
                    <a:pt x="28" y="165"/>
                  </a:lnTo>
                  <a:lnTo>
                    <a:pt x="31" y="176"/>
                  </a:lnTo>
                  <a:lnTo>
                    <a:pt x="36" y="187"/>
                  </a:lnTo>
                  <a:lnTo>
                    <a:pt x="40" y="196"/>
                  </a:lnTo>
                  <a:lnTo>
                    <a:pt x="45" y="206"/>
                  </a:lnTo>
                  <a:lnTo>
                    <a:pt x="53" y="216"/>
                  </a:lnTo>
                  <a:lnTo>
                    <a:pt x="60" y="223"/>
                  </a:lnTo>
                  <a:lnTo>
                    <a:pt x="42" y="242"/>
                  </a:lnTo>
                  <a:close/>
                  <a:moveTo>
                    <a:pt x="0" y="141"/>
                  </a:moveTo>
                  <a:lnTo>
                    <a:pt x="1" y="127"/>
                  </a:lnTo>
                  <a:lnTo>
                    <a:pt x="3" y="113"/>
                  </a:lnTo>
                  <a:lnTo>
                    <a:pt x="7" y="99"/>
                  </a:lnTo>
                  <a:lnTo>
                    <a:pt x="12" y="86"/>
                  </a:lnTo>
                  <a:lnTo>
                    <a:pt x="17" y="74"/>
                  </a:lnTo>
                  <a:lnTo>
                    <a:pt x="25" y="63"/>
                  </a:lnTo>
                  <a:lnTo>
                    <a:pt x="33" y="52"/>
                  </a:lnTo>
                  <a:lnTo>
                    <a:pt x="42" y="42"/>
                  </a:lnTo>
                  <a:lnTo>
                    <a:pt x="60" y="60"/>
                  </a:lnTo>
                  <a:lnTo>
                    <a:pt x="53" y="68"/>
                  </a:lnTo>
                  <a:lnTo>
                    <a:pt x="45" y="78"/>
                  </a:lnTo>
                  <a:lnTo>
                    <a:pt x="40" y="86"/>
                  </a:lnTo>
                  <a:lnTo>
                    <a:pt x="36" y="97"/>
                  </a:lnTo>
                  <a:lnTo>
                    <a:pt x="31" y="108"/>
                  </a:lnTo>
                  <a:lnTo>
                    <a:pt x="28" y="119"/>
                  </a:lnTo>
                  <a:lnTo>
                    <a:pt x="27" y="129"/>
                  </a:lnTo>
                  <a:lnTo>
                    <a:pt x="26" y="141"/>
                  </a:lnTo>
                  <a:lnTo>
                    <a:pt x="0" y="141"/>
                  </a:lnTo>
                  <a:close/>
                  <a:moveTo>
                    <a:pt x="42" y="42"/>
                  </a:moveTo>
                  <a:lnTo>
                    <a:pt x="52" y="32"/>
                  </a:lnTo>
                  <a:lnTo>
                    <a:pt x="63" y="25"/>
                  </a:lnTo>
                  <a:lnTo>
                    <a:pt x="75" y="17"/>
                  </a:lnTo>
                  <a:lnTo>
                    <a:pt x="87" y="12"/>
                  </a:lnTo>
                  <a:lnTo>
                    <a:pt x="99" y="6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2" y="0"/>
                  </a:lnTo>
                  <a:lnTo>
                    <a:pt x="142" y="26"/>
                  </a:lnTo>
                  <a:lnTo>
                    <a:pt x="130" y="27"/>
                  </a:lnTo>
                  <a:lnTo>
                    <a:pt x="119" y="28"/>
                  </a:lnTo>
                  <a:lnTo>
                    <a:pt x="107" y="31"/>
                  </a:lnTo>
                  <a:lnTo>
                    <a:pt x="97" y="36"/>
                  </a:lnTo>
                  <a:lnTo>
                    <a:pt x="87" y="40"/>
                  </a:lnTo>
                  <a:lnTo>
                    <a:pt x="77" y="46"/>
                  </a:lnTo>
                  <a:lnTo>
                    <a:pt x="68" y="53"/>
                  </a:lnTo>
                  <a:lnTo>
                    <a:pt x="60" y="60"/>
                  </a:lnTo>
                  <a:lnTo>
                    <a:pt x="42" y="42"/>
                  </a:lnTo>
                  <a:close/>
                  <a:moveTo>
                    <a:pt x="142" y="0"/>
                  </a:moveTo>
                  <a:lnTo>
                    <a:pt x="157" y="1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7" y="12"/>
                  </a:lnTo>
                  <a:lnTo>
                    <a:pt x="210" y="17"/>
                  </a:lnTo>
                  <a:lnTo>
                    <a:pt x="220" y="25"/>
                  </a:lnTo>
                  <a:lnTo>
                    <a:pt x="232" y="32"/>
                  </a:lnTo>
                  <a:lnTo>
                    <a:pt x="242" y="42"/>
                  </a:lnTo>
                  <a:lnTo>
                    <a:pt x="224" y="60"/>
                  </a:lnTo>
                  <a:lnTo>
                    <a:pt x="215" y="53"/>
                  </a:lnTo>
                  <a:lnTo>
                    <a:pt x="206" y="46"/>
                  </a:lnTo>
                  <a:lnTo>
                    <a:pt x="197" y="40"/>
                  </a:lnTo>
                  <a:lnTo>
                    <a:pt x="187" y="36"/>
                  </a:lnTo>
                  <a:lnTo>
                    <a:pt x="176" y="31"/>
                  </a:lnTo>
                  <a:lnTo>
                    <a:pt x="165" y="28"/>
                  </a:lnTo>
                  <a:lnTo>
                    <a:pt x="153" y="27"/>
                  </a:lnTo>
                  <a:lnTo>
                    <a:pt x="142" y="26"/>
                  </a:lnTo>
                  <a:lnTo>
                    <a:pt x="142" y="0"/>
                  </a:lnTo>
                  <a:close/>
                  <a:moveTo>
                    <a:pt x="242" y="42"/>
                  </a:moveTo>
                  <a:lnTo>
                    <a:pt x="251" y="52"/>
                  </a:lnTo>
                  <a:lnTo>
                    <a:pt x="259" y="63"/>
                  </a:lnTo>
                  <a:lnTo>
                    <a:pt x="266" y="74"/>
                  </a:lnTo>
                  <a:lnTo>
                    <a:pt x="272" y="86"/>
                  </a:lnTo>
                  <a:lnTo>
                    <a:pt x="277" y="99"/>
                  </a:lnTo>
                  <a:lnTo>
                    <a:pt x="281" y="113"/>
                  </a:lnTo>
                  <a:lnTo>
                    <a:pt x="283" y="127"/>
                  </a:lnTo>
                  <a:lnTo>
                    <a:pt x="283" y="141"/>
                  </a:lnTo>
                  <a:lnTo>
                    <a:pt x="257" y="141"/>
                  </a:lnTo>
                  <a:lnTo>
                    <a:pt x="257" y="129"/>
                  </a:lnTo>
                  <a:lnTo>
                    <a:pt x="255" y="119"/>
                  </a:lnTo>
                  <a:lnTo>
                    <a:pt x="253" y="108"/>
                  </a:lnTo>
                  <a:lnTo>
                    <a:pt x="249" y="97"/>
                  </a:lnTo>
                  <a:lnTo>
                    <a:pt x="243" y="86"/>
                  </a:lnTo>
                  <a:lnTo>
                    <a:pt x="238" y="78"/>
                  </a:lnTo>
                  <a:lnTo>
                    <a:pt x="231" y="68"/>
                  </a:lnTo>
                  <a:lnTo>
                    <a:pt x="224" y="60"/>
                  </a:lnTo>
                  <a:lnTo>
                    <a:pt x="242" y="42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28815259-74F5-4F26-B917-42DB6FA0D5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3613" y="15875"/>
              <a:ext cx="11113" cy="50800"/>
            </a:xfrm>
            <a:custGeom>
              <a:avLst/>
              <a:gdLst>
                <a:gd name="T0" fmla="*/ 26 w 26"/>
                <a:gd name="T1" fmla="*/ 117 h 129"/>
                <a:gd name="T2" fmla="*/ 25 w 26"/>
                <a:gd name="T3" fmla="*/ 121 h 129"/>
                <a:gd name="T4" fmla="*/ 23 w 26"/>
                <a:gd name="T5" fmla="*/ 125 h 129"/>
                <a:gd name="T6" fmla="*/ 19 w 26"/>
                <a:gd name="T7" fmla="*/ 128 h 129"/>
                <a:gd name="T8" fmla="*/ 13 w 26"/>
                <a:gd name="T9" fmla="*/ 129 h 129"/>
                <a:gd name="T10" fmla="*/ 9 w 26"/>
                <a:gd name="T11" fmla="*/ 128 h 129"/>
                <a:gd name="T12" fmla="*/ 4 w 26"/>
                <a:gd name="T13" fmla="*/ 125 h 129"/>
                <a:gd name="T14" fmla="*/ 1 w 26"/>
                <a:gd name="T15" fmla="*/ 121 h 129"/>
                <a:gd name="T16" fmla="*/ 0 w 26"/>
                <a:gd name="T17" fmla="*/ 117 h 129"/>
                <a:gd name="T18" fmla="*/ 26 w 26"/>
                <a:gd name="T19" fmla="*/ 117 h 129"/>
                <a:gd name="T20" fmla="*/ 0 w 26"/>
                <a:gd name="T21" fmla="*/ 117 h 129"/>
                <a:gd name="T22" fmla="*/ 0 w 26"/>
                <a:gd name="T23" fmla="*/ 13 h 129"/>
                <a:gd name="T24" fmla="*/ 26 w 26"/>
                <a:gd name="T25" fmla="*/ 13 h 129"/>
                <a:gd name="T26" fmla="*/ 26 w 26"/>
                <a:gd name="T27" fmla="*/ 117 h 129"/>
                <a:gd name="T28" fmla="*/ 0 w 26"/>
                <a:gd name="T29" fmla="*/ 117 h 129"/>
                <a:gd name="T30" fmla="*/ 0 w 26"/>
                <a:gd name="T31" fmla="*/ 13 h 129"/>
                <a:gd name="T32" fmla="*/ 1 w 26"/>
                <a:gd name="T33" fmla="*/ 9 h 129"/>
                <a:gd name="T34" fmla="*/ 4 w 26"/>
                <a:gd name="T35" fmla="*/ 4 h 129"/>
                <a:gd name="T36" fmla="*/ 9 w 26"/>
                <a:gd name="T37" fmla="*/ 1 h 129"/>
                <a:gd name="T38" fmla="*/ 13 w 26"/>
                <a:gd name="T39" fmla="*/ 0 h 129"/>
                <a:gd name="T40" fmla="*/ 19 w 26"/>
                <a:gd name="T41" fmla="*/ 1 h 129"/>
                <a:gd name="T42" fmla="*/ 23 w 26"/>
                <a:gd name="T43" fmla="*/ 4 h 129"/>
                <a:gd name="T44" fmla="*/ 25 w 26"/>
                <a:gd name="T45" fmla="*/ 9 h 129"/>
                <a:gd name="T46" fmla="*/ 26 w 26"/>
                <a:gd name="T47" fmla="*/ 13 h 129"/>
                <a:gd name="T48" fmla="*/ 0 w 26"/>
                <a:gd name="T49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129">
                  <a:moveTo>
                    <a:pt x="26" y="117"/>
                  </a:moveTo>
                  <a:lnTo>
                    <a:pt x="25" y="121"/>
                  </a:lnTo>
                  <a:lnTo>
                    <a:pt x="23" y="125"/>
                  </a:lnTo>
                  <a:lnTo>
                    <a:pt x="19" y="128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4" y="125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26" y="117"/>
                  </a:lnTo>
                  <a:close/>
                  <a:moveTo>
                    <a:pt x="0" y="117"/>
                  </a:moveTo>
                  <a:lnTo>
                    <a:pt x="0" y="13"/>
                  </a:lnTo>
                  <a:lnTo>
                    <a:pt x="26" y="13"/>
                  </a:lnTo>
                  <a:lnTo>
                    <a:pt x="26" y="117"/>
                  </a:lnTo>
                  <a:lnTo>
                    <a:pt x="0" y="117"/>
                  </a:lnTo>
                  <a:close/>
                  <a:moveTo>
                    <a:pt x="0" y="13"/>
                  </a:move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6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2D41FBE-0267-4793-8A2B-A7D17E2A37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3450" y="9525"/>
              <a:ext cx="41275" cy="15875"/>
            </a:xfrm>
            <a:custGeom>
              <a:avLst/>
              <a:gdLst>
                <a:gd name="T0" fmla="*/ 102 w 103"/>
                <a:gd name="T1" fmla="*/ 23 h 40"/>
                <a:gd name="T2" fmla="*/ 102 w 103"/>
                <a:gd name="T3" fmla="*/ 32 h 40"/>
                <a:gd name="T4" fmla="*/ 96 w 103"/>
                <a:gd name="T5" fmla="*/ 39 h 40"/>
                <a:gd name="T6" fmla="*/ 86 w 103"/>
                <a:gd name="T7" fmla="*/ 39 h 40"/>
                <a:gd name="T8" fmla="*/ 100 w 103"/>
                <a:gd name="T9" fmla="*/ 18 h 40"/>
                <a:gd name="T10" fmla="*/ 81 w 103"/>
                <a:gd name="T11" fmla="*/ 37 h 40"/>
                <a:gd name="T12" fmla="*/ 100 w 103"/>
                <a:gd name="T13" fmla="*/ 18 h 40"/>
                <a:gd name="T14" fmla="*/ 90 w 103"/>
                <a:gd name="T15" fmla="*/ 27 h 40"/>
                <a:gd name="T16" fmla="*/ 78 w 103"/>
                <a:gd name="T17" fmla="*/ 32 h 40"/>
                <a:gd name="T18" fmla="*/ 78 w 103"/>
                <a:gd name="T19" fmla="*/ 23 h 40"/>
                <a:gd name="T20" fmla="*/ 86 w 103"/>
                <a:gd name="T21" fmla="*/ 15 h 40"/>
                <a:gd name="T22" fmla="*/ 96 w 103"/>
                <a:gd name="T23" fmla="*/ 15 h 40"/>
                <a:gd name="T24" fmla="*/ 90 w 103"/>
                <a:gd name="T25" fmla="*/ 27 h 40"/>
                <a:gd name="T26" fmla="*/ 75 w 103"/>
                <a:gd name="T27" fmla="*/ 31 h 40"/>
                <a:gd name="T28" fmla="*/ 60 w 103"/>
                <a:gd name="T29" fmla="*/ 27 h 40"/>
                <a:gd name="T30" fmla="*/ 52 w 103"/>
                <a:gd name="T31" fmla="*/ 0 h 40"/>
                <a:gd name="T32" fmla="*/ 65 w 103"/>
                <a:gd name="T33" fmla="*/ 1 h 40"/>
                <a:gd name="T34" fmla="*/ 78 w 103"/>
                <a:gd name="T35" fmla="*/ 4 h 40"/>
                <a:gd name="T36" fmla="*/ 89 w 103"/>
                <a:gd name="T37" fmla="*/ 11 h 40"/>
                <a:gd name="T38" fmla="*/ 100 w 103"/>
                <a:gd name="T39" fmla="*/ 18 h 40"/>
                <a:gd name="T40" fmla="*/ 52 w 103"/>
                <a:gd name="T41" fmla="*/ 26 h 40"/>
                <a:gd name="T42" fmla="*/ 35 w 103"/>
                <a:gd name="T43" fmla="*/ 28 h 40"/>
                <a:gd name="T44" fmla="*/ 22 w 103"/>
                <a:gd name="T45" fmla="*/ 37 h 40"/>
                <a:gd name="T46" fmla="*/ 9 w 103"/>
                <a:gd name="T47" fmla="*/ 14 h 40"/>
                <a:gd name="T48" fmla="*/ 20 w 103"/>
                <a:gd name="T49" fmla="*/ 7 h 40"/>
                <a:gd name="T50" fmla="*/ 32 w 103"/>
                <a:gd name="T51" fmla="*/ 2 h 40"/>
                <a:gd name="T52" fmla="*/ 45 w 103"/>
                <a:gd name="T53" fmla="*/ 0 h 40"/>
                <a:gd name="T54" fmla="*/ 52 w 103"/>
                <a:gd name="T55" fmla="*/ 26 h 40"/>
                <a:gd name="T56" fmla="*/ 22 w 103"/>
                <a:gd name="T57" fmla="*/ 37 h 40"/>
                <a:gd name="T58" fmla="*/ 13 w 103"/>
                <a:gd name="T59" fmla="*/ 40 h 40"/>
                <a:gd name="T60" fmla="*/ 4 w 103"/>
                <a:gd name="T61" fmla="*/ 37 h 40"/>
                <a:gd name="T62" fmla="*/ 0 w 103"/>
                <a:gd name="T63" fmla="*/ 27 h 40"/>
                <a:gd name="T64" fmla="*/ 5 w 103"/>
                <a:gd name="T65" fmla="*/ 18 h 40"/>
                <a:gd name="T66" fmla="*/ 22 w 103"/>
                <a:gd name="T67" fmla="*/ 37 h 40"/>
                <a:gd name="T68" fmla="*/ 4 w 103"/>
                <a:gd name="T69" fmla="*/ 18 h 40"/>
                <a:gd name="T70" fmla="*/ 22 w 103"/>
                <a:gd name="T71" fmla="*/ 37 h 40"/>
                <a:gd name="T72" fmla="*/ 18 w 103"/>
                <a:gd name="T73" fmla="*/ 39 h 40"/>
                <a:gd name="T74" fmla="*/ 8 w 103"/>
                <a:gd name="T75" fmla="*/ 39 h 40"/>
                <a:gd name="T76" fmla="*/ 2 w 103"/>
                <a:gd name="T77" fmla="*/ 32 h 40"/>
                <a:gd name="T78" fmla="*/ 2 w 103"/>
                <a:gd name="T79" fmla="*/ 23 h 40"/>
                <a:gd name="T80" fmla="*/ 22 w 103"/>
                <a:gd name="T81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3" h="40">
                  <a:moveTo>
                    <a:pt x="100" y="18"/>
                  </a:moveTo>
                  <a:lnTo>
                    <a:pt x="102" y="23"/>
                  </a:lnTo>
                  <a:lnTo>
                    <a:pt x="103" y="27"/>
                  </a:lnTo>
                  <a:lnTo>
                    <a:pt x="102" y="32"/>
                  </a:lnTo>
                  <a:lnTo>
                    <a:pt x="100" y="37"/>
                  </a:lnTo>
                  <a:lnTo>
                    <a:pt x="96" y="39"/>
                  </a:lnTo>
                  <a:lnTo>
                    <a:pt x="90" y="40"/>
                  </a:lnTo>
                  <a:lnTo>
                    <a:pt x="86" y="39"/>
                  </a:lnTo>
                  <a:lnTo>
                    <a:pt x="81" y="37"/>
                  </a:lnTo>
                  <a:lnTo>
                    <a:pt x="100" y="18"/>
                  </a:lnTo>
                  <a:close/>
                  <a:moveTo>
                    <a:pt x="81" y="37"/>
                  </a:moveTo>
                  <a:lnTo>
                    <a:pt x="81" y="37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81" y="37"/>
                  </a:lnTo>
                  <a:close/>
                  <a:moveTo>
                    <a:pt x="90" y="27"/>
                  </a:moveTo>
                  <a:lnTo>
                    <a:pt x="81" y="37"/>
                  </a:lnTo>
                  <a:lnTo>
                    <a:pt x="78" y="32"/>
                  </a:lnTo>
                  <a:lnTo>
                    <a:pt x="77" y="27"/>
                  </a:lnTo>
                  <a:lnTo>
                    <a:pt x="78" y="23"/>
                  </a:lnTo>
                  <a:lnTo>
                    <a:pt x="81" y="18"/>
                  </a:lnTo>
                  <a:lnTo>
                    <a:pt x="86" y="15"/>
                  </a:lnTo>
                  <a:lnTo>
                    <a:pt x="90" y="14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90" y="27"/>
                  </a:lnTo>
                  <a:close/>
                  <a:moveTo>
                    <a:pt x="81" y="37"/>
                  </a:moveTo>
                  <a:lnTo>
                    <a:pt x="75" y="31"/>
                  </a:lnTo>
                  <a:lnTo>
                    <a:pt x="69" y="28"/>
                  </a:lnTo>
                  <a:lnTo>
                    <a:pt x="60" y="27"/>
                  </a:lnTo>
                  <a:lnTo>
                    <a:pt x="52" y="26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2" y="2"/>
                  </a:lnTo>
                  <a:lnTo>
                    <a:pt x="78" y="4"/>
                  </a:lnTo>
                  <a:lnTo>
                    <a:pt x="84" y="7"/>
                  </a:lnTo>
                  <a:lnTo>
                    <a:pt x="89" y="11"/>
                  </a:lnTo>
                  <a:lnTo>
                    <a:pt x="94" y="14"/>
                  </a:lnTo>
                  <a:lnTo>
                    <a:pt x="100" y="18"/>
                  </a:lnTo>
                  <a:lnTo>
                    <a:pt x="81" y="37"/>
                  </a:lnTo>
                  <a:close/>
                  <a:moveTo>
                    <a:pt x="52" y="26"/>
                  </a:moveTo>
                  <a:lnTo>
                    <a:pt x="44" y="27"/>
                  </a:lnTo>
                  <a:lnTo>
                    <a:pt x="35" y="28"/>
                  </a:lnTo>
                  <a:lnTo>
                    <a:pt x="29" y="31"/>
                  </a:lnTo>
                  <a:lnTo>
                    <a:pt x="22" y="37"/>
                  </a:lnTo>
                  <a:lnTo>
                    <a:pt x="5" y="18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0" y="7"/>
                  </a:lnTo>
                  <a:lnTo>
                    <a:pt x="26" y="4"/>
                  </a:lnTo>
                  <a:lnTo>
                    <a:pt x="32" y="2"/>
                  </a:lnTo>
                  <a:lnTo>
                    <a:pt x="38" y="1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2" y="26"/>
                  </a:lnTo>
                  <a:close/>
                  <a:moveTo>
                    <a:pt x="13" y="27"/>
                  </a:moveTo>
                  <a:lnTo>
                    <a:pt x="22" y="37"/>
                  </a:lnTo>
                  <a:lnTo>
                    <a:pt x="18" y="39"/>
                  </a:lnTo>
                  <a:lnTo>
                    <a:pt x="13" y="40"/>
                  </a:lnTo>
                  <a:lnTo>
                    <a:pt x="8" y="39"/>
                  </a:lnTo>
                  <a:lnTo>
                    <a:pt x="4" y="37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5" y="18"/>
                  </a:lnTo>
                  <a:lnTo>
                    <a:pt x="13" y="27"/>
                  </a:lnTo>
                  <a:close/>
                  <a:moveTo>
                    <a:pt x="22" y="37"/>
                  </a:moveTo>
                  <a:lnTo>
                    <a:pt x="22" y="37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2" y="37"/>
                  </a:lnTo>
                  <a:close/>
                  <a:moveTo>
                    <a:pt x="22" y="37"/>
                  </a:moveTo>
                  <a:lnTo>
                    <a:pt x="18" y="39"/>
                  </a:lnTo>
                  <a:lnTo>
                    <a:pt x="13" y="40"/>
                  </a:lnTo>
                  <a:lnTo>
                    <a:pt x="8" y="39"/>
                  </a:lnTo>
                  <a:lnTo>
                    <a:pt x="4" y="37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4" y="18"/>
                  </a:lnTo>
                  <a:lnTo>
                    <a:pt x="22" y="37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CF84FD60-5BD8-4331-AEF3-7405DD3E7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1538" y="15875"/>
              <a:ext cx="71438" cy="138113"/>
            </a:xfrm>
            <a:custGeom>
              <a:avLst/>
              <a:gdLst>
                <a:gd name="T0" fmla="*/ 156 w 180"/>
                <a:gd name="T1" fmla="*/ 8 h 347"/>
                <a:gd name="T2" fmla="*/ 158 w 180"/>
                <a:gd name="T3" fmla="*/ 3 h 347"/>
                <a:gd name="T4" fmla="*/ 162 w 180"/>
                <a:gd name="T5" fmla="*/ 1 h 347"/>
                <a:gd name="T6" fmla="*/ 166 w 180"/>
                <a:gd name="T7" fmla="*/ 0 h 347"/>
                <a:gd name="T8" fmla="*/ 172 w 180"/>
                <a:gd name="T9" fmla="*/ 0 h 347"/>
                <a:gd name="T10" fmla="*/ 176 w 180"/>
                <a:gd name="T11" fmla="*/ 3 h 347"/>
                <a:gd name="T12" fmla="*/ 179 w 180"/>
                <a:gd name="T13" fmla="*/ 6 h 347"/>
                <a:gd name="T14" fmla="*/ 180 w 180"/>
                <a:gd name="T15" fmla="*/ 12 h 347"/>
                <a:gd name="T16" fmla="*/ 179 w 180"/>
                <a:gd name="T17" fmla="*/ 17 h 347"/>
                <a:gd name="T18" fmla="*/ 156 w 180"/>
                <a:gd name="T19" fmla="*/ 8 h 347"/>
                <a:gd name="T20" fmla="*/ 179 w 180"/>
                <a:gd name="T21" fmla="*/ 17 h 347"/>
                <a:gd name="T22" fmla="*/ 140 w 180"/>
                <a:gd name="T23" fmla="*/ 120 h 347"/>
                <a:gd name="T24" fmla="*/ 117 w 180"/>
                <a:gd name="T25" fmla="*/ 110 h 347"/>
                <a:gd name="T26" fmla="*/ 156 w 180"/>
                <a:gd name="T27" fmla="*/ 8 h 347"/>
                <a:gd name="T28" fmla="*/ 179 w 180"/>
                <a:gd name="T29" fmla="*/ 17 h 347"/>
                <a:gd name="T30" fmla="*/ 129 w 180"/>
                <a:gd name="T31" fmla="*/ 116 h 347"/>
                <a:gd name="T32" fmla="*/ 140 w 180"/>
                <a:gd name="T33" fmla="*/ 120 h 347"/>
                <a:gd name="T34" fmla="*/ 138 w 180"/>
                <a:gd name="T35" fmla="*/ 124 h 347"/>
                <a:gd name="T36" fmla="*/ 134 w 180"/>
                <a:gd name="T37" fmla="*/ 126 h 347"/>
                <a:gd name="T38" fmla="*/ 130 w 180"/>
                <a:gd name="T39" fmla="*/ 127 h 347"/>
                <a:gd name="T40" fmla="*/ 124 w 180"/>
                <a:gd name="T41" fmla="*/ 127 h 347"/>
                <a:gd name="T42" fmla="*/ 120 w 180"/>
                <a:gd name="T43" fmla="*/ 124 h 347"/>
                <a:gd name="T44" fmla="*/ 117 w 180"/>
                <a:gd name="T45" fmla="*/ 121 h 347"/>
                <a:gd name="T46" fmla="*/ 116 w 180"/>
                <a:gd name="T47" fmla="*/ 116 h 347"/>
                <a:gd name="T48" fmla="*/ 117 w 180"/>
                <a:gd name="T49" fmla="*/ 110 h 347"/>
                <a:gd name="T50" fmla="*/ 129 w 180"/>
                <a:gd name="T51" fmla="*/ 116 h 347"/>
                <a:gd name="T52" fmla="*/ 138 w 180"/>
                <a:gd name="T53" fmla="*/ 124 h 347"/>
                <a:gd name="T54" fmla="*/ 99 w 180"/>
                <a:gd name="T55" fmla="*/ 163 h 347"/>
                <a:gd name="T56" fmla="*/ 81 w 180"/>
                <a:gd name="T57" fmla="*/ 145 h 347"/>
                <a:gd name="T58" fmla="*/ 120 w 180"/>
                <a:gd name="T59" fmla="*/ 106 h 347"/>
                <a:gd name="T60" fmla="*/ 138 w 180"/>
                <a:gd name="T61" fmla="*/ 124 h 347"/>
                <a:gd name="T62" fmla="*/ 90 w 180"/>
                <a:gd name="T63" fmla="*/ 153 h 347"/>
                <a:gd name="T64" fmla="*/ 99 w 180"/>
                <a:gd name="T65" fmla="*/ 163 h 347"/>
                <a:gd name="T66" fmla="*/ 95 w 180"/>
                <a:gd name="T67" fmla="*/ 165 h 347"/>
                <a:gd name="T68" fmla="*/ 90 w 180"/>
                <a:gd name="T69" fmla="*/ 166 h 347"/>
                <a:gd name="T70" fmla="*/ 85 w 180"/>
                <a:gd name="T71" fmla="*/ 165 h 347"/>
                <a:gd name="T72" fmla="*/ 81 w 180"/>
                <a:gd name="T73" fmla="*/ 163 h 347"/>
                <a:gd name="T74" fmla="*/ 78 w 180"/>
                <a:gd name="T75" fmla="*/ 159 h 347"/>
                <a:gd name="T76" fmla="*/ 78 w 180"/>
                <a:gd name="T77" fmla="*/ 153 h 347"/>
                <a:gd name="T78" fmla="*/ 78 w 180"/>
                <a:gd name="T79" fmla="*/ 149 h 347"/>
                <a:gd name="T80" fmla="*/ 81 w 180"/>
                <a:gd name="T81" fmla="*/ 145 h 347"/>
                <a:gd name="T82" fmla="*/ 90 w 180"/>
                <a:gd name="T83" fmla="*/ 153 h 347"/>
                <a:gd name="T84" fmla="*/ 102 w 180"/>
                <a:gd name="T85" fmla="*/ 159 h 347"/>
                <a:gd name="T86" fmla="*/ 25 w 180"/>
                <a:gd name="T87" fmla="*/ 339 h 347"/>
                <a:gd name="T88" fmla="*/ 1 w 180"/>
                <a:gd name="T89" fmla="*/ 328 h 347"/>
                <a:gd name="T90" fmla="*/ 79 w 180"/>
                <a:gd name="T91" fmla="*/ 149 h 347"/>
                <a:gd name="T92" fmla="*/ 102 w 180"/>
                <a:gd name="T93" fmla="*/ 159 h 347"/>
                <a:gd name="T94" fmla="*/ 25 w 180"/>
                <a:gd name="T95" fmla="*/ 339 h 347"/>
                <a:gd name="T96" fmla="*/ 22 w 180"/>
                <a:gd name="T97" fmla="*/ 343 h 347"/>
                <a:gd name="T98" fmla="*/ 17 w 180"/>
                <a:gd name="T99" fmla="*/ 346 h 347"/>
                <a:gd name="T100" fmla="*/ 13 w 180"/>
                <a:gd name="T101" fmla="*/ 347 h 347"/>
                <a:gd name="T102" fmla="*/ 8 w 180"/>
                <a:gd name="T103" fmla="*/ 346 h 347"/>
                <a:gd name="T104" fmla="*/ 3 w 180"/>
                <a:gd name="T105" fmla="*/ 342 h 347"/>
                <a:gd name="T106" fmla="*/ 1 w 180"/>
                <a:gd name="T107" fmla="*/ 338 h 347"/>
                <a:gd name="T108" fmla="*/ 0 w 180"/>
                <a:gd name="T109" fmla="*/ 334 h 347"/>
                <a:gd name="T110" fmla="*/ 1 w 180"/>
                <a:gd name="T111" fmla="*/ 328 h 347"/>
                <a:gd name="T112" fmla="*/ 25 w 180"/>
                <a:gd name="T113" fmla="*/ 33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347">
                  <a:moveTo>
                    <a:pt x="156" y="8"/>
                  </a:moveTo>
                  <a:lnTo>
                    <a:pt x="158" y="3"/>
                  </a:lnTo>
                  <a:lnTo>
                    <a:pt x="162" y="1"/>
                  </a:lnTo>
                  <a:lnTo>
                    <a:pt x="166" y="0"/>
                  </a:lnTo>
                  <a:lnTo>
                    <a:pt x="172" y="0"/>
                  </a:lnTo>
                  <a:lnTo>
                    <a:pt x="176" y="3"/>
                  </a:lnTo>
                  <a:lnTo>
                    <a:pt x="179" y="6"/>
                  </a:lnTo>
                  <a:lnTo>
                    <a:pt x="180" y="12"/>
                  </a:lnTo>
                  <a:lnTo>
                    <a:pt x="179" y="17"/>
                  </a:lnTo>
                  <a:lnTo>
                    <a:pt x="156" y="8"/>
                  </a:lnTo>
                  <a:close/>
                  <a:moveTo>
                    <a:pt x="179" y="17"/>
                  </a:moveTo>
                  <a:lnTo>
                    <a:pt x="140" y="120"/>
                  </a:lnTo>
                  <a:lnTo>
                    <a:pt x="117" y="110"/>
                  </a:lnTo>
                  <a:lnTo>
                    <a:pt x="156" y="8"/>
                  </a:lnTo>
                  <a:lnTo>
                    <a:pt x="179" y="17"/>
                  </a:lnTo>
                  <a:close/>
                  <a:moveTo>
                    <a:pt x="129" y="116"/>
                  </a:moveTo>
                  <a:lnTo>
                    <a:pt x="140" y="120"/>
                  </a:lnTo>
                  <a:lnTo>
                    <a:pt x="138" y="124"/>
                  </a:lnTo>
                  <a:lnTo>
                    <a:pt x="134" y="126"/>
                  </a:lnTo>
                  <a:lnTo>
                    <a:pt x="130" y="127"/>
                  </a:lnTo>
                  <a:lnTo>
                    <a:pt x="124" y="127"/>
                  </a:lnTo>
                  <a:lnTo>
                    <a:pt x="120" y="124"/>
                  </a:lnTo>
                  <a:lnTo>
                    <a:pt x="117" y="121"/>
                  </a:lnTo>
                  <a:lnTo>
                    <a:pt x="116" y="116"/>
                  </a:lnTo>
                  <a:lnTo>
                    <a:pt x="117" y="110"/>
                  </a:lnTo>
                  <a:lnTo>
                    <a:pt x="129" y="116"/>
                  </a:lnTo>
                  <a:close/>
                  <a:moveTo>
                    <a:pt x="138" y="124"/>
                  </a:moveTo>
                  <a:lnTo>
                    <a:pt x="99" y="163"/>
                  </a:lnTo>
                  <a:lnTo>
                    <a:pt x="81" y="145"/>
                  </a:lnTo>
                  <a:lnTo>
                    <a:pt x="120" y="106"/>
                  </a:lnTo>
                  <a:lnTo>
                    <a:pt x="138" y="124"/>
                  </a:lnTo>
                  <a:close/>
                  <a:moveTo>
                    <a:pt x="90" y="153"/>
                  </a:moveTo>
                  <a:lnTo>
                    <a:pt x="99" y="163"/>
                  </a:lnTo>
                  <a:lnTo>
                    <a:pt x="95" y="165"/>
                  </a:lnTo>
                  <a:lnTo>
                    <a:pt x="90" y="166"/>
                  </a:lnTo>
                  <a:lnTo>
                    <a:pt x="85" y="165"/>
                  </a:lnTo>
                  <a:lnTo>
                    <a:pt x="81" y="163"/>
                  </a:lnTo>
                  <a:lnTo>
                    <a:pt x="78" y="159"/>
                  </a:lnTo>
                  <a:lnTo>
                    <a:pt x="78" y="153"/>
                  </a:lnTo>
                  <a:lnTo>
                    <a:pt x="78" y="149"/>
                  </a:lnTo>
                  <a:lnTo>
                    <a:pt x="81" y="145"/>
                  </a:lnTo>
                  <a:lnTo>
                    <a:pt x="90" y="153"/>
                  </a:lnTo>
                  <a:close/>
                  <a:moveTo>
                    <a:pt x="102" y="159"/>
                  </a:moveTo>
                  <a:lnTo>
                    <a:pt x="25" y="339"/>
                  </a:lnTo>
                  <a:lnTo>
                    <a:pt x="1" y="328"/>
                  </a:lnTo>
                  <a:lnTo>
                    <a:pt x="79" y="149"/>
                  </a:lnTo>
                  <a:lnTo>
                    <a:pt x="102" y="159"/>
                  </a:lnTo>
                  <a:close/>
                  <a:moveTo>
                    <a:pt x="25" y="339"/>
                  </a:moveTo>
                  <a:lnTo>
                    <a:pt x="22" y="343"/>
                  </a:lnTo>
                  <a:lnTo>
                    <a:pt x="17" y="346"/>
                  </a:lnTo>
                  <a:lnTo>
                    <a:pt x="13" y="347"/>
                  </a:lnTo>
                  <a:lnTo>
                    <a:pt x="8" y="346"/>
                  </a:lnTo>
                  <a:lnTo>
                    <a:pt x="3" y="342"/>
                  </a:lnTo>
                  <a:lnTo>
                    <a:pt x="1" y="338"/>
                  </a:lnTo>
                  <a:lnTo>
                    <a:pt x="0" y="334"/>
                  </a:lnTo>
                  <a:lnTo>
                    <a:pt x="1" y="328"/>
                  </a:lnTo>
                  <a:lnTo>
                    <a:pt x="25" y="339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E954F114-3ABD-407E-B368-485343C6E4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3775" y="122238"/>
              <a:ext cx="112713" cy="112713"/>
            </a:xfrm>
            <a:custGeom>
              <a:avLst/>
              <a:gdLst>
                <a:gd name="T0" fmla="*/ 28 w 283"/>
                <a:gd name="T1" fmla="*/ 165 h 283"/>
                <a:gd name="T2" fmla="*/ 40 w 283"/>
                <a:gd name="T3" fmla="*/ 198 h 283"/>
                <a:gd name="T4" fmla="*/ 59 w 283"/>
                <a:gd name="T5" fmla="*/ 223 h 283"/>
                <a:gd name="T6" fmla="*/ 24 w 283"/>
                <a:gd name="T7" fmla="*/ 221 h 283"/>
                <a:gd name="T8" fmla="*/ 6 w 283"/>
                <a:gd name="T9" fmla="*/ 183 h 283"/>
                <a:gd name="T10" fmla="*/ 0 w 283"/>
                <a:gd name="T11" fmla="*/ 141 h 283"/>
                <a:gd name="T12" fmla="*/ 59 w 283"/>
                <a:gd name="T13" fmla="*/ 223 h 283"/>
                <a:gd name="T14" fmla="*/ 63 w 283"/>
                <a:gd name="T15" fmla="*/ 237 h 283"/>
                <a:gd name="T16" fmla="*/ 51 w 283"/>
                <a:gd name="T17" fmla="*/ 245 h 283"/>
                <a:gd name="T18" fmla="*/ 51 w 283"/>
                <a:gd name="T19" fmla="*/ 233 h 283"/>
                <a:gd name="T20" fmla="*/ 77 w 283"/>
                <a:gd name="T21" fmla="*/ 237 h 283"/>
                <a:gd name="T22" fmla="*/ 107 w 283"/>
                <a:gd name="T23" fmla="*/ 253 h 283"/>
                <a:gd name="T24" fmla="*/ 141 w 283"/>
                <a:gd name="T25" fmla="*/ 258 h 283"/>
                <a:gd name="T26" fmla="*/ 112 w 283"/>
                <a:gd name="T27" fmla="*/ 281 h 283"/>
                <a:gd name="T28" fmla="*/ 73 w 283"/>
                <a:gd name="T29" fmla="*/ 267 h 283"/>
                <a:gd name="T30" fmla="*/ 41 w 283"/>
                <a:gd name="T31" fmla="*/ 242 h 283"/>
                <a:gd name="T32" fmla="*/ 153 w 283"/>
                <a:gd name="T33" fmla="*/ 257 h 283"/>
                <a:gd name="T34" fmla="*/ 186 w 283"/>
                <a:gd name="T35" fmla="*/ 248 h 283"/>
                <a:gd name="T36" fmla="*/ 215 w 283"/>
                <a:gd name="T37" fmla="*/ 231 h 283"/>
                <a:gd name="T38" fmla="*/ 231 w 283"/>
                <a:gd name="T39" fmla="*/ 250 h 283"/>
                <a:gd name="T40" fmla="*/ 196 w 283"/>
                <a:gd name="T41" fmla="*/ 272 h 283"/>
                <a:gd name="T42" fmla="*/ 155 w 283"/>
                <a:gd name="T43" fmla="*/ 283 h 283"/>
                <a:gd name="T44" fmla="*/ 223 w 283"/>
                <a:gd name="T45" fmla="*/ 223 h 283"/>
                <a:gd name="T46" fmla="*/ 243 w 283"/>
                <a:gd name="T47" fmla="*/ 196 h 283"/>
                <a:gd name="T48" fmla="*/ 255 w 283"/>
                <a:gd name="T49" fmla="*/ 165 h 283"/>
                <a:gd name="T50" fmla="*/ 283 w 283"/>
                <a:gd name="T51" fmla="*/ 141 h 283"/>
                <a:gd name="T52" fmla="*/ 276 w 283"/>
                <a:gd name="T53" fmla="*/ 183 h 283"/>
                <a:gd name="T54" fmla="*/ 258 w 283"/>
                <a:gd name="T55" fmla="*/ 221 h 283"/>
                <a:gd name="T56" fmla="*/ 223 w 283"/>
                <a:gd name="T57" fmla="*/ 223 h 283"/>
                <a:gd name="T58" fmla="*/ 255 w 283"/>
                <a:gd name="T59" fmla="*/ 119 h 283"/>
                <a:gd name="T60" fmla="*/ 243 w 283"/>
                <a:gd name="T61" fmla="*/ 86 h 283"/>
                <a:gd name="T62" fmla="*/ 223 w 283"/>
                <a:gd name="T63" fmla="*/ 60 h 283"/>
                <a:gd name="T64" fmla="*/ 258 w 283"/>
                <a:gd name="T65" fmla="*/ 63 h 283"/>
                <a:gd name="T66" fmla="*/ 276 w 283"/>
                <a:gd name="T67" fmla="*/ 99 h 283"/>
                <a:gd name="T68" fmla="*/ 283 w 283"/>
                <a:gd name="T69" fmla="*/ 141 h 283"/>
                <a:gd name="T70" fmla="*/ 215 w 283"/>
                <a:gd name="T71" fmla="*/ 53 h 283"/>
                <a:gd name="T72" fmla="*/ 186 w 283"/>
                <a:gd name="T73" fmla="*/ 36 h 283"/>
                <a:gd name="T74" fmla="*/ 153 w 283"/>
                <a:gd name="T75" fmla="*/ 27 h 283"/>
                <a:gd name="T76" fmla="*/ 155 w 283"/>
                <a:gd name="T77" fmla="*/ 1 h 283"/>
                <a:gd name="T78" fmla="*/ 196 w 283"/>
                <a:gd name="T79" fmla="*/ 12 h 283"/>
                <a:gd name="T80" fmla="*/ 231 w 283"/>
                <a:gd name="T81" fmla="*/ 32 h 283"/>
                <a:gd name="T82" fmla="*/ 141 w 283"/>
                <a:gd name="T83" fmla="*/ 26 h 283"/>
                <a:gd name="T84" fmla="*/ 107 w 283"/>
                <a:gd name="T85" fmla="*/ 31 h 283"/>
                <a:gd name="T86" fmla="*/ 77 w 283"/>
                <a:gd name="T87" fmla="*/ 46 h 283"/>
                <a:gd name="T88" fmla="*/ 41 w 283"/>
                <a:gd name="T89" fmla="*/ 42 h 283"/>
                <a:gd name="T90" fmla="*/ 73 w 283"/>
                <a:gd name="T91" fmla="*/ 17 h 283"/>
                <a:gd name="T92" fmla="*/ 112 w 283"/>
                <a:gd name="T93" fmla="*/ 3 h 283"/>
                <a:gd name="T94" fmla="*/ 141 w 283"/>
                <a:gd name="T95" fmla="*/ 26 h 283"/>
                <a:gd name="T96" fmla="*/ 45 w 283"/>
                <a:gd name="T97" fmla="*/ 78 h 283"/>
                <a:gd name="T98" fmla="*/ 30 w 283"/>
                <a:gd name="T99" fmla="*/ 108 h 283"/>
                <a:gd name="T100" fmla="*/ 26 w 283"/>
                <a:gd name="T101" fmla="*/ 141 h 283"/>
                <a:gd name="T102" fmla="*/ 2 w 283"/>
                <a:gd name="T103" fmla="*/ 113 h 283"/>
                <a:gd name="T104" fmla="*/ 17 w 283"/>
                <a:gd name="T105" fmla="*/ 74 h 283"/>
                <a:gd name="T106" fmla="*/ 41 w 283"/>
                <a:gd name="T107" fmla="*/ 4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3" h="283">
                  <a:moveTo>
                    <a:pt x="26" y="141"/>
                  </a:moveTo>
                  <a:lnTo>
                    <a:pt x="26" y="153"/>
                  </a:lnTo>
                  <a:lnTo>
                    <a:pt x="28" y="165"/>
                  </a:lnTo>
                  <a:lnTo>
                    <a:pt x="30" y="176"/>
                  </a:lnTo>
                  <a:lnTo>
                    <a:pt x="34" y="187"/>
                  </a:lnTo>
                  <a:lnTo>
                    <a:pt x="40" y="198"/>
                  </a:lnTo>
                  <a:lnTo>
                    <a:pt x="45" y="206"/>
                  </a:lnTo>
                  <a:lnTo>
                    <a:pt x="52" y="216"/>
                  </a:lnTo>
                  <a:lnTo>
                    <a:pt x="59" y="223"/>
                  </a:lnTo>
                  <a:lnTo>
                    <a:pt x="41" y="242"/>
                  </a:lnTo>
                  <a:lnTo>
                    <a:pt x="32" y="232"/>
                  </a:lnTo>
                  <a:lnTo>
                    <a:pt x="24" y="221"/>
                  </a:lnTo>
                  <a:lnTo>
                    <a:pt x="17" y="209"/>
                  </a:lnTo>
                  <a:lnTo>
                    <a:pt x="11" y="196"/>
                  </a:lnTo>
                  <a:lnTo>
                    <a:pt x="6" y="183"/>
                  </a:lnTo>
                  <a:lnTo>
                    <a:pt x="2" y="171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26" y="141"/>
                  </a:lnTo>
                  <a:close/>
                  <a:moveTo>
                    <a:pt x="51" y="233"/>
                  </a:moveTo>
                  <a:lnTo>
                    <a:pt x="59" y="223"/>
                  </a:lnTo>
                  <a:lnTo>
                    <a:pt x="63" y="228"/>
                  </a:lnTo>
                  <a:lnTo>
                    <a:pt x="63" y="233"/>
                  </a:lnTo>
                  <a:lnTo>
                    <a:pt x="63" y="237"/>
                  </a:lnTo>
                  <a:lnTo>
                    <a:pt x="59" y="242"/>
                  </a:lnTo>
                  <a:lnTo>
                    <a:pt x="55" y="245"/>
                  </a:lnTo>
                  <a:lnTo>
                    <a:pt x="51" y="245"/>
                  </a:lnTo>
                  <a:lnTo>
                    <a:pt x="45" y="245"/>
                  </a:lnTo>
                  <a:lnTo>
                    <a:pt x="41" y="242"/>
                  </a:lnTo>
                  <a:lnTo>
                    <a:pt x="51" y="233"/>
                  </a:lnTo>
                  <a:close/>
                  <a:moveTo>
                    <a:pt x="59" y="223"/>
                  </a:moveTo>
                  <a:lnTo>
                    <a:pt x="68" y="231"/>
                  </a:lnTo>
                  <a:lnTo>
                    <a:pt x="77" y="237"/>
                  </a:lnTo>
                  <a:lnTo>
                    <a:pt x="86" y="244"/>
                  </a:lnTo>
                  <a:lnTo>
                    <a:pt x="96" y="248"/>
                  </a:lnTo>
                  <a:lnTo>
                    <a:pt x="107" y="253"/>
                  </a:lnTo>
                  <a:lnTo>
                    <a:pt x="118" y="255"/>
                  </a:lnTo>
                  <a:lnTo>
                    <a:pt x="130" y="257"/>
                  </a:lnTo>
                  <a:lnTo>
                    <a:pt x="141" y="258"/>
                  </a:lnTo>
                  <a:lnTo>
                    <a:pt x="141" y="283"/>
                  </a:lnTo>
                  <a:lnTo>
                    <a:pt x="126" y="283"/>
                  </a:lnTo>
                  <a:lnTo>
                    <a:pt x="112" y="281"/>
                  </a:lnTo>
                  <a:lnTo>
                    <a:pt x="99" y="276"/>
                  </a:lnTo>
                  <a:lnTo>
                    <a:pt x="86" y="272"/>
                  </a:lnTo>
                  <a:lnTo>
                    <a:pt x="73" y="267"/>
                  </a:lnTo>
                  <a:lnTo>
                    <a:pt x="63" y="259"/>
                  </a:lnTo>
                  <a:lnTo>
                    <a:pt x="51" y="250"/>
                  </a:lnTo>
                  <a:lnTo>
                    <a:pt x="41" y="242"/>
                  </a:lnTo>
                  <a:lnTo>
                    <a:pt x="59" y="223"/>
                  </a:lnTo>
                  <a:close/>
                  <a:moveTo>
                    <a:pt x="141" y="258"/>
                  </a:moveTo>
                  <a:lnTo>
                    <a:pt x="153" y="257"/>
                  </a:lnTo>
                  <a:lnTo>
                    <a:pt x="164" y="255"/>
                  </a:lnTo>
                  <a:lnTo>
                    <a:pt x="176" y="253"/>
                  </a:lnTo>
                  <a:lnTo>
                    <a:pt x="186" y="248"/>
                  </a:lnTo>
                  <a:lnTo>
                    <a:pt x="196" y="244"/>
                  </a:lnTo>
                  <a:lnTo>
                    <a:pt x="206" y="237"/>
                  </a:lnTo>
                  <a:lnTo>
                    <a:pt x="215" y="231"/>
                  </a:lnTo>
                  <a:lnTo>
                    <a:pt x="223" y="223"/>
                  </a:lnTo>
                  <a:lnTo>
                    <a:pt x="241" y="242"/>
                  </a:lnTo>
                  <a:lnTo>
                    <a:pt x="231" y="250"/>
                  </a:lnTo>
                  <a:lnTo>
                    <a:pt x="220" y="259"/>
                  </a:lnTo>
                  <a:lnTo>
                    <a:pt x="208" y="267"/>
                  </a:lnTo>
                  <a:lnTo>
                    <a:pt x="196" y="272"/>
                  </a:lnTo>
                  <a:lnTo>
                    <a:pt x="184" y="276"/>
                  </a:lnTo>
                  <a:lnTo>
                    <a:pt x="169" y="281"/>
                  </a:lnTo>
                  <a:lnTo>
                    <a:pt x="155" y="283"/>
                  </a:lnTo>
                  <a:lnTo>
                    <a:pt x="141" y="283"/>
                  </a:lnTo>
                  <a:lnTo>
                    <a:pt x="141" y="258"/>
                  </a:lnTo>
                  <a:close/>
                  <a:moveTo>
                    <a:pt x="223" y="223"/>
                  </a:moveTo>
                  <a:lnTo>
                    <a:pt x="230" y="216"/>
                  </a:lnTo>
                  <a:lnTo>
                    <a:pt x="238" y="206"/>
                  </a:lnTo>
                  <a:lnTo>
                    <a:pt x="243" y="196"/>
                  </a:lnTo>
                  <a:lnTo>
                    <a:pt x="247" y="187"/>
                  </a:lnTo>
                  <a:lnTo>
                    <a:pt x="252" y="176"/>
                  </a:lnTo>
                  <a:lnTo>
                    <a:pt x="255" y="165"/>
                  </a:lnTo>
                  <a:lnTo>
                    <a:pt x="256" y="153"/>
                  </a:lnTo>
                  <a:lnTo>
                    <a:pt x="257" y="141"/>
                  </a:lnTo>
                  <a:lnTo>
                    <a:pt x="283" y="141"/>
                  </a:lnTo>
                  <a:lnTo>
                    <a:pt x="282" y="156"/>
                  </a:lnTo>
                  <a:lnTo>
                    <a:pt x="280" y="171"/>
                  </a:lnTo>
                  <a:lnTo>
                    <a:pt x="276" y="183"/>
                  </a:lnTo>
                  <a:lnTo>
                    <a:pt x="271" y="196"/>
                  </a:lnTo>
                  <a:lnTo>
                    <a:pt x="266" y="209"/>
                  </a:lnTo>
                  <a:lnTo>
                    <a:pt x="258" y="221"/>
                  </a:lnTo>
                  <a:lnTo>
                    <a:pt x="250" y="232"/>
                  </a:lnTo>
                  <a:lnTo>
                    <a:pt x="241" y="242"/>
                  </a:lnTo>
                  <a:lnTo>
                    <a:pt x="223" y="223"/>
                  </a:lnTo>
                  <a:close/>
                  <a:moveTo>
                    <a:pt x="257" y="141"/>
                  </a:moveTo>
                  <a:lnTo>
                    <a:pt x="256" y="129"/>
                  </a:lnTo>
                  <a:lnTo>
                    <a:pt x="255" y="119"/>
                  </a:lnTo>
                  <a:lnTo>
                    <a:pt x="252" y="108"/>
                  </a:lnTo>
                  <a:lnTo>
                    <a:pt x="247" y="97"/>
                  </a:lnTo>
                  <a:lnTo>
                    <a:pt x="243" y="86"/>
                  </a:lnTo>
                  <a:lnTo>
                    <a:pt x="238" y="78"/>
                  </a:lnTo>
                  <a:lnTo>
                    <a:pt x="230" y="68"/>
                  </a:lnTo>
                  <a:lnTo>
                    <a:pt x="223" y="60"/>
                  </a:lnTo>
                  <a:lnTo>
                    <a:pt x="241" y="42"/>
                  </a:lnTo>
                  <a:lnTo>
                    <a:pt x="250" y="52"/>
                  </a:lnTo>
                  <a:lnTo>
                    <a:pt x="258" y="63"/>
                  </a:lnTo>
                  <a:lnTo>
                    <a:pt x="266" y="74"/>
                  </a:lnTo>
                  <a:lnTo>
                    <a:pt x="271" y="86"/>
                  </a:lnTo>
                  <a:lnTo>
                    <a:pt x="276" y="99"/>
                  </a:lnTo>
                  <a:lnTo>
                    <a:pt x="280" y="113"/>
                  </a:lnTo>
                  <a:lnTo>
                    <a:pt x="282" y="127"/>
                  </a:lnTo>
                  <a:lnTo>
                    <a:pt x="283" y="141"/>
                  </a:lnTo>
                  <a:lnTo>
                    <a:pt x="257" y="141"/>
                  </a:lnTo>
                  <a:close/>
                  <a:moveTo>
                    <a:pt x="223" y="60"/>
                  </a:moveTo>
                  <a:lnTo>
                    <a:pt x="215" y="53"/>
                  </a:lnTo>
                  <a:lnTo>
                    <a:pt x="206" y="46"/>
                  </a:lnTo>
                  <a:lnTo>
                    <a:pt x="196" y="40"/>
                  </a:lnTo>
                  <a:lnTo>
                    <a:pt x="186" y="36"/>
                  </a:lnTo>
                  <a:lnTo>
                    <a:pt x="176" y="31"/>
                  </a:lnTo>
                  <a:lnTo>
                    <a:pt x="164" y="28"/>
                  </a:lnTo>
                  <a:lnTo>
                    <a:pt x="153" y="27"/>
                  </a:lnTo>
                  <a:lnTo>
                    <a:pt x="141" y="26"/>
                  </a:lnTo>
                  <a:lnTo>
                    <a:pt x="141" y="0"/>
                  </a:lnTo>
                  <a:lnTo>
                    <a:pt x="155" y="1"/>
                  </a:lnTo>
                  <a:lnTo>
                    <a:pt x="169" y="3"/>
                  </a:lnTo>
                  <a:lnTo>
                    <a:pt x="184" y="6"/>
                  </a:lnTo>
                  <a:lnTo>
                    <a:pt x="196" y="12"/>
                  </a:lnTo>
                  <a:lnTo>
                    <a:pt x="208" y="17"/>
                  </a:lnTo>
                  <a:lnTo>
                    <a:pt x="220" y="25"/>
                  </a:lnTo>
                  <a:lnTo>
                    <a:pt x="231" y="32"/>
                  </a:lnTo>
                  <a:lnTo>
                    <a:pt x="241" y="42"/>
                  </a:lnTo>
                  <a:lnTo>
                    <a:pt x="223" y="60"/>
                  </a:lnTo>
                  <a:close/>
                  <a:moveTo>
                    <a:pt x="141" y="26"/>
                  </a:moveTo>
                  <a:lnTo>
                    <a:pt x="130" y="27"/>
                  </a:lnTo>
                  <a:lnTo>
                    <a:pt x="118" y="28"/>
                  </a:lnTo>
                  <a:lnTo>
                    <a:pt x="107" y="31"/>
                  </a:lnTo>
                  <a:lnTo>
                    <a:pt x="96" y="36"/>
                  </a:lnTo>
                  <a:lnTo>
                    <a:pt x="86" y="40"/>
                  </a:lnTo>
                  <a:lnTo>
                    <a:pt x="77" y="46"/>
                  </a:lnTo>
                  <a:lnTo>
                    <a:pt x="68" y="53"/>
                  </a:lnTo>
                  <a:lnTo>
                    <a:pt x="59" y="60"/>
                  </a:lnTo>
                  <a:lnTo>
                    <a:pt x="41" y="42"/>
                  </a:lnTo>
                  <a:lnTo>
                    <a:pt x="51" y="32"/>
                  </a:lnTo>
                  <a:lnTo>
                    <a:pt x="63" y="25"/>
                  </a:lnTo>
                  <a:lnTo>
                    <a:pt x="73" y="17"/>
                  </a:lnTo>
                  <a:lnTo>
                    <a:pt x="86" y="12"/>
                  </a:lnTo>
                  <a:lnTo>
                    <a:pt x="99" y="6"/>
                  </a:lnTo>
                  <a:lnTo>
                    <a:pt x="112" y="3"/>
                  </a:lnTo>
                  <a:lnTo>
                    <a:pt x="126" y="1"/>
                  </a:lnTo>
                  <a:lnTo>
                    <a:pt x="141" y="0"/>
                  </a:lnTo>
                  <a:lnTo>
                    <a:pt x="141" y="26"/>
                  </a:lnTo>
                  <a:close/>
                  <a:moveTo>
                    <a:pt x="59" y="60"/>
                  </a:moveTo>
                  <a:lnTo>
                    <a:pt x="52" y="68"/>
                  </a:lnTo>
                  <a:lnTo>
                    <a:pt x="45" y="78"/>
                  </a:lnTo>
                  <a:lnTo>
                    <a:pt x="40" y="86"/>
                  </a:lnTo>
                  <a:lnTo>
                    <a:pt x="34" y="97"/>
                  </a:lnTo>
                  <a:lnTo>
                    <a:pt x="30" y="108"/>
                  </a:lnTo>
                  <a:lnTo>
                    <a:pt x="28" y="119"/>
                  </a:lnTo>
                  <a:lnTo>
                    <a:pt x="26" y="129"/>
                  </a:lnTo>
                  <a:lnTo>
                    <a:pt x="26" y="141"/>
                  </a:lnTo>
                  <a:lnTo>
                    <a:pt x="0" y="141"/>
                  </a:lnTo>
                  <a:lnTo>
                    <a:pt x="0" y="127"/>
                  </a:lnTo>
                  <a:lnTo>
                    <a:pt x="2" y="113"/>
                  </a:lnTo>
                  <a:lnTo>
                    <a:pt x="6" y="99"/>
                  </a:lnTo>
                  <a:lnTo>
                    <a:pt x="11" y="86"/>
                  </a:lnTo>
                  <a:lnTo>
                    <a:pt x="17" y="74"/>
                  </a:lnTo>
                  <a:lnTo>
                    <a:pt x="24" y="63"/>
                  </a:lnTo>
                  <a:lnTo>
                    <a:pt x="32" y="52"/>
                  </a:lnTo>
                  <a:lnTo>
                    <a:pt x="41" y="42"/>
                  </a:lnTo>
                  <a:lnTo>
                    <a:pt x="59" y="60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C8AA8B80-54D9-40E1-A59B-D1A2571084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3775" y="15875"/>
              <a:ext cx="11113" cy="50800"/>
            </a:xfrm>
            <a:custGeom>
              <a:avLst/>
              <a:gdLst>
                <a:gd name="T0" fmla="*/ 26 w 26"/>
                <a:gd name="T1" fmla="*/ 115 h 127"/>
                <a:gd name="T2" fmla="*/ 25 w 26"/>
                <a:gd name="T3" fmla="*/ 119 h 127"/>
                <a:gd name="T4" fmla="*/ 22 w 26"/>
                <a:gd name="T5" fmla="*/ 123 h 127"/>
                <a:gd name="T6" fmla="*/ 17 w 26"/>
                <a:gd name="T7" fmla="*/ 126 h 127"/>
                <a:gd name="T8" fmla="*/ 13 w 26"/>
                <a:gd name="T9" fmla="*/ 127 h 127"/>
                <a:gd name="T10" fmla="*/ 7 w 26"/>
                <a:gd name="T11" fmla="*/ 126 h 127"/>
                <a:gd name="T12" fmla="*/ 3 w 26"/>
                <a:gd name="T13" fmla="*/ 123 h 127"/>
                <a:gd name="T14" fmla="*/ 1 w 26"/>
                <a:gd name="T15" fmla="*/ 119 h 127"/>
                <a:gd name="T16" fmla="*/ 0 w 26"/>
                <a:gd name="T17" fmla="*/ 115 h 127"/>
                <a:gd name="T18" fmla="*/ 26 w 26"/>
                <a:gd name="T19" fmla="*/ 115 h 127"/>
                <a:gd name="T20" fmla="*/ 0 w 26"/>
                <a:gd name="T21" fmla="*/ 115 h 127"/>
                <a:gd name="T22" fmla="*/ 0 w 26"/>
                <a:gd name="T23" fmla="*/ 13 h 127"/>
                <a:gd name="T24" fmla="*/ 26 w 26"/>
                <a:gd name="T25" fmla="*/ 13 h 127"/>
                <a:gd name="T26" fmla="*/ 26 w 26"/>
                <a:gd name="T27" fmla="*/ 115 h 127"/>
                <a:gd name="T28" fmla="*/ 0 w 26"/>
                <a:gd name="T29" fmla="*/ 115 h 127"/>
                <a:gd name="T30" fmla="*/ 0 w 26"/>
                <a:gd name="T31" fmla="*/ 13 h 127"/>
                <a:gd name="T32" fmla="*/ 1 w 26"/>
                <a:gd name="T33" fmla="*/ 8 h 127"/>
                <a:gd name="T34" fmla="*/ 3 w 26"/>
                <a:gd name="T35" fmla="*/ 3 h 127"/>
                <a:gd name="T36" fmla="*/ 7 w 26"/>
                <a:gd name="T37" fmla="*/ 1 h 127"/>
                <a:gd name="T38" fmla="*/ 13 w 26"/>
                <a:gd name="T39" fmla="*/ 0 h 127"/>
                <a:gd name="T40" fmla="*/ 17 w 26"/>
                <a:gd name="T41" fmla="*/ 1 h 127"/>
                <a:gd name="T42" fmla="*/ 22 w 26"/>
                <a:gd name="T43" fmla="*/ 3 h 127"/>
                <a:gd name="T44" fmla="*/ 25 w 26"/>
                <a:gd name="T45" fmla="*/ 8 h 127"/>
                <a:gd name="T46" fmla="*/ 26 w 26"/>
                <a:gd name="T47" fmla="*/ 13 h 127"/>
                <a:gd name="T48" fmla="*/ 0 w 26"/>
                <a:gd name="T49" fmla="*/ 1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127">
                  <a:moveTo>
                    <a:pt x="26" y="115"/>
                  </a:moveTo>
                  <a:lnTo>
                    <a:pt x="25" y="119"/>
                  </a:lnTo>
                  <a:lnTo>
                    <a:pt x="22" y="123"/>
                  </a:lnTo>
                  <a:lnTo>
                    <a:pt x="17" y="126"/>
                  </a:lnTo>
                  <a:lnTo>
                    <a:pt x="13" y="127"/>
                  </a:lnTo>
                  <a:lnTo>
                    <a:pt x="7" y="126"/>
                  </a:lnTo>
                  <a:lnTo>
                    <a:pt x="3" y="123"/>
                  </a:lnTo>
                  <a:lnTo>
                    <a:pt x="1" y="119"/>
                  </a:lnTo>
                  <a:lnTo>
                    <a:pt x="0" y="115"/>
                  </a:lnTo>
                  <a:lnTo>
                    <a:pt x="26" y="115"/>
                  </a:lnTo>
                  <a:close/>
                  <a:moveTo>
                    <a:pt x="0" y="115"/>
                  </a:moveTo>
                  <a:lnTo>
                    <a:pt x="0" y="13"/>
                  </a:lnTo>
                  <a:lnTo>
                    <a:pt x="26" y="13"/>
                  </a:lnTo>
                  <a:lnTo>
                    <a:pt x="26" y="115"/>
                  </a:lnTo>
                  <a:lnTo>
                    <a:pt x="0" y="115"/>
                  </a:lnTo>
                  <a:close/>
                  <a:moveTo>
                    <a:pt x="0" y="13"/>
                  </a:move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3"/>
                  </a:lnTo>
                  <a:lnTo>
                    <a:pt x="25" y="8"/>
                  </a:lnTo>
                  <a:lnTo>
                    <a:pt x="26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C8B0050A-D193-4916-BC97-EE06A947E8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3775" y="11113"/>
              <a:ext cx="41275" cy="15875"/>
            </a:xfrm>
            <a:custGeom>
              <a:avLst/>
              <a:gdLst>
                <a:gd name="T0" fmla="*/ 17 w 103"/>
                <a:gd name="T1" fmla="*/ 39 h 40"/>
                <a:gd name="T2" fmla="*/ 7 w 103"/>
                <a:gd name="T3" fmla="*/ 39 h 40"/>
                <a:gd name="T4" fmla="*/ 1 w 103"/>
                <a:gd name="T5" fmla="*/ 31 h 40"/>
                <a:gd name="T6" fmla="*/ 1 w 103"/>
                <a:gd name="T7" fmla="*/ 22 h 40"/>
                <a:gd name="T8" fmla="*/ 22 w 103"/>
                <a:gd name="T9" fmla="*/ 36 h 40"/>
                <a:gd name="T10" fmla="*/ 3 w 103"/>
                <a:gd name="T11" fmla="*/ 17 h 40"/>
                <a:gd name="T12" fmla="*/ 22 w 103"/>
                <a:gd name="T13" fmla="*/ 36 h 40"/>
                <a:gd name="T14" fmla="*/ 13 w 103"/>
                <a:gd name="T15" fmla="*/ 27 h 40"/>
                <a:gd name="T16" fmla="*/ 7 w 103"/>
                <a:gd name="T17" fmla="*/ 15 h 40"/>
                <a:gd name="T18" fmla="*/ 17 w 103"/>
                <a:gd name="T19" fmla="*/ 15 h 40"/>
                <a:gd name="T20" fmla="*/ 25 w 103"/>
                <a:gd name="T21" fmla="*/ 22 h 40"/>
                <a:gd name="T22" fmla="*/ 25 w 103"/>
                <a:gd name="T23" fmla="*/ 31 h 40"/>
                <a:gd name="T24" fmla="*/ 13 w 103"/>
                <a:gd name="T25" fmla="*/ 27 h 40"/>
                <a:gd name="T26" fmla="*/ 9 w 103"/>
                <a:gd name="T27" fmla="*/ 13 h 40"/>
                <a:gd name="T28" fmla="*/ 19 w 103"/>
                <a:gd name="T29" fmla="*/ 6 h 40"/>
                <a:gd name="T30" fmla="*/ 31 w 103"/>
                <a:gd name="T31" fmla="*/ 2 h 40"/>
                <a:gd name="T32" fmla="*/ 44 w 103"/>
                <a:gd name="T33" fmla="*/ 0 h 40"/>
                <a:gd name="T34" fmla="*/ 51 w 103"/>
                <a:gd name="T35" fmla="*/ 25 h 40"/>
                <a:gd name="T36" fmla="*/ 34 w 103"/>
                <a:gd name="T37" fmla="*/ 28 h 40"/>
                <a:gd name="T38" fmla="*/ 22 w 103"/>
                <a:gd name="T39" fmla="*/ 36 h 40"/>
                <a:gd name="T40" fmla="*/ 51 w 103"/>
                <a:gd name="T41" fmla="*/ 0 h 40"/>
                <a:gd name="T42" fmla="*/ 65 w 103"/>
                <a:gd name="T43" fmla="*/ 1 h 40"/>
                <a:gd name="T44" fmla="*/ 77 w 103"/>
                <a:gd name="T45" fmla="*/ 4 h 40"/>
                <a:gd name="T46" fmla="*/ 88 w 103"/>
                <a:gd name="T47" fmla="*/ 10 h 40"/>
                <a:gd name="T48" fmla="*/ 99 w 103"/>
                <a:gd name="T49" fmla="*/ 17 h 40"/>
                <a:gd name="T50" fmla="*/ 74 w 103"/>
                <a:gd name="T51" fmla="*/ 31 h 40"/>
                <a:gd name="T52" fmla="*/ 59 w 103"/>
                <a:gd name="T53" fmla="*/ 26 h 40"/>
                <a:gd name="T54" fmla="*/ 51 w 103"/>
                <a:gd name="T55" fmla="*/ 0 h 40"/>
                <a:gd name="T56" fmla="*/ 99 w 103"/>
                <a:gd name="T57" fmla="*/ 17 h 40"/>
                <a:gd name="T58" fmla="*/ 103 w 103"/>
                <a:gd name="T59" fmla="*/ 27 h 40"/>
                <a:gd name="T60" fmla="*/ 99 w 103"/>
                <a:gd name="T61" fmla="*/ 36 h 40"/>
                <a:gd name="T62" fmla="*/ 90 w 103"/>
                <a:gd name="T63" fmla="*/ 40 h 40"/>
                <a:gd name="T64" fmla="*/ 81 w 103"/>
                <a:gd name="T65" fmla="*/ 36 h 40"/>
                <a:gd name="T66" fmla="*/ 99 w 103"/>
                <a:gd name="T67" fmla="*/ 17 h 40"/>
                <a:gd name="T68" fmla="*/ 81 w 103"/>
                <a:gd name="T69" fmla="*/ 36 h 40"/>
                <a:gd name="T70" fmla="*/ 99 w 103"/>
                <a:gd name="T71" fmla="*/ 17 h 40"/>
                <a:gd name="T72" fmla="*/ 101 w 103"/>
                <a:gd name="T73" fmla="*/ 22 h 40"/>
                <a:gd name="T74" fmla="*/ 101 w 103"/>
                <a:gd name="T75" fmla="*/ 31 h 40"/>
                <a:gd name="T76" fmla="*/ 95 w 103"/>
                <a:gd name="T77" fmla="*/ 39 h 40"/>
                <a:gd name="T78" fmla="*/ 85 w 103"/>
                <a:gd name="T79" fmla="*/ 39 h 40"/>
                <a:gd name="T80" fmla="*/ 99 w 10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3" h="40">
                  <a:moveTo>
                    <a:pt x="22" y="36"/>
                  </a:moveTo>
                  <a:lnTo>
                    <a:pt x="17" y="39"/>
                  </a:lnTo>
                  <a:lnTo>
                    <a:pt x="13" y="40"/>
                  </a:lnTo>
                  <a:lnTo>
                    <a:pt x="7" y="39"/>
                  </a:lnTo>
                  <a:lnTo>
                    <a:pt x="3" y="36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1" y="22"/>
                  </a:lnTo>
                  <a:lnTo>
                    <a:pt x="3" y="17"/>
                  </a:lnTo>
                  <a:lnTo>
                    <a:pt x="22" y="36"/>
                  </a:lnTo>
                  <a:close/>
                  <a:moveTo>
                    <a:pt x="3" y="17"/>
                  </a:moveTo>
                  <a:lnTo>
                    <a:pt x="3" y="17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3" y="17"/>
                  </a:lnTo>
                  <a:close/>
                  <a:moveTo>
                    <a:pt x="13" y="27"/>
                  </a:moveTo>
                  <a:lnTo>
                    <a:pt x="3" y="17"/>
                  </a:lnTo>
                  <a:lnTo>
                    <a:pt x="7" y="15"/>
                  </a:lnTo>
                  <a:lnTo>
                    <a:pt x="13" y="14"/>
                  </a:lnTo>
                  <a:lnTo>
                    <a:pt x="17" y="15"/>
                  </a:lnTo>
                  <a:lnTo>
                    <a:pt x="22" y="17"/>
                  </a:lnTo>
                  <a:lnTo>
                    <a:pt x="25" y="22"/>
                  </a:lnTo>
                  <a:lnTo>
                    <a:pt x="26" y="27"/>
                  </a:lnTo>
                  <a:lnTo>
                    <a:pt x="25" y="31"/>
                  </a:lnTo>
                  <a:lnTo>
                    <a:pt x="22" y="36"/>
                  </a:lnTo>
                  <a:lnTo>
                    <a:pt x="13" y="27"/>
                  </a:lnTo>
                  <a:close/>
                  <a:moveTo>
                    <a:pt x="3" y="17"/>
                  </a:moveTo>
                  <a:lnTo>
                    <a:pt x="9" y="13"/>
                  </a:lnTo>
                  <a:lnTo>
                    <a:pt x="14" y="10"/>
                  </a:lnTo>
                  <a:lnTo>
                    <a:pt x="19" y="6"/>
                  </a:lnTo>
                  <a:lnTo>
                    <a:pt x="26" y="4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1" y="25"/>
                  </a:lnTo>
                  <a:lnTo>
                    <a:pt x="43" y="26"/>
                  </a:lnTo>
                  <a:lnTo>
                    <a:pt x="34" y="28"/>
                  </a:lnTo>
                  <a:lnTo>
                    <a:pt x="28" y="31"/>
                  </a:lnTo>
                  <a:lnTo>
                    <a:pt x="22" y="36"/>
                  </a:lnTo>
                  <a:lnTo>
                    <a:pt x="3" y="17"/>
                  </a:lnTo>
                  <a:close/>
                  <a:moveTo>
                    <a:pt x="51" y="0"/>
                  </a:moveTo>
                  <a:lnTo>
                    <a:pt x="58" y="0"/>
                  </a:lnTo>
                  <a:lnTo>
                    <a:pt x="65" y="1"/>
                  </a:lnTo>
                  <a:lnTo>
                    <a:pt x="71" y="2"/>
                  </a:lnTo>
                  <a:lnTo>
                    <a:pt x="77" y="4"/>
                  </a:lnTo>
                  <a:lnTo>
                    <a:pt x="83" y="6"/>
                  </a:lnTo>
                  <a:lnTo>
                    <a:pt x="88" y="10"/>
                  </a:lnTo>
                  <a:lnTo>
                    <a:pt x="94" y="13"/>
                  </a:lnTo>
                  <a:lnTo>
                    <a:pt x="99" y="17"/>
                  </a:lnTo>
                  <a:lnTo>
                    <a:pt x="81" y="36"/>
                  </a:lnTo>
                  <a:lnTo>
                    <a:pt x="74" y="31"/>
                  </a:lnTo>
                  <a:lnTo>
                    <a:pt x="68" y="28"/>
                  </a:lnTo>
                  <a:lnTo>
                    <a:pt x="59" y="26"/>
                  </a:lnTo>
                  <a:lnTo>
                    <a:pt x="51" y="25"/>
                  </a:lnTo>
                  <a:lnTo>
                    <a:pt x="51" y="0"/>
                  </a:lnTo>
                  <a:close/>
                  <a:moveTo>
                    <a:pt x="90" y="27"/>
                  </a:moveTo>
                  <a:lnTo>
                    <a:pt x="99" y="17"/>
                  </a:lnTo>
                  <a:lnTo>
                    <a:pt x="101" y="22"/>
                  </a:lnTo>
                  <a:lnTo>
                    <a:pt x="103" y="27"/>
                  </a:lnTo>
                  <a:lnTo>
                    <a:pt x="101" y="31"/>
                  </a:lnTo>
                  <a:lnTo>
                    <a:pt x="99" y="36"/>
                  </a:lnTo>
                  <a:lnTo>
                    <a:pt x="95" y="39"/>
                  </a:lnTo>
                  <a:lnTo>
                    <a:pt x="90" y="40"/>
                  </a:lnTo>
                  <a:lnTo>
                    <a:pt x="85" y="39"/>
                  </a:lnTo>
                  <a:lnTo>
                    <a:pt x="81" y="36"/>
                  </a:lnTo>
                  <a:lnTo>
                    <a:pt x="90" y="27"/>
                  </a:lnTo>
                  <a:close/>
                  <a:moveTo>
                    <a:pt x="99" y="17"/>
                  </a:moveTo>
                  <a:lnTo>
                    <a:pt x="99" y="17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99" y="17"/>
                  </a:lnTo>
                  <a:close/>
                  <a:moveTo>
                    <a:pt x="99" y="17"/>
                  </a:moveTo>
                  <a:lnTo>
                    <a:pt x="101" y="22"/>
                  </a:lnTo>
                  <a:lnTo>
                    <a:pt x="103" y="27"/>
                  </a:lnTo>
                  <a:lnTo>
                    <a:pt x="101" y="31"/>
                  </a:lnTo>
                  <a:lnTo>
                    <a:pt x="99" y="36"/>
                  </a:lnTo>
                  <a:lnTo>
                    <a:pt x="95" y="39"/>
                  </a:lnTo>
                  <a:lnTo>
                    <a:pt x="90" y="40"/>
                  </a:lnTo>
                  <a:lnTo>
                    <a:pt x="85" y="39"/>
                  </a:lnTo>
                  <a:lnTo>
                    <a:pt x="81" y="36"/>
                  </a:lnTo>
                  <a:lnTo>
                    <a:pt x="99" y="17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5CC4AB46-5C9A-4183-B65B-85D71CAE84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5525" y="15875"/>
              <a:ext cx="71438" cy="138113"/>
            </a:xfrm>
            <a:custGeom>
              <a:avLst/>
              <a:gdLst>
                <a:gd name="T0" fmla="*/ 1 w 180"/>
                <a:gd name="T1" fmla="*/ 17 h 346"/>
                <a:gd name="T2" fmla="*/ 0 w 180"/>
                <a:gd name="T3" fmla="*/ 12 h 346"/>
                <a:gd name="T4" fmla="*/ 1 w 180"/>
                <a:gd name="T5" fmla="*/ 8 h 346"/>
                <a:gd name="T6" fmla="*/ 4 w 180"/>
                <a:gd name="T7" fmla="*/ 3 h 346"/>
                <a:gd name="T8" fmla="*/ 8 w 180"/>
                <a:gd name="T9" fmla="*/ 1 h 346"/>
                <a:gd name="T10" fmla="*/ 14 w 180"/>
                <a:gd name="T11" fmla="*/ 0 h 346"/>
                <a:gd name="T12" fmla="*/ 18 w 180"/>
                <a:gd name="T13" fmla="*/ 1 h 346"/>
                <a:gd name="T14" fmla="*/ 22 w 180"/>
                <a:gd name="T15" fmla="*/ 4 h 346"/>
                <a:gd name="T16" fmla="*/ 24 w 180"/>
                <a:gd name="T17" fmla="*/ 9 h 346"/>
                <a:gd name="T18" fmla="*/ 1 w 180"/>
                <a:gd name="T19" fmla="*/ 17 h 346"/>
                <a:gd name="T20" fmla="*/ 24 w 180"/>
                <a:gd name="T21" fmla="*/ 9 h 346"/>
                <a:gd name="T22" fmla="*/ 63 w 180"/>
                <a:gd name="T23" fmla="*/ 109 h 346"/>
                <a:gd name="T24" fmla="*/ 40 w 180"/>
                <a:gd name="T25" fmla="*/ 119 h 346"/>
                <a:gd name="T26" fmla="*/ 1 w 180"/>
                <a:gd name="T27" fmla="*/ 17 h 346"/>
                <a:gd name="T28" fmla="*/ 24 w 180"/>
                <a:gd name="T29" fmla="*/ 9 h 346"/>
                <a:gd name="T30" fmla="*/ 51 w 180"/>
                <a:gd name="T31" fmla="*/ 115 h 346"/>
                <a:gd name="T32" fmla="*/ 63 w 180"/>
                <a:gd name="T33" fmla="*/ 109 h 346"/>
                <a:gd name="T34" fmla="*/ 64 w 180"/>
                <a:gd name="T35" fmla="*/ 115 h 346"/>
                <a:gd name="T36" fmla="*/ 63 w 180"/>
                <a:gd name="T37" fmla="*/ 119 h 346"/>
                <a:gd name="T38" fmla="*/ 60 w 180"/>
                <a:gd name="T39" fmla="*/ 123 h 346"/>
                <a:gd name="T40" fmla="*/ 56 w 180"/>
                <a:gd name="T41" fmla="*/ 126 h 346"/>
                <a:gd name="T42" fmla="*/ 50 w 180"/>
                <a:gd name="T43" fmla="*/ 127 h 346"/>
                <a:gd name="T44" fmla="*/ 46 w 180"/>
                <a:gd name="T45" fmla="*/ 125 h 346"/>
                <a:gd name="T46" fmla="*/ 42 w 180"/>
                <a:gd name="T47" fmla="*/ 123 h 346"/>
                <a:gd name="T48" fmla="*/ 40 w 180"/>
                <a:gd name="T49" fmla="*/ 119 h 346"/>
                <a:gd name="T50" fmla="*/ 51 w 180"/>
                <a:gd name="T51" fmla="*/ 115 h 346"/>
                <a:gd name="T52" fmla="*/ 60 w 180"/>
                <a:gd name="T53" fmla="*/ 105 h 346"/>
                <a:gd name="T54" fmla="*/ 99 w 180"/>
                <a:gd name="T55" fmla="*/ 144 h 346"/>
                <a:gd name="T56" fmla="*/ 81 w 180"/>
                <a:gd name="T57" fmla="*/ 162 h 346"/>
                <a:gd name="T58" fmla="*/ 42 w 180"/>
                <a:gd name="T59" fmla="*/ 123 h 346"/>
                <a:gd name="T60" fmla="*/ 60 w 180"/>
                <a:gd name="T61" fmla="*/ 105 h 346"/>
                <a:gd name="T62" fmla="*/ 90 w 180"/>
                <a:gd name="T63" fmla="*/ 152 h 346"/>
                <a:gd name="T64" fmla="*/ 99 w 180"/>
                <a:gd name="T65" fmla="*/ 144 h 346"/>
                <a:gd name="T66" fmla="*/ 102 w 180"/>
                <a:gd name="T67" fmla="*/ 148 h 346"/>
                <a:gd name="T68" fmla="*/ 102 w 180"/>
                <a:gd name="T69" fmla="*/ 152 h 346"/>
                <a:gd name="T70" fmla="*/ 102 w 180"/>
                <a:gd name="T71" fmla="*/ 158 h 346"/>
                <a:gd name="T72" fmla="*/ 99 w 180"/>
                <a:gd name="T73" fmla="*/ 162 h 346"/>
                <a:gd name="T74" fmla="*/ 95 w 180"/>
                <a:gd name="T75" fmla="*/ 164 h 346"/>
                <a:gd name="T76" fmla="*/ 90 w 180"/>
                <a:gd name="T77" fmla="*/ 165 h 346"/>
                <a:gd name="T78" fmla="*/ 85 w 180"/>
                <a:gd name="T79" fmla="*/ 164 h 346"/>
                <a:gd name="T80" fmla="*/ 81 w 180"/>
                <a:gd name="T81" fmla="*/ 162 h 346"/>
                <a:gd name="T82" fmla="*/ 90 w 180"/>
                <a:gd name="T83" fmla="*/ 152 h 346"/>
                <a:gd name="T84" fmla="*/ 102 w 180"/>
                <a:gd name="T85" fmla="*/ 148 h 346"/>
                <a:gd name="T86" fmla="*/ 179 w 180"/>
                <a:gd name="T87" fmla="*/ 327 h 346"/>
                <a:gd name="T88" fmla="*/ 155 w 180"/>
                <a:gd name="T89" fmla="*/ 338 h 346"/>
                <a:gd name="T90" fmla="*/ 78 w 180"/>
                <a:gd name="T91" fmla="*/ 158 h 346"/>
                <a:gd name="T92" fmla="*/ 102 w 180"/>
                <a:gd name="T93" fmla="*/ 148 h 346"/>
                <a:gd name="T94" fmla="*/ 179 w 180"/>
                <a:gd name="T95" fmla="*/ 327 h 346"/>
                <a:gd name="T96" fmla="*/ 180 w 180"/>
                <a:gd name="T97" fmla="*/ 333 h 346"/>
                <a:gd name="T98" fmla="*/ 179 w 180"/>
                <a:gd name="T99" fmla="*/ 337 h 346"/>
                <a:gd name="T100" fmla="*/ 177 w 180"/>
                <a:gd name="T101" fmla="*/ 341 h 346"/>
                <a:gd name="T102" fmla="*/ 172 w 180"/>
                <a:gd name="T103" fmla="*/ 345 h 346"/>
                <a:gd name="T104" fmla="*/ 167 w 180"/>
                <a:gd name="T105" fmla="*/ 346 h 346"/>
                <a:gd name="T106" fmla="*/ 163 w 180"/>
                <a:gd name="T107" fmla="*/ 345 h 346"/>
                <a:gd name="T108" fmla="*/ 158 w 180"/>
                <a:gd name="T109" fmla="*/ 342 h 346"/>
                <a:gd name="T110" fmla="*/ 155 w 180"/>
                <a:gd name="T111" fmla="*/ 338 h 346"/>
                <a:gd name="T112" fmla="*/ 179 w 180"/>
                <a:gd name="T113" fmla="*/ 327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346">
                  <a:moveTo>
                    <a:pt x="1" y="17"/>
                  </a:move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2" y="4"/>
                  </a:lnTo>
                  <a:lnTo>
                    <a:pt x="24" y="9"/>
                  </a:lnTo>
                  <a:lnTo>
                    <a:pt x="1" y="17"/>
                  </a:lnTo>
                  <a:close/>
                  <a:moveTo>
                    <a:pt x="24" y="9"/>
                  </a:moveTo>
                  <a:lnTo>
                    <a:pt x="63" y="109"/>
                  </a:lnTo>
                  <a:lnTo>
                    <a:pt x="40" y="119"/>
                  </a:lnTo>
                  <a:lnTo>
                    <a:pt x="1" y="17"/>
                  </a:lnTo>
                  <a:lnTo>
                    <a:pt x="24" y="9"/>
                  </a:lnTo>
                  <a:close/>
                  <a:moveTo>
                    <a:pt x="51" y="115"/>
                  </a:moveTo>
                  <a:lnTo>
                    <a:pt x="63" y="109"/>
                  </a:lnTo>
                  <a:lnTo>
                    <a:pt x="64" y="115"/>
                  </a:lnTo>
                  <a:lnTo>
                    <a:pt x="63" y="119"/>
                  </a:lnTo>
                  <a:lnTo>
                    <a:pt x="60" y="123"/>
                  </a:lnTo>
                  <a:lnTo>
                    <a:pt x="56" y="126"/>
                  </a:lnTo>
                  <a:lnTo>
                    <a:pt x="50" y="127"/>
                  </a:lnTo>
                  <a:lnTo>
                    <a:pt x="46" y="125"/>
                  </a:lnTo>
                  <a:lnTo>
                    <a:pt x="42" y="123"/>
                  </a:lnTo>
                  <a:lnTo>
                    <a:pt x="40" y="119"/>
                  </a:lnTo>
                  <a:lnTo>
                    <a:pt x="51" y="115"/>
                  </a:lnTo>
                  <a:close/>
                  <a:moveTo>
                    <a:pt x="60" y="105"/>
                  </a:moveTo>
                  <a:lnTo>
                    <a:pt x="99" y="144"/>
                  </a:lnTo>
                  <a:lnTo>
                    <a:pt x="81" y="162"/>
                  </a:lnTo>
                  <a:lnTo>
                    <a:pt x="42" y="123"/>
                  </a:lnTo>
                  <a:lnTo>
                    <a:pt x="60" y="105"/>
                  </a:lnTo>
                  <a:close/>
                  <a:moveTo>
                    <a:pt x="90" y="152"/>
                  </a:moveTo>
                  <a:lnTo>
                    <a:pt x="99" y="144"/>
                  </a:lnTo>
                  <a:lnTo>
                    <a:pt x="102" y="148"/>
                  </a:lnTo>
                  <a:lnTo>
                    <a:pt x="102" y="152"/>
                  </a:lnTo>
                  <a:lnTo>
                    <a:pt x="102" y="158"/>
                  </a:lnTo>
                  <a:lnTo>
                    <a:pt x="99" y="162"/>
                  </a:lnTo>
                  <a:lnTo>
                    <a:pt x="95" y="164"/>
                  </a:lnTo>
                  <a:lnTo>
                    <a:pt x="90" y="165"/>
                  </a:lnTo>
                  <a:lnTo>
                    <a:pt x="85" y="164"/>
                  </a:lnTo>
                  <a:lnTo>
                    <a:pt x="81" y="162"/>
                  </a:lnTo>
                  <a:lnTo>
                    <a:pt x="90" y="152"/>
                  </a:lnTo>
                  <a:close/>
                  <a:moveTo>
                    <a:pt x="102" y="148"/>
                  </a:moveTo>
                  <a:lnTo>
                    <a:pt x="179" y="327"/>
                  </a:lnTo>
                  <a:lnTo>
                    <a:pt x="155" y="338"/>
                  </a:lnTo>
                  <a:lnTo>
                    <a:pt x="78" y="158"/>
                  </a:lnTo>
                  <a:lnTo>
                    <a:pt x="102" y="148"/>
                  </a:lnTo>
                  <a:close/>
                  <a:moveTo>
                    <a:pt x="179" y="327"/>
                  </a:moveTo>
                  <a:lnTo>
                    <a:pt x="180" y="333"/>
                  </a:lnTo>
                  <a:lnTo>
                    <a:pt x="179" y="337"/>
                  </a:lnTo>
                  <a:lnTo>
                    <a:pt x="177" y="341"/>
                  </a:lnTo>
                  <a:lnTo>
                    <a:pt x="172" y="345"/>
                  </a:lnTo>
                  <a:lnTo>
                    <a:pt x="167" y="346"/>
                  </a:lnTo>
                  <a:lnTo>
                    <a:pt x="163" y="345"/>
                  </a:lnTo>
                  <a:lnTo>
                    <a:pt x="158" y="342"/>
                  </a:lnTo>
                  <a:lnTo>
                    <a:pt x="155" y="338"/>
                  </a:lnTo>
                  <a:lnTo>
                    <a:pt x="179" y="327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8B540620-2702-4EF8-8BB9-1C9DD2334E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8213" y="76200"/>
              <a:ext cx="92075" cy="31750"/>
            </a:xfrm>
            <a:custGeom>
              <a:avLst/>
              <a:gdLst>
                <a:gd name="T0" fmla="*/ 25 w 232"/>
                <a:gd name="T1" fmla="*/ 69 h 78"/>
                <a:gd name="T2" fmla="*/ 18 w 232"/>
                <a:gd name="T3" fmla="*/ 77 h 78"/>
                <a:gd name="T4" fmla="*/ 8 w 232"/>
                <a:gd name="T5" fmla="*/ 77 h 78"/>
                <a:gd name="T6" fmla="*/ 2 w 232"/>
                <a:gd name="T7" fmla="*/ 69 h 78"/>
                <a:gd name="T8" fmla="*/ 26 w 232"/>
                <a:gd name="T9" fmla="*/ 65 h 78"/>
                <a:gd name="T10" fmla="*/ 0 w 232"/>
                <a:gd name="T11" fmla="*/ 58 h 78"/>
                <a:gd name="T12" fmla="*/ 6 w 232"/>
                <a:gd name="T13" fmla="*/ 45 h 78"/>
                <a:gd name="T14" fmla="*/ 16 w 232"/>
                <a:gd name="T15" fmla="*/ 32 h 78"/>
                <a:gd name="T16" fmla="*/ 30 w 232"/>
                <a:gd name="T17" fmla="*/ 22 h 78"/>
                <a:gd name="T18" fmla="*/ 49 w 232"/>
                <a:gd name="T19" fmla="*/ 40 h 78"/>
                <a:gd name="T20" fmla="*/ 32 w 232"/>
                <a:gd name="T21" fmla="*/ 52 h 78"/>
                <a:gd name="T22" fmla="*/ 27 w 232"/>
                <a:gd name="T23" fmla="*/ 59 h 78"/>
                <a:gd name="T24" fmla="*/ 26 w 232"/>
                <a:gd name="T25" fmla="*/ 65 h 78"/>
                <a:gd name="T26" fmla="*/ 44 w 232"/>
                <a:gd name="T27" fmla="*/ 28 h 78"/>
                <a:gd name="T28" fmla="*/ 43 w 232"/>
                <a:gd name="T29" fmla="*/ 15 h 78"/>
                <a:gd name="T30" fmla="*/ 51 w 232"/>
                <a:gd name="T31" fmla="*/ 19 h 78"/>
                <a:gd name="T32" fmla="*/ 57 w 232"/>
                <a:gd name="T33" fmla="*/ 27 h 78"/>
                <a:gd name="T34" fmla="*/ 53 w 232"/>
                <a:gd name="T35" fmla="*/ 37 h 78"/>
                <a:gd name="T36" fmla="*/ 44 w 232"/>
                <a:gd name="T37" fmla="*/ 28 h 78"/>
                <a:gd name="T38" fmla="*/ 46 w 232"/>
                <a:gd name="T39" fmla="*/ 13 h 78"/>
                <a:gd name="T40" fmla="*/ 63 w 232"/>
                <a:gd name="T41" fmla="*/ 8 h 78"/>
                <a:gd name="T42" fmla="*/ 84 w 232"/>
                <a:gd name="T43" fmla="*/ 4 h 78"/>
                <a:gd name="T44" fmla="*/ 105 w 232"/>
                <a:gd name="T45" fmla="*/ 1 h 78"/>
                <a:gd name="T46" fmla="*/ 116 w 232"/>
                <a:gd name="T47" fmla="*/ 26 h 78"/>
                <a:gd name="T48" fmla="*/ 79 w 232"/>
                <a:gd name="T49" fmla="*/ 31 h 78"/>
                <a:gd name="T50" fmla="*/ 49 w 232"/>
                <a:gd name="T51" fmla="*/ 40 h 78"/>
                <a:gd name="T52" fmla="*/ 116 w 232"/>
                <a:gd name="T53" fmla="*/ 0 h 78"/>
                <a:gd name="T54" fmla="*/ 139 w 232"/>
                <a:gd name="T55" fmla="*/ 1 h 78"/>
                <a:gd name="T56" fmla="*/ 159 w 232"/>
                <a:gd name="T57" fmla="*/ 5 h 78"/>
                <a:gd name="T58" fmla="*/ 178 w 232"/>
                <a:gd name="T59" fmla="*/ 10 h 78"/>
                <a:gd name="T60" fmla="*/ 195 w 232"/>
                <a:gd name="T61" fmla="*/ 18 h 78"/>
                <a:gd name="T62" fmla="*/ 169 w 232"/>
                <a:gd name="T63" fmla="*/ 35 h 78"/>
                <a:gd name="T64" fmla="*/ 135 w 232"/>
                <a:gd name="T65" fmla="*/ 27 h 78"/>
                <a:gd name="T66" fmla="*/ 116 w 232"/>
                <a:gd name="T67" fmla="*/ 0 h 78"/>
                <a:gd name="T68" fmla="*/ 195 w 232"/>
                <a:gd name="T69" fmla="*/ 18 h 78"/>
                <a:gd name="T70" fmla="*/ 201 w 232"/>
                <a:gd name="T71" fmla="*/ 24 h 78"/>
                <a:gd name="T72" fmla="*/ 200 w 232"/>
                <a:gd name="T73" fmla="*/ 34 h 78"/>
                <a:gd name="T74" fmla="*/ 193 w 232"/>
                <a:gd name="T75" fmla="*/ 40 h 78"/>
                <a:gd name="T76" fmla="*/ 183 w 232"/>
                <a:gd name="T77" fmla="*/ 40 h 78"/>
                <a:gd name="T78" fmla="*/ 195 w 232"/>
                <a:gd name="T79" fmla="*/ 18 h 78"/>
                <a:gd name="T80" fmla="*/ 210 w 232"/>
                <a:gd name="T81" fmla="*/ 26 h 78"/>
                <a:gd name="T82" fmla="*/ 222 w 232"/>
                <a:gd name="T83" fmla="*/ 38 h 78"/>
                <a:gd name="T84" fmla="*/ 229 w 232"/>
                <a:gd name="T85" fmla="*/ 51 h 78"/>
                <a:gd name="T86" fmla="*/ 232 w 232"/>
                <a:gd name="T87" fmla="*/ 65 h 78"/>
                <a:gd name="T88" fmla="*/ 206 w 232"/>
                <a:gd name="T89" fmla="*/ 62 h 78"/>
                <a:gd name="T90" fmla="*/ 202 w 232"/>
                <a:gd name="T91" fmla="*/ 55 h 78"/>
                <a:gd name="T92" fmla="*/ 193 w 232"/>
                <a:gd name="T93" fmla="*/ 46 h 78"/>
                <a:gd name="T94" fmla="*/ 195 w 232"/>
                <a:gd name="T95" fmla="*/ 18 h 78"/>
                <a:gd name="T96" fmla="*/ 230 w 232"/>
                <a:gd name="T97" fmla="*/ 69 h 78"/>
                <a:gd name="T98" fmla="*/ 224 w 232"/>
                <a:gd name="T99" fmla="*/ 77 h 78"/>
                <a:gd name="T100" fmla="*/ 214 w 232"/>
                <a:gd name="T101" fmla="*/ 77 h 78"/>
                <a:gd name="T102" fmla="*/ 207 w 232"/>
                <a:gd name="T103" fmla="*/ 69 h 78"/>
                <a:gd name="T104" fmla="*/ 232 w 232"/>
                <a:gd name="T105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2" h="78">
                  <a:moveTo>
                    <a:pt x="26" y="65"/>
                  </a:moveTo>
                  <a:lnTo>
                    <a:pt x="25" y="69"/>
                  </a:lnTo>
                  <a:lnTo>
                    <a:pt x="22" y="74"/>
                  </a:lnTo>
                  <a:lnTo>
                    <a:pt x="18" y="77"/>
                  </a:lnTo>
                  <a:lnTo>
                    <a:pt x="13" y="78"/>
                  </a:lnTo>
                  <a:lnTo>
                    <a:pt x="8" y="77"/>
                  </a:lnTo>
                  <a:lnTo>
                    <a:pt x="4" y="74"/>
                  </a:lnTo>
                  <a:lnTo>
                    <a:pt x="2" y="69"/>
                  </a:lnTo>
                  <a:lnTo>
                    <a:pt x="0" y="65"/>
                  </a:lnTo>
                  <a:lnTo>
                    <a:pt x="26" y="65"/>
                  </a:lnTo>
                  <a:close/>
                  <a:moveTo>
                    <a:pt x="0" y="65"/>
                  </a:moveTo>
                  <a:lnTo>
                    <a:pt x="0" y="58"/>
                  </a:lnTo>
                  <a:lnTo>
                    <a:pt x="3" y="51"/>
                  </a:lnTo>
                  <a:lnTo>
                    <a:pt x="6" y="45"/>
                  </a:lnTo>
                  <a:lnTo>
                    <a:pt x="10" y="38"/>
                  </a:lnTo>
                  <a:lnTo>
                    <a:pt x="16" y="32"/>
                  </a:lnTo>
                  <a:lnTo>
                    <a:pt x="22" y="26"/>
                  </a:lnTo>
                  <a:lnTo>
                    <a:pt x="30" y="22"/>
                  </a:lnTo>
                  <a:lnTo>
                    <a:pt x="37" y="18"/>
                  </a:lnTo>
                  <a:lnTo>
                    <a:pt x="49" y="40"/>
                  </a:lnTo>
                  <a:lnTo>
                    <a:pt x="39" y="46"/>
                  </a:lnTo>
                  <a:lnTo>
                    <a:pt x="32" y="52"/>
                  </a:lnTo>
                  <a:lnTo>
                    <a:pt x="30" y="55"/>
                  </a:lnTo>
                  <a:lnTo>
                    <a:pt x="27" y="59"/>
                  </a:lnTo>
                  <a:lnTo>
                    <a:pt x="26" y="62"/>
                  </a:lnTo>
                  <a:lnTo>
                    <a:pt x="26" y="65"/>
                  </a:lnTo>
                  <a:lnTo>
                    <a:pt x="0" y="65"/>
                  </a:lnTo>
                  <a:close/>
                  <a:moveTo>
                    <a:pt x="44" y="28"/>
                  </a:moveTo>
                  <a:lnTo>
                    <a:pt x="37" y="18"/>
                  </a:lnTo>
                  <a:lnTo>
                    <a:pt x="43" y="15"/>
                  </a:lnTo>
                  <a:lnTo>
                    <a:pt x="47" y="17"/>
                  </a:lnTo>
                  <a:lnTo>
                    <a:pt x="51" y="19"/>
                  </a:lnTo>
                  <a:lnTo>
                    <a:pt x="54" y="23"/>
                  </a:lnTo>
                  <a:lnTo>
                    <a:pt x="57" y="27"/>
                  </a:lnTo>
                  <a:lnTo>
                    <a:pt x="56" y="33"/>
                  </a:lnTo>
                  <a:lnTo>
                    <a:pt x="53" y="37"/>
                  </a:lnTo>
                  <a:lnTo>
                    <a:pt x="49" y="40"/>
                  </a:lnTo>
                  <a:lnTo>
                    <a:pt x="44" y="28"/>
                  </a:lnTo>
                  <a:close/>
                  <a:moveTo>
                    <a:pt x="37" y="18"/>
                  </a:moveTo>
                  <a:lnTo>
                    <a:pt x="46" y="13"/>
                  </a:lnTo>
                  <a:lnTo>
                    <a:pt x="54" y="10"/>
                  </a:lnTo>
                  <a:lnTo>
                    <a:pt x="63" y="8"/>
                  </a:lnTo>
                  <a:lnTo>
                    <a:pt x="73" y="5"/>
                  </a:lnTo>
                  <a:lnTo>
                    <a:pt x="84" y="4"/>
                  </a:lnTo>
                  <a:lnTo>
                    <a:pt x="93" y="1"/>
                  </a:lnTo>
                  <a:lnTo>
                    <a:pt x="105" y="1"/>
                  </a:lnTo>
                  <a:lnTo>
                    <a:pt x="116" y="0"/>
                  </a:lnTo>
                  <a:lnTo>
                    <a:pt x="116" y="26"/>
                  </a:lnTo>
                  <a:lnTo>
                    <a:pt x="97" y="27"/>
                  </a:lnTo>
                  <a:lnTo>
                    <a:pt x="79" y="31"/>
                  </a:lnTo>
                  <a:lnTo>
                    <a:pt x="63" y="35"/>
                  </a:lnTo>
                  <a:lnTo>
                    <a:pt x="49" y="40"/>
                  </a:lnTo>
                  <a:lnTo>
                    <a:pt x="37" y="18"/>
                  </a:lnTo>
                  <a:close/>
                  <a:moveTo>
                    <a:pt x="116" y="0"/>
                  </a:moveTo>
                  <a:lnTo>
                    <a:pt x="127" y="1"/>
                  </a:lnTo>
                  <a:lnTo>
                    <a:pt x="139" y="1"/>
                  </a:lnTo>
                  <a:lnTo>
                    <a:pt x="148" y="4"/>
                  </a:lnTo>
                  <a:lnTo>
                    <a:pt x="159" y="5"/>
                  </a:lnTo>
                  <a:lnTo>
                    <a:pt x="169" y="8"/>
                  </a:lnTo>
                  <a:lnTo>
                    <a:pt x="178" y="10"/>
                  </a:lnTo>
                  <a:lnTo>
                    <a:pt x="186" y="13"/>
                  </a:lnTo>
                  <a:lnTo>
                    <a:pt x="195" y="18"/>
                  </a:lnTo>
                  <a:lnTo>
                    <a:pt x="183" y="40"/>
                  </a:lnTo>
                  <a:lnTo>
                    <a:pt x="169" y="35"/>
                  </a:lnTo>
                  <a:lnTo>
                    <a:pt x="153" y="31"/>
                  </a:lnTo>
                  <a:lnTo>
                    <a:pt x="135" y="27"/>
                  </a:lnTo>
                  <a:lnTo>
                    <a:pt x="116" y="26"/>
                  </a:lnTo>
                  <a:lnTo>
                    <a:pt x="116" y="0"/>
                  </a:lnTo>
                  <a:close/>
                  <a:moveTo>
                    <a:pt x="188" y="28"/>
                  </a:moveTo>
                  <a:lnTo>
                    <a:pt x="195" y="18"/>
                  </a:lnTo>
                  <a:lnTo>
                    <a:pt x="198" y="20"/>
                  </a:lnTo>
                  <a:lnTo>
                    <a:pt x="201" y="24"/>
                  </a:lnTo>
                  <a:lnTo>
                    <a:pt x="201" y="29"/>
                  </a:lnTo>
                  <a:lnTo>
                    <a:pt x="200" y="34"/>
                  </a:lnTo>
                  <a:lnTo>
                    <a:pt x="197" y="38"/>
                  </a:lnTo>
                  <a:lnTo>
                    <a:pt x="193" y="40"/>
                  </a:lnTo>
                  <a:lnTo>
                    <a:pt x="188" y="41"/>
                  </a:lnTo>
                  <a:lnTo>
                    <a:pt x="183" y="40"/>
                  </a:lnTo>
                  <a:lnTo>
                    <a:pt x="188" y="28"/>
                  </a:lnTo>
                  <a:close/>
                  <a:moveTo>
                    <a:pt x="195" y="18"/>
                  </a:moveTo>
                  <a:lnTo>
                    <a:pt x="202" y="22"/>
                  </a:lnTo>
                  <a:lnTo>
                    <a:pt x="210" y="26"/>
                  </a:lnTo>
                  <a:lnTo>
                    <a:pt x="216" y="32"/>
                  </a:lnTo>
                  <a:lnTo>
                    <a:pt x="222" y="38"/>
                  </a:lnTo>
                  <a:lnTo>
                    <a:pt x="226" y="45"/>
                  </a:lnTo>
                  <a:lnTo>
                    <a:pt x="229" y="51"/>
                  </a:lnTo>
                  <a:lnTo>
                    <a:pt x="232" y="58"/>
                  </a:lnTo>
                  <a:lnTo>
                    <a:pt x="232" y="65"/>
                  </a:lnTo>
                  <a:lnTo>
                    <a:pt x="206" y="65"/>
                  </a:lnTo>
                  <a:lnTo>
                    <a:pt x="206" y="62"/>
                  </a:lnTo>
                  <a:lnTo>
                    <a:pt x="205" y="59"/>
                  </a:lnTo>
                  <a:lnTo>
                    <a:pt x="202" y="55"/>
                  </a:lnTo>
                  <a:lnTo>
                    <a:pt x="200" y="52"/>
                  </a:lnTo>
                  <a:lnTo>
                    <a:pt x="193" y="46"/>
                  </a:lnTo>
                  <a:lnTo>
                    <a:pt x="183" y="40"/>
                  </a:lnTo>
                  <a:lnTo>
                    <a:pt x="195" y="18"/>
                  </a:lnTo>
                  <a:close/>
                  <a:moveTo>
                    <a:pt x="232" y="65"/>
                  </a:moveTo>
                  <a:lnTo>
                    <a:pt x="230" y="69"/>
                  </a:lnTo>
                  <a:lnTo>
                    <a:pt x="228" y="74"/>
                  </a:lnTo>
                  <a:lnTo>
                    <a:pt x="224" y="77"/>
                  </a:lnTo>
                  <a:lnTo>
                    <a:pt x="219" y="78"/>
                  </a:lnTo>
                  <a:lnTo>
                    <a:pt x="214" y="77"/>
                  </a:lnTo>
                  <a:lnTo>
                    <a:pt x="210" y="74"/>
                  </a:lnTo>
                  <a:lnTo>
                    <a:pt x="207" y="69"/>
                  </a:lnTo>
                  <a:lnTo>
                    <a:pt x="206" y="65"/>
                  </a:lnTo>
                  <a:lnTo>
                    <a:pt x="232" y="65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BD76EB22-E33F-4E8C-9160-77AC929DD4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3613" y="77788"/>
              <a:ext cx="11113" cy="106363"/>
            </a:xfrm>
            <a:custGeom>
              <a:avLst/>
              <a:gdLst>
                <a:gd name="T0" fmla="*/ 26 w 26"/>
                <a:gd name="T1" fmla="*/ 252 h 265"/>
                <a:gd name="T2" fmla="*/ 25 w 26"/>
                <a:gd name="T3" fmla="*/ 258 h 265"/>
                <a:gd name="T4" fmla="*/ 23 w 26"/>
                <a:gd name="T5" fmla="*/ 262 h 265"/>
                <a:gd name="T6" fmla="*/ 19 w 26"/>
                <a:gd name="T7" fmla="*/ 264 h 265"/>
                <a:gd name="T8" fmla="*/ 13 w 26"/>
                <a:gd name="T9" fmla="*/ 265 h 265"/>
                <a:gd name="T10" fmla="*/ 9 w 26"/>
                <a:gd name="T11" fmla="*/ 264 h 265"/>
                <a:gd name="T12" fmla="*/ 4 w 26"/>
                <a:gd name="T13" fmla="*/ 262 h 265"/>
                <a:gd name="T14" fmla="*/ 1 w 26"/>
                <a:gd name="T15" fmla="*/ 258 h 265"/>
                <a:gd name="T16" fmla="*/ 0 w 26"/>
                <a:gd name="T17" fmla="*/ 252 h 265"/>
                <a:gd name="T18" fmla="*/ 26 w 26"/>
                <a:gd name="T19" fmla="*/ 252 h 265"/>
                <a:gd name="T20" fmla="*/ 0 w 26"/>
                <a:gd name="T21" fmla="*/ 252 h 265"/>
                <a:gd name="T22" fmla="*/ 0 w 26"/>
                <a:gd name="T23" fmla="*/ 13 h 265"/>
                <a:gd name="T24" fmla="*/ 26 w 26"/>
                <a:gd name="T25" fmla="*/ 13 h 265"/>
                <a:gd name="T26" fmla="*/ 26 w 26"/>
                <a:gd name="T27" fmla="*/ 252 h 265"/>
                <a:gd name="T28" fmla="*/ 0 w 26"/>
                <a:gd name="T29" fmla="*/ 252 h 265"/>
                <a:gd name="T30" fmla="*/ 0 w 26"/>
                <a:gd name="T31" fmla="*/ 13 h 265"/>
                <a:gd name="T32" fmla="*/ 1 w 26"/>
                <a:gd name="T33" fmla="*/ 7 h 265"/>
                <a:gd name="T34" fmla="*/ 4 w 26"/>
                <a:gd name="T35" fmla="*/ 3 h 265"/>
                <a:gd name="T36" fmla="*/ 9 w 26"/>
                <a:gd name="T37" fmla="*/ 1 h 265"/>
                <a:gd name="T38" fmla="*/ 13 w 26"/>
                <a:gd name="T39" fmla="*/ 0 h 265"/>
                <a:gd name="T40" fmla="*/ 19 w 26"/>
                <a:gd name="T41" fmla="*/ 1 h 265"/>
                <a:gd name="T42" fmla="*/ 23 w 26"/>
                <a:gd name="T43" fmla="*/ 3 h 265"/>
                <a:gd name="T44" fmla="*/ 25 w 26"/>
                <a:gd name="T45" fmla="*/ 7 h 265"/>
                <a:gd name="T46" fmla="*/ 26 w 26"/>
                <a:gd name="T47" fmla="*/ 13 h 265"/>
                <a:gd name="T48" fmla="*/ 0 w 26"/>
                <a:gd name="T49" fmla="*/ 1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265">
                  <a:moveTo>
                    <a:pt x="26" y="252"/>
                  </a:moveTo>
                  <a:lnTo>
                    <a:pt x="25" y="258"/>
                  </a:lnTo>
                  <a:lnTo>
                    <a:pt x="23" y="262"/>
                  </a:lnTo>
                  <a:lnTo>
                    <a:pt x="19" y="264"/>
                  </a:lnTo>
                  <a:lnTo>
                    <a:pt x="13" y="265"/>
                  </a:lnTo>
                  <a:lnTo>
                    <a:pt x="9" y="264"/>
                  </a:lnTo>
                  <a:lnTo>
                    <a:pt x="4" y="262"/>
                  </a:lnTo>
                  <a:lnTo>
                    <a:pt x="1" y="258"/>
                  </a:lnTo>
                  <a:lnTo>
                    <a:pt x="0" y="252"/>
                  </a:lnTo>
                  <a:lnTo>
                    <a:pt x="26" y="252"/>
                  </a:lnTo>
                  <a:close/>
                  <a:moveTo>
                    <a:pt x="0" y="252"/>
                  </a:moveTo>
                  <a:lnTo>
                    <a:pt x="0" y="13"/>
                  </a:lnTo>
                  <a:lnTo>
                    <a:pt x="26" y="13"/>
                  </a:lnTo>
                  <a:lnTo>
                    <a:pt x="26" y="252"/>
                  </a:lnTo>
                  <a:lnTo>
                    <a:pt x="0" y="252"/>
                  </a:lnTo>
                  <a:close/>
                  <a:moveTo>
                    <a:pt x="0" y="13"/>
                  </a:moveTo>
                  <a:lnTo>
                    <a:pt x="1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7"/>
                  </a:lnTo>
                  <a:lnTo>
                    <a:pt x="26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783FCF7E-436D-42FB-9A59-48B2A08C24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3775" y="77788"/>
              <a:ext cx="11113" cy="106363"/>
            </a:xfrm>
            <a:custGeom>
              <a:avLst/>
              <a:gdLst>
                <a:gd name="T0" fmla="*/ 26 w 26"/>
                <a:gd name="T1" fmla="*/ 252 h 265"/>
                <a:gd name="T2" fmla="*/ 25 w 26"/>
                <a:gd name="T3" fmla="*/ 258 h 265"/>
                <a:gd name="T4" fmla="*/ 22 w 26"/>
                <a:gd name="T5" fmla="*/ 262 h 265"/>
                <a:gd name="T6" fmla="*/ 17 w 26"/>
                <a:gd name="T7" fmla="*/ 264 h 265"/>
                <a:gd name="T8" fmla="*/ 13 w 26"/>
                <a:gd name="T9" fmla="*/ 265 h 265"/>
                <a:gd name="T10" fmla="*/ 7 w 26"/>
                <a:gd name="T11" fmla="*/ 264 h 265"/>
                <a:gd name="T12" fmla="*/ 3 w 26"/>
                <a:gd name="T13" fmla="*/ 262 h 265"/>
                <a:gd name="T14" fmla="*/ 1 w 26"/>
                <a:gd name="T15" fmla="*/ 258 h 265"/>
                <a:gd name="T16" fmla="*/ 0 w 26"/>
                <a:gd name="T17" fmla="*/ 252 h 265"/>
                <a:gd name="T18" fmla="*/ 26 w 26"/>
                <a:gd name="T19" fmla="*/ 252 h 265"/>
                <a:gd name="T20" fmla="*/ 0 w 26"/>
                <a:gd name="T21" fmla="*/ 252 h 265"/>
                <a:gd name="T22" fmla="*/ 0 w 26"/>
                <a:gd name="T23" fmla="*/ 13 h 265"/>
                <a:gd name="T24" fmla="*/ 26 w 26"/>
                <a:gd name="T25" fmla="*/ 13 h 265"/>
                <a:gd name="T26" fmla="*/ 26 w 26"/>
                <a:gd name="T27" fmla="*/ 252 h 265"/>
                <a:gd name="T28" fmla="*/ 0 w 26"/>
                <a:gd name="T29" fmla="*/ 252 h 265"/>
                <a:gd name="T30" fmla="*/ 0 w 26"/>
                <a:gd name="T31" fmla="*/ 13 h 265"/>
                <a:gd name="T32" fmla="*/ 1 w 26"/>
                <a:gd name="T33" fmla="*/ 7 h 265"/>
                <a:gd name="T34" fmla="*/ 3 w 26"/>
                <a:gd name="T35" fmla="*/ 3 h 265"/>
                <a:gd name="T36" fmla="*/ 7 w 26"/>
                <a:gd name="T37" fmla="*/ 1 h 265"/>
                <a:gd name="T38" fmla="*/ 13 w 26"/>
                <a:gd name="T39" fmla="*/ 0 h 265"/>
                <a:gd name="T40" fmla="*/ 17 w 26"/>
                <a:gd name="T41" fmla="*/ 1 h 265"/>
                <a:gd name="T42" fmla="*/ 22 w 26"/>
                <a:gd name="T43" fmla="*/ 3 h 265"/>
                <a:gd name="T44" fmla="*/ 25 w 26"/>
                <a:gd name="T45" fmla="*/ 7 h 265"/>
                <a:gd name="T46" fmla="*/ 26 w 26"/>
                <a:gd name="T47" fmla="*/ 13 h 265"/>
                <a:gd name="T48" fmla="*/ 0 w 26"/>
                <a:gd name="T49" fmla="*/ 1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265">
                  <a:moveTo>
                    <a:pt x="26" y="252"/>
                  </a:moveTo>
                  <a:lnTo>
                    <a:pt x="25" y="258"/>
                  </a:lnTo>
                  <a:lnTo>
                    <a:pt x="22" y="262"/>
                  </a:lnTo>
                  <a:lnTo>
                    <a:pt x="17" y="264"/>
                  </a:lnTo>
                  <a:lnTo>
                    <a:pt x="13" y="265"/>
                  </a:lnTo>
                  <a:lnTo>
                    <a:pt x="7" y="264"/>
                  </a:lnTo>
                  <a:lnTo>
                    <a:pt x="3" y="262"/>
                  </a:lnTo>
                  <a:lnTo>
                    <a:pt x="1" y="258"/>
                  </a:lnTo>
                  <a:lnTo>
                    <a:pt x="0" y="252"/>
                  </a:lnTo>
                  <a:lnTo>
                    <a:pt x="26" y="252"/>
                  </a:lnTo>
                  <a:close/>
                  <a:moveTo>
                    <a:pt x="0" y="252"/>
                  </a:moveTo>
                  <a:lnTo>
                    <a:pt x="0" y="13"/>
                  </a:lnTo>
                  <a:lnTo>
                    <a:pt x="26" y="13"/>
                  </a:lnTo>
                  <a:lnTo>
                    <a:pt x="26" y="252"/>
                  </a:lnTo>
                  <a:lnTo>
                    <a:pt x="0" y="252"/>
                  </a:lnTo>
                  <a:close/>
                  <a:moveTo>
                    <a:pt x="0" y="13"/>
                  </a:move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3"/>
                  </a:lnTo>
                  <a:lnTo>
                    <a:pt x="25" y="7"/>
                  </a:lnTo>
                  <a:lnTo>
                    <a:pt x="26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8" name="Skupina 57">
            <a:extLst>
              <a:ext uri="{FF2B5EF4-FFF2-40B4-BE49-F238E27FC236}">
                <a16:creationId xmlns:a16="http://schemas.microsoft.com/office/drawing/2014/main" id="{5406ED5C-B5A2-4CC5-A311-940E355DBC4A}"/>
              </a:ext>
            </a:extLst>
          </p:cNvPr>
          <p:cNvGrpSpPr>
            <a:grpSpLocks noChangeAspect="1"/>
          </p:cNvGrpSpPr>
          <p:nvPr/>
        </p:nvGrpSpPr>
        <p:grpSpPr>
          <a:xfrm rot="16856698" flipV="1">
            <a:off x="474363" y="5648942"/>
            <a:ext cx="774718" cy="774718"/>
            <a:chOff x="2667000" y="2205038"/>
            <a:chExt cx="244475" cy="244475"/>
          </a:xfrm>
          <a:solidFill>
            <a:srgbClr val="FA9E0D"/>
          </a:solidFill>
        </p:grpSpPr>
        <p:sp>
          <p:nvSpPr>
            <p:cNvPr id="59" name="Freeform 333">
              <a:extLst>
                <a:ext uri="{FF2B5EF4-FFF2-40B4-BE49-F238E27FC236}">
                  <a16:creationId xmlns:a16="http://schemas.microsoft.com/office/drawing/2014/main" id="{06148D9D-F512-40B3-BF33-188662ED7C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8438" y="2273300"/>
              <a:ext cx="15875" cy="38100"/>
            </a:xfrm>
            <a:custGeom>
              <a:avLst/>
              <a:gdLst>
                <a:gd name="T0" fmla="*/ 22 w 40"/>
                <a:gd name="T1" fmla="*/ 95 h 98"/>
                <a:gd name="T2" fmla="*/ 18 w 40"/>
                <a:gd name="T3" fmla="*/ 97 h 98"/>
                <a:gd name="T4" fmla="*/ 12 w 40"/>
                <a:gd name="T5" fmla="*/ 98 h 98"/>
                <a:gd name="T6" fmla="*/ 8 w 40"/>
                <a:gd name="T7" fmla="*/ 97 h 98"/>
                <a:gd name="T8" fmla="*/ 4 w 40"/>
                <a:gd name="T9" fmla="*/ 95 h 98"/>
                <a:gd name="T10" fmla="*/ 0 w 40"/>
                <a:gd name="T11" fmla="*/ 91 h 98"/>
                <a:gd name="T12" fmla="*/ 0 w 40"/>
                <a:gd name="T13" fmla="*/ 85 h 98"/>
                <a:gd name="T14" fmla="*/ 0 w 40"/>
                <a:gd name="T15" fmla="*/ 81 h 98"/>
                <a:gd name="T16" fmla="*/ 4 w 40"/>
                <a:gd name="T17" fmla="*/ 77 h 98"/>
                <a:gd name="T18" fmla="*/ 22 w 40"/>
                <a:gd name="T19" fmla="*/ 95 h 98"/>
                <a:gd name="T20" fmla="*/ 4 w 40"/>
                <a:gd name="T21" fmla="*/ 77 h 98"/>
                <a:gd name="T22" fmla="*/ 9 w 40"/>
                <a:gd name="T23" fmla="*/ 70 h 98"/>
                <a:gd name="T24" fmla="*/ 12 w 40"/>
                <a:gd name="T25" fmla="*/ 64 h 98"/>
                <a:gd name="T26" fmla="*/ 14 w 40"/>
                <a:gd name="T27" fmla="*/ 56 h 98"/>
                <a:gd name="T28" fmla="*/ 14 w 40"/>
                <a:gd name="T29" fmla="*/ 50 h 98"/>
                <a:gd name="T30" fmla="*/ 40 w 40"/>
                <a:gd name="T31" fmla="*/ 50 h 98"/>
                <a:gd name="T32" fmla="*/ 40 w 40"/>
                <a:gd name="T33" fmla="*/ 55 h 98"/>
                <a:gd name="T34" fmla="*/ 39 w 40"/>
                <a:gd name="T35" fmla="*/ 62 h 98"/>
                <a:gd name="T36" fmla="*/ 38 w 40"/>
                <a:gd name="T37" fmla="*/ 68 h 98"/>
                <a:gd name="T38" fmla="*/ 36 w 40"/>
                <a:gd name="T39" fmla="*/ 74 h 98"/>
                <a:gd name="T40" fmla="*/ 33 w 40"/>
                <a:gd name="T41" fmla="*/ 79 h 98"/>
                <a:gd name="T42" fmla="*/ 30 w 40"/>
                <a:gd name="T43" fmla="*/ 84 h 98"/>
                <a:gd name="T44" fmla="*/ 26 w 40"/>
                <a:gd name="T45" fmla="*/ 90 h 98"/>
                <a:gd name="T46" fmla="*/ 22 w 40"/>
                <a:gd name="T47" fmla="*/ 95 h 98"/>
                <a:gd name="T48" fmla="*/ 4 w 40"/>
                <a:gd name="T49" fmla="*/ 77 h 98"/>
                <a:gd name="T50" fmla="*/ 14 w 40"/>
                <a:gd name="T51" fmla="*/ 50 h 98"/>
                <a:gd name="T52" fmla="*/ 14 w 40"/>
                <a:gd name="T53" fmla="*/ 42 h 98"/>
                <a:gd name="T54" fmla="*/ 12 w 40"/>
                <a:gd name="T55" fmla="*/ 35 h 98"/>
                <a:gd name="T56" fmla="*/ 9 w 40"/>
                <a:gd name="T57" fmla="*/ 28 h 98"/>
                <a:gd name="T58" fmla="*/ 4 w 40"/>
                <a:gd name="T59" fmla="*/ 22 h 98"/>
                <a:gd name="T60" fmla="*/ 22 w 40"/>
                <a:gd name="T61" fmla="*/ 4 h 98"/>
                <a:gd name="T62" fmla="*/ 26 w 40"/>
                <a:gd name="T63" fmla="*/ 9 h 98"/>
                <a:gd name="T64" fmla="*/ 30 w 40"/>
                <a:gd name="T65" fmla="*/ 14 h 98"/>
                <a:gd name="T66" fmla="*/ 33 w 40"/>
                <a:gd name="T67" fmla="*/ 20 h 98"/>
                <a:gd name="T68" fmla="*/ 36 w 40"/>
                <a:gd name="T69" fmla="*/ 25 h 98"/>
                <a:gd name="T70" fmla="*/ 38 w 40"/>
                <a:gd name="T71" fmla="*/ 31 h 98"/>
                <a:gd name="T72" fmla="*/ 39 w 40"/>
                <a:gd name="T73" fmla="*/ 37 h 98"/>
                <a:gd name="T74" fmla="*/ 40 w 40"/>
                <a:gd name="T75" fmla="*/ 43 h 98"/>
                <a:gd name="T76" fmla="*/ 40 w 40"/>
                <a:gd name="T77" fmla="*/ 50 h 98"/>
                <a:gd name="T78" fmla="*/ 14 w 40"/>
                <a:gd name="T79" fmla="*/ 50 h 98"/>
                <a:gd name="T80" fmla="*/ 4 w 40"/>
                <a:gd name="T81" fmla="*/ 22 h 98"/>
                <a:gd name="T82" fmla="*/ 0 w 40"/>
                <a:gd name="T83" fmla="*/ 17 h 98"/>
                <a:gd name="T84" fmla="*/ 0 w 40"/>
                <a:gd name="T85" fmla="*/ 13 h 98"/>
                <a:gd name="T86" fmla="*/ 0 w 40"/>
                <a:gd name="T87" fmla="*/ 8 h 98"/>
                <a:gd name="T88" fmla="*/ 4 w 40"/>
                <a:gd name="T89" fmla="*/ 3 h 98"/>
                <a:gd name="T90" fmla="*/ 8 w 40"/>
                <a:gd name="T91" fmla="*/ 1 h 98"/>
                <a:gd name="T92" fmla="*/ 12 w 40"/>
                <a:gd name="T93" fmla="*/ 0 h 98"/>
                <a:gd name="T94" fmla="*/ 18 w 40"/>
                <a:gd name="T95" fmla="*/ 1 h 98"/>
                <a:gd name="T96" fmla="*/ 22 w 40"/>
                <a:gd name="T97" fmla="*/ 4 h 98"/>
                <a:gd name="T98" fmla="*/ 4 w 40"/>
                <a:gd name="T99" fmla="*/ 2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" h="98">
                  <a:moveTo>
                    <a:pt x="22" y="95"/>
                  </a:moveTo>
                  <a:lnTo>
                    <a:pt x="18" y="97"/>
                  </a:lnTo>
                  <a:lnTo>
                    <a:pt x="12" y="98"/>
                  </a:lnTo>
                  <a:lnTo>
                    <a:pt x="8" y="97"/>
                  </a:lnTo>
                  <a:lnTo>
                    <a:pt x="4" y="95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22" y="95"/>
                  </a:lnTo>
                  <a:close/>
                  <a:moveTo>
                    <a:pt x="4" y="77"/>
                  </a:moveTo>
                  <a:lnTo>
                    <a:pt x="9" y="70"/>
                  </a:lnTo>
                  <a:lnTo>
                    <a:pt x="12" y="64"/>
                  </a:lnTo>
                  <a:lnTo>
                    <a:pt x="14" y="56"/>
                  </a:lnTo>
                  <a:lnTo>
                    <a:pt x="14" y="50"/>
                  </a:lnTo>
                  <a:lnTo>
                    <a:pt x="40" y="50"/>
                  </a:lnTo>
                  <a:lnTo>
                    <a:pt x="40" y="55"/>
                  </a:lnTo>
                  <a:lnTo>
                    <a:pt x="39" y="62"/>
                  </a:lnTo>
                  <a:lnTo>
                    <a:pt x="38" y="68"/>
                  </a:lnTo>
                  <a:lnTo>
                    <a:pt x="36" y="74"/>
                  </a:lnTo>
                  <a:lnTo>
                    <a:pt x="33" y="79"/>
                  </a:lnTo>
                  <a:lnTo>
                    <a:pt x="30" y="84"/>
                  </a:lnTo>
                  <a:lnTo>
                    <a:pt x="26" y="90"/>
                  </a:lnTo>
                  <a:lnTo>
                    <a:pt x="22" y="95"/>
                  </a:lnTo>
                  <a:lnTo>
                    <a:pt x="4" y="77"/>
                  </a:lnTo>
                  <a:close/>
                  <a:moveTo>
                    <a:pt x="14" y="50"/>
                  </a:moveTo>
                  <a:lnTo>
                    <a:pt x="14" y="42"/>
                  </a:lnTo>
                  <a:lnTo>
                    <a:pt x="12" y="35"/>
                  </a:lnTo>
                  <a:lnTo>
                    <a:pt x="9" y="28"/>
                  </a:lnTo>
                  <a:lnTo>
                    <a:pt x="4" y="22"/>
                  </a:lnTo>
                  <a:lnTo>
                    <a:pt x="22" y="4"/>
                  </a:lnTo>
                  <a:lnTo>
                    <a:pt x="26" y="9"/>
                  </a:lnTo>
                  <a:lnTo>
                    <a:pt x="30" y="14"/>
                  </a:lnTo>
                  <a:lnTo>
                    <a:pt x="33" y="20"/>
                  </a:lnTo>
                  <a:lnTo>
                    <a:pt x="36" y="25"/>
                  </a:lnTo>
                  <a:lnTo>
                    <a:pt x="38" y="31"/>
                  </a:lnTo>
                  <a:lnTo>
                    <a:pt x="39" y="37"/>
                  </a:lnTo>
                  <a:lnTo>
                    <a:pt x="40" y="43"/>
                  </a:lnTo>
                  <a:lnTo>
                    <a:pt x="40" y="50"/>
                  </a:lnTo>
                  <a:lnTo>
                    <a:pt x="14" y="50"/>
                  </a:lnTo>
                  <a:close/>
                  <a:moveTo>
                    <a:pt x="4" y="22"/>
                  </a:moveTo>
                  <a:lnTo>
                    <a:pt x="0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2" y="4"/>
                  </a:lnTo>
                  <a:lnTo>
                    <a:pt x="4" y="22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334">
              <a:extLst>
                <a:ext uri="{FF2B5EF4-FFF2-40B4-BE49-F238E27FC236}">
                  <a16:creationId xmlns:a16="http://schemas.microsoft.com/office/drawing/2014/main" id="{0BD84ECD-CCF8-41C9-9280-A2E9D8F9E6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6213" y="2251075"/>
              <a:ext cx="31750" cy="31750"/>
            </a:xfrm>
            <a:custGeom>
              <a:avLst/>
              <a:gdLst>
                <a:gd name="T0" fmla="*/ 77 w 80"/>
                <a:gd name="T1" fmla="*/ 57 h 80"/>
                <a:gd name="T2" fmla="*/ 79 w 80"/>
                <a:gd name="T3" fmla="*/ 62 h 80"/>
                <a:gd name="T4" fmla="*/ 80 w 80"/>
                <a:gd name="T5" fmla="*/ 67 h 80"/>
                <a:gd name="T6" fmla="*/ 79 w 80"/>
                <a:gd name="T7" fmla="*/ 71 h 80"/>
                <a:gd name="T8" fmla="*/ 77 w 80"/>
                <a:gd name="T9" fmla="*/ 76 h 80"/>
                <a:gd name="T10" fmla="*/ 73 w 80"/>
                <a:gd name="T11" fmla="*/ 79 h 80"/>
                <a:gd name="T12" fmla="*/ 67 w 80"/>
                <a:gd name="T13" fmla="*/ 80 h 80"/>
                <a:gd name="T14" fmla="*/ 63 w 80"/>
                <a:gd name="T15" fmla="*/ 79 h 80"/>
                <a:gd name="T16" fmla="*/ 59 w 80"/>
                <a:gd name="T17" fmla="*/ 76 h 80"/>
                <a:gd name="T18" fmla="*/ 77 w 80"/>
                <a:gd name="T19" fmla="*/ 57 h 80"/>
                <a:gd name="T20" fmla="*/ 59 w 80"/>
                <a:gd name="T21" fmla="*/ 76 h 80"/>
                <a:gd name="T22" fmla="*/ 4 w 80"/>
                <a:gd name="T23" fmla="*/ 22 h 80"/>
                <a:gd name="T24" fmla="*/ 22 w 80"/>
                <a:gd name="T25" fmla="*/ 3 h 80"/>
                <a:gd name="T26" fmla="*/ 77 w 80"/>
                <a:gd name="T27" fmla="*/ 57 h 80"/>
                <a:gd name="T28" fmla="*/ 59 w 80"/>
                <a:gd name="T29" fmla="*/ 76 h 80"/>
                <a:gd name="T30" fmla="*/ 4 w 80"/>
                <a:gd name="T31" fmla="*/ 22 h 80"/>
                <a:gd name="T32" fmla="*/ 1 w 80"/>
                <a:gd name="T33" fmla="*/ 17 h 80"/>
                <a:gd name="T34" fmla="*/ 0 w 80"/>
                <a:gd name="T35" fmla="*/ 12 h 80"/>
                <a:gd name="T36" fmla="*/ 1 w 80"/>
                <a:gd name="T37" fmla="*/ 8 h 80"/>
                <a:gd name="T38" fmla="*/ 4 w 80"/>
                <a:gd name="T39" fmla="*/ 3 h 80"/>
                <a:gd name="T40" fmla="*/ 8 w 80"/>
                <a:gd name="T41" fmla="*/ 0 h 80"/>
                <a:gd name="T42" fmla="*/ 13 w 80"/>
                <a:gd name="T43" fmla="*/ 0 h 80"/>
                <a:gd name="T44" fmla="*/ 18 w 80"/>
                <a:gd name="T45" fmla="*/ 0 h 80"/>
                <a:gd name="T46" fmla="*/ 22 w 80"/>
                <a:gd name="T47" fmla="*/ 3 h 80"/>
                <a:gd name="T48" fmla="*/ 4 w 80"/>
                <a:gd name="T4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80">
                  <a:moveTo>
                    <a:pt x="77" y="57"/>
                  </a:moveTo>
                  <a:lnTo>
                    <a:pt x="79" y="62"/>
                  </a:lnTo>
                  <a:lnTo>
                    <a:pt x="80" y="67"/>
                  </a:lnTo>
                  <a:lnTo>
                    <a:pt x="79" y="71"/>
                  </a:lnTo>
                  <a:lnTo>
                    <a:pt x="77" y="76"/>
                  </a:lnTo>
                  <a:lnTo>
                    <a:pt x="73" y="79"/>
                  </a:lnTo>
                  <a:lnTo>
                    <a:pt x="67" y="80"/>
                  </a:lnTo>
                  <a:lnTo>
                    <a:pt x="63" y="79"/>
                  </a:lnTo>
                  <a:lnTo>
                    <a:pt x="59" y="76"/>
                  </a:lnTo>
                  <a:lnTo>
                    <a:pt x="77" y="57"/>
                  </a:lnTo>
                  <a:close/>
                  <a:moveTo>
                    <a:pt x="59" y="76"/>
                  </a:moveTo>
                  <a:lnTo>
                    <a:pt x="4" y="22"/>
                  </a:lnTo>
                  <a:lnTo>
                    <a:pt x="22" y="3"/>
                  </a:lnTo>
                  <a:lnTo>
                    <a:pt x="77" y="57"/>
                  </a:lnTo>
                  <a:lnTo>
                    <a:pt x="59" y="76"/>
                  </a:lnTo>
                  <a:close/>
                  <a:moveTo>
                    <a:pt x="4" y="22"/>
                  </a:move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4" y="22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335">
              <a:extLst>
                <a:ext uri="{FF2B5EF4-FFF2-40B4-BE49-F238E27FC236}">
                  <a16:creationId xmlns:a16="http://schemas.microsoft.com/office/drawing/2014/main" id="{70688921-DBBA-4F18-9A98-973CF4A604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7638" y="2244725"/>
              <a:ext cx="39688" cy="15875"/>
            </a:xfrm>
            <a:custGeom>
              <a:avLst/>
              <a:gdLst>
                <a:gd name="T0" fmla="*/ 94 w 98"/>
                <a:gd name="T1" fmla="*/ 18 h 40"/>
                <a:gd name="T2" fmla="*/ 97 w 98"/>
                <a:gd name="T3" fmla="*/ 23 h 40"/>
                <a:gd name="T4" fmla="*/ 98 w 98"/>
                <a:gd name="T5" fmla="*/ 27 h 40"/>
                <a:gd name="T6" fmla="*/ 97 w 98"/>
                <a:gd name="T7" fmla="*/ 32 h 40"/>
                <a:gd name="T8" fmla="*/ 94 w 98"/>
                <a:gd name="T9" fmla="*/ 37 h 40"/>
                <a:gd name="T10" fmla="*/ 90 w 98"/>
                <a:gd name="T11" fmla="*/ 39 h 40"/>
                <a:gd name="T12" fmla="*/ 85 w 98"/>
                <a:gd name="T13" fmla="*/ 40 h 40"/>
                <a:gd name="T14" fmla="*/ 80 w 98"/>
                <a:gd name="T15" fmla="*/ 39 h 40"/>
                <a:gd name="T16" fmla="*/ 76 w 98"/>
                <a:gd name="T17" fmla="*/ 37 h 40"/>
                <a:gd name="T18" fmla="*/ 94 w 98"/>
                <a:gd name="T19" fmla="*/ 18 h 40"/>
                <a:gd name="T20" fmla="*/ 76 w 98"/>
                <a:gd name="T21" fmla="*/ 37 h 40"/>
                <a:gd name="T22" fmla="*/ 70 w 98"/>
                <a:gd name="T23" fmla="*/ 31 h 40"/>
                <a:gd name="T24" fmla="*/ 64 w 98"/>
                <a:gd name="T25" fmla="*/ 28 h 40"/>
                <a:gd name="T26" fmla="*/ 56 w 98"/>
                <a:gd name="T27" fmla="*/ 26 h 40"/>
                <a:gd name="T28" fmla="*/ 49 w 98"/>
                <a:gd name="T29" fmla="*/ 25 h 40"/>
                <a:gd name="T30" fmla="*/ 49 w 98"/>
                <a:gd name="T31" fmla="*/ 0 h 40"/>
                <a:gd name="T32" fmla="*/ 55 w 98"/>
                <a:gd name="T33" fmla="*/ 0 h 40"/>
                <a:gd name="T34" fmla="*/ 61 w 98"/>
                <a:gd name="T35" fmla="*/ 1 h 40"/>
                <a:gd name="T36" fmla="*/ 67 w 98"/>
                <a:gd name="T37" fmla="*/ 2 h 40"/>
                <a:gd name="T38" fmla="*/ 73 w 98"/>
                <a:gd name="T39" fmla="*/ 4 h 40"/>
                <a:gd name="T40" fmla="*/ 79 w 98"/>
                <a:gd name="T41" fmla="*/ 7 h 40"/>
                <a:gd name="T42" fmla="*/ 84 w 98"/>
                <a:gd name="T43" fmla="*/ 10 h 40"/>
                <a:gd name="T44" fmla="*/ 90 w 98"/>
                <a:gd name="T45" fmla="*/ 14 h 40"/>
                <a:gd name="T46" fmla="*/ 94 w 98"/>
                <a:gd name="T47" fmla="*/ 18 h 40"/>
                <a:gd name="T48" fmla="*/ 76 w 98"/>
                <a:gd name="T49" fmla="*/ 37 h 40"/>
                <a:gd name="T50" fmla="*/ 49 w 98"/>
                <a:gd name="T51" fmla="*/ 25 h 40"/>
                <a:gd name="T52" fmla="*/ 41 w 98"/>
                <a:gd name="T53" fmla="*/ 26 h 40"/>
                <a:gd name="T54" fmla="*/ 34 w 98"/>
                <a:gd name="T55" fmla="*/ 28 h 40"/>
                <a:gd name="T56" fmla="*/ 28 w 98"/>
                <a:gd name="T57" fmla="*/ 31 h 40"/>
                <a:gd name="T58" fmla="*/ 22 w 98"/>
                <a:gd name="T59" fmla="*/ 37 h 40"/>
                <a:gd name="T60" fmla="*/ 3 w 98"/>
                <a:gd name="T61" fmla="*/ 18 h 40"/>
                <a:gd name="T62" fmla="*/ 9 w 98"/>
                <a:gd name="T63" fmla="*/ 14 h 40"/>
                <a:gd name="T64" fmla="*/ 13 w 98"/>
                <a:gd name="T65" fmla="*/ 10 h 40"/>
                <a:gd name="T66" fmla="*/ 19 w 98"/>
                <a:gd name="T67" fmla="*/ 7 h 40"/>
                <a:gd name="T68" fmla="*/ 25 w 98"/>
                <a:gd name="T69" fmla="*/ 4 h 40"/>
                <a:gd name="T70" fmla="*/ 30 w 98"/>
                <a:gd name="T71" fmla="*/ 2 h 40"/>
                <a:gd name="T72" fmla="*/ 37 w 98"/>
                <a:gd name="T73" fmla="*/ 1 h 40"/>
                <a:gd name="T74" fmla="*/ 42 w 98"/>
                <a:gd name="T75" fmla="*/ 0 h 40"/>
                <a:gd name="T76" fmla="*/ 49 w 98"/>
                <a:gd name="T77" fmla="*/ 0 h 40"/>
                <a:gd name="T78" fmla="*/ 49 w 98"/>
                <a:gd name="T79" fmla="*/ 25 h 40"/>
                <a:gd name="T80" fmla="*/ 22 w 98"/>
                <a:gd name="T81" fmla="*/ 37 h 40"/>
                <a:gd name="T82" fmla="*/ 17 w 98"/>
                <a:gd name="T83" fmla="*/ 39 h 40"/>
                <a:gd name="T84" fmla="*/ 13 w 98"/>
                <a:gd name="T85" fmla="*/ 40 h 40"/>
                <a:gd name="T86" fmla="*/ 7 w 98"/>
                <a:gd name="T87" fmla="*/ 39 h 40"/>
                <a:gd name="T88" fmla="*/ 3 w 98"/>
                <a:gd name="T89" fmla="*/ 37 h 40"/>
                <a:gd name="T90" fmla="*/ 1 w 98"/>
                <a:gd name="T91" fmla="*/ 32 h 40"/>
                <a:gd name="T92" fmla="*/ 0 w 98"/>
                <a:gd name="T93" fmla="*/ 27 h 40"/>
                <a:gd name="T94" fmla="*/ 1 w 98"/>
                <a:gd name="T95" fmla="*/ 23 h 40"/>
                <a:gd name="T96" fmla="*/ 3 w 98"/>
                <a:gd name="T97" fmla="*/ 18 h 40"/>
                <a:gd name="T98" fmla="*/ 22 w 98"/>
                <a:gd name="T9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" h="40">
                  <a:moveTo>
                    <a:pt x="94" y="18"/>
                  </a:moveTo>
                  <a:lnTo>
                    <a:pt x="97" y="23"/>
                  </a:lnTo>
                  <a:lnTo>
                    <a:pt x="98" y="27"/>
                  </a:lnTo>
                  <a:lnTo>
                    <a:pt x="97" y="32"/>
                  </a:lnTo>
                  <a:lnTo>
                    <a:pt x="94" y="37"/>
                  </a:lnTo>
                  <a:lnTo>
                    <a:pt x="90" y="39"/>
                  </a:lnTo>
                  <a:lnTo>
                    <a:pt x="85" y="40"/>
                  </a:lnTo>
                  <a:lnTo>
                    <a:pt x="80" y="39"/>
                  </a:lnTo>
                  <a:lnTo>
                    <a:pt x="76" y="37"/>
                  </a:lnTo>
                  <a:lnTo>
                    <a:pt x="94" y="18"/>
                  </a:lnTo>
                  <a:close/>
                  <a:moveTo>
                    <a:pt x="76" y="37"/>
                  </a:moveTo>
                  <a:lnTo>
                    <a:pt x="70" y="31"/>
                  </a:lnTo>
                  <a:lnTo>
                    <a:pt x="64" y="28"/>
                  </a:lnTo>
                  <a:lnTo>
                    <a:pt x="56" y="26"/>
                  </a:lnTo>
                  <a:lnTo>
                    <a:pt x="49" y="25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7" y="2"/>
                  </a:lnTo>
                  <a:lnTo>
                    <a:pt x="73" y="4"/>
                  </a:lnTo>
                  <a:lnTo>
                    <a:pt x="79" y="7"/>
                  </a:lnTo>
                  <a:lnTo>
                    <a:pt x="84" y="10"/>
                  </a:lnTo>
                  <a:lnTo>
                    <a:pt x="90" y="14"/>
                  </a:lnTo>
                  <a:lnTo>
                    <a:pt x="94" y="18"/>
                  </a:lnTo>
                  <a:lnTo>
                    <a:pt x="76" y="37"/>
                  </a:lnTo>
                  <a:close/>
                  <a:moveTo>
                    <a:pt x="49" y="25"/>
                  </a:moveTo>
                  <a:lnTo>
                    <a:pt x="41" y="26"/>
                  </a:lnTo>
                  <a:lnTo>
                    <a:pt x="34" y="28"/>
                  </a:lnTo>
                  <a:lnTo>
                    <a:pt x="28" y="31"/>
                  </a:lnTo>
                  <a:lnTo>
                    <a:pt x="22" y="37"/>
                  </a:lnTo>
                  <a:lnTo>
                    <a:pt x="3" y="18"/>
                  </a:lnTo>
                  <a:lnTo>
                    <a:pt x="9" y="14"/>
                  </a:lnTo>
                  <a:lnTo>
                    <a:pt x="13" y="10"/>
                  </a:lnTo>
                  <a:lnTo>
                    <a:pt x="19" y="7"/>
                  </a:lnTo>
                  <a:lnTo>
                    <a:pt x="25" y="4"/>
                  </a:lnTo>
                  <a:lnTo>
                    <a:pt x="30" y="2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49" y="25"/>
                  </a:lnTo>
                  <a:close/>
                  <a:moveTo>
                    <a:pt x="22" y="37"/>
                  </a:moveTo>
                  <a:lnTo>
                    <a:pt x="17" y="39"/>
                  </a:lnTo>
                  <a:lnTo>
                    <a:pt x="13" y="40"/>
                  </a:lnTo>
                  <a:lnTo>
                    <a:pt x="7" y="39"/>
                  </a:lnTo>
                  <a:lnTo>
                    <a:pt x="3" y="37"/>
                  </a:lnTo>
                  <a:lnTo>
                    <a:pt x="1" y="32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3" y="18"/>
                  </a:lnTo>
                  <a:lnTo>
                    <a:pt x="22" y="37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336">
              <a:extLst>
                <a:ext uri="{FF2B5EF4-FFF2-40B4-BE49-F238E27FC236}">
                  <a16:creationId xmlns:a16="http://schemas.microsoft.com/office/drawing/2014/main" id="{CECC7613-FEDC-4D92-ACF5-18692A9F6E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6525" y="2251075"/>
              <a:ext cx="20638" cy="22225"/>
            </a:xfrm>
            <a:custGeom>
              <a:avLst/>
              <a:gdLst>
                <a:gd name="T0" fmla="*/ 33 w 55"/>
                <a:gd name="T1" fmla="*/ 3 h 55"/>
                <a:gd name="T2" fmla="*/ 37 w 55"/>
                <a:gd name="T3" fmla="*/ 0 h 55"/>
                <a:gd name="T4" fmla="*/ 43 w 55"/>
                <a:gd name="T5" fmla="*/ 0 h 55"/>
                <a:gd name="T6" fmla="*/ 47 w 55"/>
                <a:gd name="T7" fmla="*/ 0 h 55"/>
                <a:gd name="T8" fmla="*/ 52 w 55"/>
                <a:gd name="T9" fmla="*/ 3 h 55"/>
                <a:gd name="T10" fmla="*/ 55 w 55"/>
                <a:gd name="T11" fmla="*/ 8 h 55"/>
                <a:gd name="T12" fmla="*/ 55 w 55"/>
                <a:gd name="T13" fmla="*/ 12 h 55"/>
                <a:gd name="T14" fmla="*/ 55 w 55"/>
                <a:gd name="T15" fmla="*/ 17 h 55"/>
                <a:gd name="T16" fmla="*/ 52 w 55"/>
                <a:gd name="T17" fmla="*/ 22 h 55"/>
                <a:gd name="T18" fmla="*/ 33 w 55"/>
                <a:gd name="T19" fmla="*/ 3 h 55"/>
                <a:gd name="T20" fmla="*/ 52 w 55"/>
                <a:gd name="T21" fmla="*/ 22 h 55"/>
                <a:gd name="T22" fmla="*/ 21 w 55"/>
                <a:gd name="T23" fmla="*/ 52 h 55"/>
                <a:gd name="T24" fmla="*/ 3 w 55"/>
                <a:gd name="T25" fmla="*/ 34 h 55"/>
                <a:gd name="T26" fmla="*/ 33 w 55"/>
                <a:gd name="T27" fmla="*/ 3 h 55"/>
                <a:gd name="T28" fmla="*/ 52 w 55"/>
                <a:gd name="T29" fmla="*/ 22 h 55"/>
                <a:gd name="T30" fmla="*/ 21 w 55"/>
                <a:gd name="T31" fmla="*/ 52 h 55"/>
                <a:gd name="T32" fmla="*/ 17 w 55"/>
                <a:gd name="T33" fmla="*/ 54 h 55"/>
                <a:gd name="T34" fmla="*/ 13 w 55"/>
                <a:gd name="T35" fmla="*/ 55 h 55"/>
                <a:gd name="T36" fmla="*/ 7 w 55"/>
                <a:gd name="T37" fmla="*/ 54 h 55"/>
                <a:gd name="T38" fmla="*/ 3 w 55"/>
                <a:gd name="T39" fmla="*/ 52 h 55"/>
                <a:gd name="T40" fmla="*/ 1 w 55"/>
                <a:gd name="T41" fmla="*/ 48 h 55"/>
                <a:gd name="T42" fmla="*/ 0 w 55"/>
                <a:gd name="T43" fmla="*/ 42 h 55"/>
                <a:gd name="T44" fmla="*/ 1 w 55"/>
                <a:gd name="T45" fmla="*/ 38 h 55"/>
                <a:gd name="T46" fmla="*/ 3 w 55"/>
                <a:gd name="T47" fmla="*/ 34 h 55"/>
                <a:gd name="T48" fmla="*/ 21 w 55"/>
                <a:gd name="T49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55">
                  <a:moveTo>
                    <a:pt x="33" y="3"/>
                  </a:moveTo>
                  <a:lnTo>
                    <a:pt x="37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2" y="3"/>
                  </a:lnTo>
                  <a:lnTo>
                    <a:pt x="55" y="8"/>
                  </a:lnTo>
                  <a:lnTo>
                    <a:pt x="55" y="12"/>
                  </a:lnTo>
                  <a:lnTo>
                    <a:pt x="55" y="17"/>
                  </a:lnTo>
                  <a:lnTo>
                    <a:pt x="52" y="22"/>
                  </a:lnTo>
                  <a:lnTo>
                    <a:pt x="33" y="3"/>
                  </a:lnTo>
                  <a:close/>
                  <a:moveTo>
                    <a:pt x="52" y="22"/>
                  </a:moveTo>
                  <a:lnTo>
                    <a:pt x="21" y="52"/>
                  </a:lnTo>
                  <a:lnTo>
                    <a:pt x="3" y="34"/>
                  </a:lnTo>
                  <a:lnTo>
                    <a:pt x="33" y="3"/>
                  </a:lnTo>
                  <a:lnTo>
                    <a:pt x="52" y="22"/>
                  </a:lnTo>
                  <a:close/>
                  <a:moveTo>
                    <a:pt x="21" y="52"/>
                  </a:moveTo>
                  <a:lnTo>
                    <a:pt x="17" y="54"/>
                  </a:lnTo>
                  <a:lnTo>
                    <a:pt x="13" y="55"/>
                  </a:lnTo>
                  <a:lnTo>
                    <a:pt x="7" y="54"/>
                  </a:lnTo>
                  <a:lnTo>
                    <a:pt x="3" y="52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1" y="38"/>
                  </a:lnTo>
                  <a:lnTo>
                    <a:pt x="3" y="34"/>
                  </a:lnTo>
                  <a:lnTo>
                    <a:pt x="21" y="52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337">
              <a:extLst>
                <a:ext uri="{FF2B5EF4-FFF2-40B4-BE49-F238E27FC236}">
                  <a16:creationId xmlns:a16="http://schemas.microsoft.com/office/drawing/2014/main" id="{027E66E7-7590-49B8-AE7E-C3BCA270B7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7000" y="2262188"/>
              <a:ext cx="185738" cy="187325"/>
            </a:xfrm>
            <a:custGeom>
              <a:avLst/>
              <a:gdLst>
                <a:gd name="T0" fmla="*/ 30 w 470"/>
                <a:gd name="T1" fmla="*/ 1 h 470"/>
                <a:gd name="T2" fmla="*/ 40 w 470"/>
                <a:gd name="T3" fmla="*/ 1 h 470"/>
                <a:gd name="T4" fmla="*/ 48 w 470"/>
                <a:gd name="T5" fmla="*/ 9 h 470"/>
                <a:gd name="T6" fmla="*/ 48 w 470"/>
                <a:gd name="T7" fmla="*/ 19 h 470"/>
                <a:gd name="T8" fmla="*/ 26 w 470"/>
                <a:gd name="T9" fmla="*/ 5 h 470"/>
                <a:gd name="T10" fmla="*/ 37 w 470"/>
                <a:gd name="T11" fmla="*/ 32 h 470"/>
                <a:gd name="T12" fmla="*/ 28 w 470"/>
                <a:gd name="T13" fmla="*/ 51 h 470"/>
                <a:gd name="T14" fmla="*/ 0 w 470"/>
                <a:gd name="T15" fmla="*/ 59 h 470"/>
                <a:gd name="T16" fmla="*/ 3 w 470"/>
                <a:gd name="T17" fmla="*/ 44 h 470"/>
                <a:gd name="T18" fmla="*/ 9 w 470"/>
                <a:gd name="T19" fmla="*/ 29 h 470"/>
                <a:gd name="T20" fmla="*/ 16 w 470"/>
                <a:gd name="T21" fmla="*/ 17 h 470"/>
                <a:gd name="T22" fmla="*/ 26 w 470"/>
                <a:gd name="T23" fmla="*/ 5 h 470"/>
                <a:gd name="T24" fmla="*/ 26 w 470"/>
                <a:gd name="T25" fmla="*/ 62 h 470"/>
                <a:gd name="T26" fmla="*/ 27 w 470"/>
                <a:gd name="T27" fmla="*/ 83 h 470"/>
                <a:gd name="T28" fmla="*/ 37 w 470"/>
                <a:gd name="T29" fmla="*/ 103 h 470"/>
                <a:gd name="T30" fmla="*/ 11 w 470"/>
                <a:gd name="T31" fmla="*/ 110 h 470"/>
                <a:gd name="T32" fmla="*/ 4 w 470"/>
                <a:gd name="T33" fmla="*/ 96 h 470"/>
                <a:gd name="T34" fmla="*/ 1 w 470"/>
                <a:gd name="T35" fmla="*/ 81 h 470"/>
                <a:gd name="T36" fmla="*/ 0 w 470"/>
                <a:gd name="T37" fmla="*/ 66 h 470"/>
                <a:gd name="T38" fmla="*/ 26 w 470"/>
                <a:gd name="T39" fmla="*/ 62 h 470"/>
                <a:gd name="T40" fmla="*/ 53 w 470"/>
                <a:gd name="T41" fmla="*/ 128 h 470"/>
                <a:gd name="T42" fmla="*/ 87 w 470"/>
                <a:gd name="T43" fmla="*/ 175 h 470"/>
                <a:gd name="T44" fmla="*/ 125 w 470"/>
                <a:gd name="T45" fmla="*/ 221 h 470"/>
                <a:gd name="T46" fmla="*/ 164 w 470"/>
                <a:gd name="T47" fmla="*/ 264 h 470"/>
                <a:gd name="T48" fmla="*/ 167 w 470"/>
                <a:gd name="T49" fmla="*/ 304 h 470"/>
                <a:gd name="T50" fmla="*/ 125 w 470"/>
                <a:gd name="T51" fmla="*/ 260 h 470"/>
                <a:gd name="T52" fmla="*/ 86 w 470"/>
                <a:gd name="T53" fmla="*/ 214 h 470"/>
                <a:gd name="T54" fmla="*/ 50 w 470"/>
                <a:gd name="T55" fmla="*/ 167 h 470"/>
                <a:gd name="T56" fmla="*/ 15 w 470"/>
                <a:gd name="T57" fmla="*/ 118 h 470"/>
                <a:gd name="T58" fmla="*/ 186 w 470"/>
                <a:gd name="T59" fmla="*/ 285 h 470"/>
                <a:gd name="T60" fmla="*/ 228 w 470"/>
                <a:gd name="T61" fmla="*/ 325 h 470"/>
                <a:gd name="T62" fmla="*/ 273 w 470"/>
                <a:gd name="T63" fmla="*/ 364 h 470"/>
                <a:gd name="T64" fmla="*/ 319 w 470"/>
                <a:gd name="T65" fmla="*/ 401 h 470"/>
                <a:gd name="T66" fmla="*/ 367 w 470"/>
                <a:gd name="T67" fmla="*/ 434 h 470"/>
                <a:gd name="T68" fmla="*/ 328 w 470"/>
                <a:gd name="T69" fmla="*/ 439 h 470"/>
                <a:gd name="T70" fmla="*/ 280 w 470"/>
                <a:gd name="T71" fmla="*/ 403 h 470"/>
                <a:gd name="T72" fmla="*/ 233 w 470"/>
                <a:gd name="T73" fmla="*/ 365 h 470"/>
                <a:gd name="T74" fmla="*/ 189 w 470"/>
                <a:gd name="T75" fmla="*/ 324 h 470"/>
                <a:gd name="T76" fmla="*/ 186 w 470"/>
                <a:gd name="T77" fmla="*/ 285 h 470"/>
                <a:gd name="T78" fmla="*/ 377 w 470"/>
                <a:gd name="T79" fmla="*/ 440 h 470"/>
                <a:gd name="T80" fmla="*/ 399 w 470"/>
                <a:gd name="T81" fmla="*/ 444 h 470"/>
                <a:gd name="T82" fmla="*/ 411 w 470"/>
                <a:gd name="T83" fmla="*/ 470 h 470"/>
                <a:gd name="T84" fmla="*/ 396 w 470"/>
                <a:gd name="T85" fmla="*/ 470 h 470"/>
                <a:gd name="T86" fmla="*/ 381 w 470"/>
                <a:gd name="T87" fmla="*/ 468 h 470"/>
                <a:gd name="T88" fmla="*/ 367 w 470"/>
                <a:gd name="T89" fmla="*/ 463 h 470"/>
                <a:gd name="T90" fmla="*/ 353 w 470"/>
                <a:gd name="T91" fmla="*/ 455 h 470"/>
                <a:gd name="T92" fmla="*/ 409 w 470"/>
                <a:gd name="T93" fmla="*/ 444 h 470"/>
                <a:gd name="T94" fmla="*/ 430 w 470"/>
                <a:gd name="T95" fmla="*/ 439 h 470"/>
                <a:gd name="T96" fmla="*/ 448 w 470"/>
                <a:gd name="T97" fmla="*/ 426 h 470"/>
                <a:gd name="T98" fmla="*/ 460 w 470"/>
                <a:gd name="T99" fmla="*/ 450 h 470"/>
                <a:gd name="T100" fmla="*/ 447 w 470"/>
                <a:gd name="T101" fmla="*/ 458 h 470"/>
                <a:gd name="T102" fmla="*/ 434 w 470"/>
                <a:gd name="T103" fmla="*/ 465 h 470"/>
                <a:gd name="T104" fmla="*/ 419 w 470"/>
                <a:gd name="T105" fmla="*/ 469 h 470"/>
                <a:gd name="T106" fmla="*/ 409 w 470"/>
                <a:gd name="T107" fmla="*/ 444 h 470"/>
                <a:gd name="T108" fmla="*/ 453 w 470"/>
                <a:gd name="T109" fmla="*/ 424 h 470"/>
                <a:gd name="T110" fmla="*/ 462 w 470"/>
                <a:gd name="T111" fmla="*/ 423 h 470"/>
                <a:gd name="T112" fmla="*/ 469 w 470"/>
                <a:gd name="T113" fmla="*/ 430 h 470"/>
                <a:gd name="T114" fmla="*/ 469 w 470"/>
                <a:gd name="T115" fmla="*/ 440 h 470"/>
                <a:gd name="T116" fmla="*/ 448 w 470"/>
                <a:gd name="T117" fmla="*/ 42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0" h="470">
                  <a:moveTo>
                    <a:pt x="26" y="5"/>
                  </a:moveTo>
                  <a:lnTo>
                    <a:pt x="30" y="1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4" y="5"/>
                  </a:lnTo>
                  <a:lnTo>
                    <a:pt x="48" y="9"/>
                  </a:lnTo>
                  <a:lnTo>
                    <a:pt x="49" y="13"/>
                  </a:lnTo>
                  <a:lnTo>
                    <a:pt x="48" y="19"/>
                  </a:lnTo>
                  <a:lnTo>
                    <a:pt x="44" y="23"/>
                  </a:lnTo>
                  <a:lnTo>
                    <a:pt x="26" y="5"/>
                  </a:lnTo>
                  <a:close/>
                  <a:moveTo>
                    <a:pt x="44" y="23"/>
                  </a:moveTo>
                  <a:lnTo>
                    <a:pt x="37" y="32"/>
                  </a:lnTo>
                  <a:lnTo>
                    <a:pt x="31" y="40"/>
                  </a:lnTo>
                  <a:lnTo>
                    <a:pt x="28" y="51"/>
                  </a:lnTo>
                  <a:lnTo>
                    <a:pt x="26" y="62"/>
                  </a:lnTo>
                  <a:lnTo>
                    <a:pt x="0" y="59"/>
                  </a:lnTo>
                  <a:lnTo>
                    <a:pt x="1" y="51"/>
                  </a:lnTo>
                  <a:lnTo>
                    <a:pt x="3" y="44"/>
                  </a:lnTo>
                  <a:lnTo>
                    <a:pt x="5" y="37"/>
                  </a:lnTo>
                  <a:lnTo>
                    <a:pt x="9" y="29"/>
                  </a:lnTo>
                  <a:lnTo>
                    <a:pt x="12" y="23"/>
                  </a:lnTo>
                  <a:lnTo>
                    <a:pt x="16" y="17"/>
                  </a:lnTo>
                  <a:lnTo>
                    <a:pt x="21" y="10"/>
                  </a:lnTo>
                  <a:lnTo>
                    <a:pt x="26" y="5"/>
                  </a:lnTo>
                  <a:lnTo>
                    <a:pt x="44" y="23"/>
                  </a:lnTo>
                  <a:close/>
                  <a:moveTo>
                    <a:pt x="26" y="62"/>
                  </a:moveTo>
                  <a:lnTo>
                    <a:pt x="26" y="73"/>
                  </a:lnTo>
                  <a:lnTo>
                    <a:pt x="27" y="83"/>
                  </a:lnTo>
                  <a:lnTo>
                    <a:pt x="31" y="93"/>
                  </a:lnTo>
                  <a:lnTo>
                    <a:pt x="37" y="103"/>
                  </a:lnTo>
                  <a:lnTo>
                    <a:pt x="15" y="118"/>
                  </a:lnTo>
                  <a:lnTo>
                    <a:pt x="11" y="110"/>
                  </a:lnTo>
                  <a:lnTo>
                    <a:pt x="8" y="104"/>
                  </a:lnTo>
                  <a:lnTo>
                    <a:pt x="4" y="96"/>
                  </a:lnTo>
                  <a:lnTo>
                    <a:pt x="2" y="89"/>
                  </a:lnTo>
                  <a:lnTo>
                    <a:pt x="1" y="81"/>
                  </a:lnTo>
                  <a:lnTo>
                    <a:pt x="0" y="74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26" y="62"/>
                  </a:lnTo>
                  <a:close/>
                  <a:moveTo>
                    <a:pt x="37" y="103"/>
                  </a:moveTo>
                  <a:lnTo>
                    <a:pt x="53" y="128"/>
                  </a:lnTo>
                  <a:lnTo>
                    <a:pt x="70" y="152"/>
                  </a:lnTo>
                  <a:lnTo>
                    <a:pt x="87" y="175"/>
                  </a:lnTo>
                  <a:lnTo>
                    <a:pt x="106" y="198"/>
                  </a:lnTo>
                  <a:lnTo>
                    <a:pt x="125" y="221"/>
                  </a:lnTo>
                  <a:lnTo>
                    <a:pt x="145" y="242"/>
                  </a:lnTo>
                  <a:lnTo>
                    <a:pt x="164" y="264"/>
                  </a:lnTo>
                  <a:lnTo>
                    <a:pt x="186" y="285"/>
                  </a:lnTo>
                  <a:lnTo>
                    <a:pt x="167" y="304"/>
                  </a:lnTo>
                  <a:lnTo>
                    <a:pt x="146" y="282"/>
                  </a:lnTo>
                  <a:lnTo>
                    <a:pt x="125" y="260"/>
                  </a:lnTo>
                  <a:lnTo>
                    <a:pt x="106" y="237"/>
                  </a:lnTo>
                  <a:lnTo>
                    <a:pt x="86" y="214"/>
                  </a:lnTo>
                  <a:lnTo>
                    <a:pt x="67" y="190"/>
                  </a:lnTo>
                  <a:lnTo>
                    <a:pt x="50" y="167"/>
                  </a:lnTo>
                  <a:lnTo>
                    <a:pt x="31" y="142"/>
                  </a:lnTo>
                  <a:lnTo>
                    <a:pt x="15" y="118"/>
                  </a:lnTo>
                  <a:lnTo>
                    <a:pt x="37" y="103"/>
                  </a:lnTo>
                  <a:close/>
                  <a:moveTo>
                    <a:pt x="186" y="285"/>
                  </a:moveTo>
                  <a:lnTo>
                    <a:pt x="206" y="306"/>
                  </a:lnTo>
                  <a:lnTo>
                    <a:pt x="228" y="325"/>
                  </a:lnTo>
                  <a:lnTo>
                    <a:pt x="251" y="346"/>
                  </a:lnTo>
                  <a:lnTo>
                    <a:pt x="273" y="364"/>
                  </a:lnTo>
                  <a:lnTo>
                    <a:pt x="296" y="383"/>
                  </a:lnTo>
                  <a:lnTo>
                    <a:pt x="319" y="401"/>
                  </a:lnTo>
                  <a:lnTo>
                    <a:pt x="343" y="417"/>
                  </a:lnTo>
                  <a:lnTo>
                    <a:pt x="367" y="434"/>
                  </a:lnTo>
                  <a:lnTo>
                    <a:pt x="353" y="455"/>
                  </a:lnTo>
                  <a:lnTo>
                    <a:pt x="328" y="439"/>
                  </a:lnTo>
                  <a:lnTo>
                    <a:pt x="303" y="422"/>
                  </a:lnTo>
                  <a:lnTo>
                    <a:pt x="280" y="403"/>
                  </a:lnTo>
                  <a:lnTo>
                    <a:pt x="256" y="384"/>
                  </a:lnTo>
                  <a:lnTo>
                    <a:pt x="233" y="365"/>
                  </a:lnTo>
                  <a:lnTo>
                    <a:pt x="211" y="345"/>
                  </a:lnTo>
                  <a:lnTo>
                    <a:pt x="189" y="324"/>
                  </a:lnTo>
                  <a:lnTo>
                    <a:pt x="167" y="304"/>
                  </a:lnTo>
                  <a:lnTo>
                    <a:pt x="186" y="285"/>
                  </a:lnTo>
                  <a:close/>
                  <a:moveTo>
                    <a:pt x="367" y="434"/>
                  </a:moveTo>
                  <a:lnTo>
                    <a:pt x="377" y="440"/>
                  </a:lnTo>
                  <a:lnTo>
                    <a:pt x="388" y="443"/>
                  </a:lnTo>
                  <a:lnTo>
                    <a:pt x="399" y="444"/>
                  </a:lnTo>
                  <a:lnTo>
                    <a:pt x="409" y="444"/>
                  </a:lnTo>
                  <a:lnTo>
                    <a:pt x="411" y="470"/>
                  </a:lnTo>
                  <a:lnTo>
                    <a:pt x="404" y="470"/>
                  </a:lnTo>
                  <a:lnTo>
                    <a:pt x="396" y="470"/>
                  </a:lnTo>
                  <a:lnTo>
                    <a:pt x="389" y="469"/>
                  </a:lnTo>
                  <a:lnTo>
                    <a:pt x="381" y="468"/>
                  </a:lnTo>
                  <a:lnTo>
                    <a:pt x="374" y="466"/>
                  </a:lnTo>
                  <a:lnTo>
                    <a:pt x="367" y="463"/>
                  </a:lnTo>
                  <a:lnTo>
                    <a:pt x="360" y="459"/>
                  </a:lnTo>
                  <a:lnTo>
                    <a:pt x="353" y="455"/>
                  </a:lnTo>
                  <a:lnTo>
                    <a:pt x="367" y="434"/>
                  </a:lnTo>
                  <a:close/>
                  <a:moveTo>
                    <a:pt x="409" y="444"/>
                  </a:moveTo>
                  <a:lnTo>
                    <a:pt x="420" y="442"/>
                  </a:lnTo>
                  <a:lnTo>
                    <a:pt x="430" y="439"/>
                  </a:lnTo>
                  <a:lnTo>
                    <a:pt x="440" y="433"/>
                  </a:lnTo>
                  <a:lnTo>
                    <a:pt x="448" y="426"/>
                  </a:lnTo>
                  <a:lnTo>
                    <a:pt x="467" y="444"/>
                  </a:lnTo>
                  <a:lnTo>
                    <a:pt x="460" y="450"/>
                  </a:lnTo>
                  <a:lnTo>
                    <a:pt x="454" y="454"/>
                  </a:lnTo>
                  <a:lnTo>
                    <a:pt x="447" y="458"/>
                  </a:lnTo>
                  <a:lnTo>
                    <a:pt x="441" y="461"/>
                  </a:lnTo>
                  <a:lnTo>
                    <a:pt x="434" y="465"/>
                  </a:lnTo>
                  <a:lnTo>
                    <a:pt x="427" y="467"/>
                  </a:lnTo>
                  <a:lnTo>
                    <a:pt x="419" y="469"/>
                  </a:lnTo>
                  <a:lnTo>
                    <a:pt x="411" y="470"/>
                  </a:lnTo>
                  <a:lnTo>
                    <a:pt x="409" y="444"/>
                  </a:lnTo>
                  <a:close/>
                  <a:moveTo>
                    <a:pt x="448" y="426"/>
                  </a:moveTo>
                  <a:lnTo>
                    <a:pt x="453" y="424"/>
                  </a:lnTo>
                  <a:lnTo>
                    <a:pt x="457" y="423"/>
                  </a:lnTo>
                  <a:lnTo>
                    <a:pt x="462" y="423"/>
                  </a:lnTo>
                  <a:lnTo>
                    <a:pt x="467" y="426"/>
                  </a:lnTo>
                  <a:lnTo>
                    <a:pt x="469" y="430"/>
                  </a:lnTo>
                  <a:lnTo>
                    <a:pt x="470" y="434"/>
                  </a:lnTo>
                  <a:lnTo>
                    <a:pt x="469" y="440"/>
                  </a:lnTo>
                  <a:lnTo>
                    <a:pt x="467" y="444"/>
                  </a:lnTo>
                  <a:lnTo>
                    <a:pt x="448" y="426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338">
              <a:extLst>
                <a:ext uri="{FF2B5EF4-FFF2-40B4-BE49-F238E27FC236}">
                  <a16:creationId xmlns:a16="http://schemas.microsoft.com/office/drawing/2014/main" id="{E323E9D4-9681-4B0D-A7BE-515776E649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3213" y="2417763"/>
              <a:ext cx="22225" cy="22225"/>
            </a:xfrm>
            <a:custGeom>
              <a:avLst/>
              <a:gdLst>
                <a:gd name="T0" fmla="*/ 23 w 56"/>
                <a:gd name="T1" fmla="*/ 52 h 55"/>
                <a:gd name="T2" fmla="*/ 18 w 56"/>
                <a:gd name="T3" fmla="*/ 54 h 55"/>
                <a:gd name="T4" fmla="*/ 13 w 56"/>
                <a:gd name="T5" fmla="*/ 55 h 55"/>
                <a:gd name="T6" fmla="*/ 9 w 56"/>
                <a:gd name="T7" fmla="*/ 54 h 55"/>
                <a:gd name="T8" fmla="*/ 4 w 56"/>
                <a:gd name="T9" fmla="*/ 52 h 55"/>
                <a:gd name="T10" fmla="*/ 1 w 56"/>
                <a:gd name="T11" fmla="*/ 48 h 55"/>
                <a:gd name="T12" fmla="*/ 0 w 56"/>
                <a:gd name="T13" fmla="*/ 42 h 55"/>
                <a:gd name="T14" fmla="*/ 1 w 56"/>
                <a:gd name="T15" fmla="*/ 38 h 55"/>
                <a:gd name="T16" fmla="*/ 4 w 56"/>
                <a:gd name="T17" fmla="*/ 34 h 55"/>
                <a:gd name="T18" fmla="*/ 23 w 56"/>
                <a:gd name="T19" fmla="*/ 52 h 55"/>
                <a:gd name="T20" fmla="*/ 4 w 56"/>
                <a:gd name="T21" fmla="*/ 34 h 55"/>
                <a:gd name="T22" fmla="*/ 34 w 56"/>
                <a:gd name="T23" fmla="*/ 4 h 55"/>
                <a:gd name="T24" fmla="*/ 52 w 56"/>
                <a:gd name="T25" fmla="*/ 22 h 55"/>
                <a:gd name="T26" fmla="*/ 23 w 56"/>
                <a:gd name="T27" fmla="*/ 52 h 55"/>
                <a:gd name="T28" fmla="*/ 4 w 56"/>
                <a:gd name="T29" fmla="*/ 34 h 55"/>
                <a:gd name="T30" fmla="*/ 34 w 56"/>
                <a:gd name="T31" fmla="*/ 4 h 55"/>
                <a:gd name="T32" fmla="*/ 38 w 56"/>
                <a:gd name="T33" fmla="*/ 1 h 55"/>
                <a:gd name="T34" fmla="*/ 43 w 56"/>
                <a:gd name="T35" fmla="*/ 0 h 55"/>
                <a:gd name="T36" fmla="*/ 47 w 56"/>
                <a:gd name="T37" fmla="*/ 1 h 55"/>
                <a:gd name="T38" fmla="*/ 52 w 56"/>
                <a:gd name="T39" fmla="*/ 4 h 55"/>
                <a:gd name="T40" fmla="*/ 55 w 56"/>
                <a:gd name="T41" fmla="*/ 8 h 55"/>
                <a:gd name="T42" fmla="*/ 56 w 56"/>
                <a:gd name="T43" fmla="*/ 13 h 55"/>
                <a:gd name="T44" fmla="*/ 55 w 56"/>
                <a:gd name="T45" fmla="*/ 18 h 55"/>
                <a:gd name="T46" fmla="*/ 52 w 56"/>
                <a:gd name="T47" fmla="*/ 22 h 55"/>
                <a:gd name="T48" fmla="*/ 34 w 56"/>
                <a:gd name="T49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5">
                  <a:moveTo>
                    <a:pt x="23" y="52"/>
                  </a:moveTo>
                  <a:lnTo>
                    <a:pt x="18" y="54"/>
                  </a:lnTo>
                  <a:lnTo>
                    <a:pt x="13" y="55"/>
                  </a:lnTo>
                  <a:lnTo>
                    <a:pt x="9" y="54"/>
                  </a:lnTo>
                  <a:lnTo>
                    <a:pt x="4" y="52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1" y="38"/>
                  </a:lnTo>
                  <a:lnTo>
                    <a:pt x="4" y="34"/>
                  </a:lnTo>
                  <a:lnTo>
                    <a:pt x="23" y="52"/>
                  </a:lnTo>
                  <a:close/>
                  <a:moveTo>
                    <a:pt x="4" y="34"/>
                  </a:moveTo>
                  <a:lnTo>
                    <a:pt x="34" y="4"/>
                  </a:lnTo>
                  <a:lnTo>
                    <a:pt x="52" y="22"/>
                  </a:lnTo>
                  <a:lnTo>
                    <a:pt x="23" y="52"/>
                  </a:lnTo>
                  <a:lnTo>
                    <a:pt x="4" y="34"/>
                  </a:lnTo>
                  <a:close/>
                  <a:moveTo>
                    <a:pt x="34" y="4"/>
                  </a:moveTo>
                  <a:lnTo>
                    <a:pt x="38" y="1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52" y="4"/>
                  </a:lnTo>
                  <a:lnTo>
                    <a:pt x="55" y="8"/>
                  </a:lnTo>
                  <a:lnTo>
                    <a:pt x="56" y="13"/>
                  </a:lnTo>
                  <a:lnTo>
                    <a:pt x="55" y="18"/>
                  </a:lnTo>
                  <a:lnTo>
                    <a:pt x="52" y="22"/>
                  </a:lnTo>
                  <a:lnTo>
                    <a:pt x="34" y="4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339">
              <a:extLst>
                <a:ext uri="{FF2B5EF4-FFF2-40B4-BE49-F238E27FC236}">
                  <a16:creationId xmlns:a16="http://schemas.microsoft.com/office/drawing/2014/main" id="{31707ABF-BF70-4DD9-93D4-FBB9F323CC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2389188"/>
              <a:ext cx="15875" cy="39688"/>
            </a:xfrm>
            <a:custGeom>
              <a:avLst/>
              <a:gdLst>
                <a:gd name="T0" fmla="*/ 22 w 41"/>
                <a:gd name="T1" fmla="*/ 94 h 98"/>
                <a:gd name="T2" fmla="*/ 17 w 41"/>
                <a:gd name="T3" fmla="*/ 97 h 98"/>
                <a:gd name="T4" fmla="*/ 13 w 41"/>
                <a:gd name="T5" fmla="*/ 98 h 98"/>
                <a:gd name="T6" fmla="*/ 8 w 41"/>
                <a:gd name="T7" fmla="*/ 97 h 98"/>
                <a:gd name="T8" fmla="*/ 4 w 41"/>
                <a:gd name="T9" fmla="*/ 94 h 98"/>
                <a:gd name="T10" fmla="*/ 1 w 41"/>
                <a:gd name="T11" fmla="*/ 90 h 98"/>
                <a:gd name="T12" fmla="*/ 0 w 41"/>
                <a:gd name="T13" fmla="*/ 85 h 98"/>
                <a:gd name="T14" fmla="*/ 1 w 41"/>
                <a:gd name="T15" fmla="*/ 80 h 98"/>
                <a:gd name="T16" fmla="*/ 4 w 41"/>
                <a:gd name="T17" fmla="*/ 76 h 98"/>
                <a:gd name="T18" fmla="*/ 22 w 41"/>
                <a:gd name="T19" fmla="*/ 94 h 98"/>
                <a:gd name="T20" fmla="*/ 4 w 41"/>
                <a:gd name="T21" fmla="*/ 76 h 98"/>
                <a:gd name="T22" fmla="*/ 9 w 41"/>
                <a:gd name="T23" fmla="*/ 70 h 98"/>
                <a:gd name="T24" fmla="*/ 12 w 41"/>
                <a:gd name="T25" fmla="*/ 64 h 98"/>
                <a:gd name="T26" fmla="*/ 14 w 41"/>
                <a:gd name="T27" fmla="*/ 56 h 98"/>
                <a:gd name="T28" fmla="*/ 15 w 41"/>
                <a:gd name="T29" fmla="*/ 49 h 98"/>
                <a:gd name="T30" fmla="*/ 41 w 41"/>
                <a:gd name="T31" fmla="*/ 49 h 98"/>
                <a:gd name="T32" fmla="*/ 40 w 41"/>
                <a:gd name="T33" fmla="*/ 55 h 98"/>
                <a:gd name="T34" fmla="*/ 40 w 41"/>
                <a:gd name="T35" fmla="*/ 60 h 98"/>
                <a:gd name="T36" fmla="*/ 38 w 41"/>
                <a:gd name="T37" fmla="*/ 67 h 98"/>
                <a:gd name="T38" fmla="*/ 36 w 41"/>
                <a:gd name="T39" fmla="*/ 72 h 98"/>
                <a:gd name="T40" fmla="*/ 34 w 41"/>
                <a:gd name="T41" fmla="*/ 79 h 98"/>
                <a:gd name="T42" fmla="*/ 30 w 41"/>
                <a:gd name="T43" fmla="*/ 84 h 98"/>
                <a:gd name="T44" fmla="*/ 26 w 41"/>
                <a:gd name="T45" fmla="*/ 90 h 98"/>
                <a:gd name="T46" fmla="*/ 22 w 41"/>
                <a:gd name="T47" fmla="*/ 94 h 98"/>
                <a:gd name="T48" fmla="*/ 4 w 41"/>
                <a:gd name="T49" fmla="*/ 76 h 98"/>
                <a:gd name="T50" fmla="*/ 15 w 41"/>
                <a:gd name="T51" fmla="*/ 49 h 98"/>
                <a:gd name="T52" fmla="*/ 14 w 41"/>
                <a:gd name="T53" fmla="*/ 41 h 98"/>
                <a:gd name="T54" fmla="*/ 12 w 41"/>
                <a:gd name="T55" fmla="*/ 35 h 98"/>
                <a:gd name="T56" fmla="*/ 9 w 41"/>
                <a:gd name="T57" fmla="*/ 27 h 98"/>
                <a:gd name="T58" fmla="*/ 4 w 41"/>
                <a:gd name="T59" fmla="*/ 22 h 98"/>
                <a:gd name="T60" fmla="*/ 22 w 41"/>
                <a:gd name="T61" fmla="*/ 3 h 98"/>
                <a:gd name="T62" fmla="*/ 26 w 41"/>
                <a:gd name="T63" fmla="*/ 9 h 98"/>
                <a:gd name="T64" fmla="*/ 30 w 41"/>
                <a:gd name="T65" fmla="*/ 13 h 98"/>
                <a:gd name="T66" fmla="*/ 34 w 41"/>
                <a:gd name="T67" fmla="*/ 18 h 98"/>
                <a:gd name="T68" fmla="*/ 36 w 41"/>
                <a:gd name="T69" fmla="*/ 25 h 98"/>
                <a:gd name="T70" fmla="*/ 38 w 41"/>
                <a:gd name="T71" fmla="*/ 30 h 98"/>
                <a:gd name="T72" fmla="*/ 40 w 41"/>
                <a:gd name="T73" fmla="*/ 37 h 98"/>
                <a:gd name="T74" fmla="*/ 40 w 41"/>
                <a:gd name="T75" fmla="*/ 42 h 98"/>
                <a:gd name="T76" fmla="*/ 41 w 41"/>
                <a:gd name="T77" fmla="*/ 49 h 98"/>
                <a:gd name="T78" fmla="*/ 15 w 41"/>
                <a:gd name="T79" fmla="*/ 49 h 98"/>
                <a:gd name="T80" fmla="*/ 4 w 41"/>
                <a:gd name="T81" fmla="*/ 22 h 98"/>
                <a:gd name="T82" fmla="*/ 1 w 41"/>
                <a:gd name="T83" fmla="*/ 17 h 98"/>
                <a:gd name="T84" fmla="*/ 0 w 41"/>
                <a:gd name="T85" fmla="*/ 12 h 98"/>
                <a:gd name="T86" fmla="*/ 1 w 41"/>
                <a:gd name="T87" fmla="*/ 8 h 98"/>
                <a:gd name="T88" fmla="*/ 4 w 41"/>
                <a:gd name="T89" fmla="*/ 3 h 98"/>
                <a:gd name="T90" fmla="*/ 8 w 41"/>
                <a:gd name="T91" fmla="*/ 0 h 98"/>
                <a:gd name="T92" fmla="*/ 13 w 41"/>
                <a:gd name="T93" fmla="*/ 0 h 98"/>
                <a:gd name="T94" fmla="*/ 17 w 41"/>
                <a:gd name="T95" fmla="*/ 0 h 98"/>
                <a:gd name="T96" fmla="*/ 22 w 41"/>
                <a:gd name="T97" fmla="*/ 3 h 98"/>
                <a:gd name="T98" fmla="*/ 4 w 41"/>
                <a:gd name="T99" fmla="*/ 2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" h="98">
                  <a:moveTo>
                    <a:pt x="22" y="94"/>
                  </a:moveTo>
                  <a:lnTo>
                    <a:pt x="17" y="97"/>
                  </a:lnTo>
                  <a:lnTo>
                    <a:pt x="13" y="98"/>
                  </a:lnTo>
                  <a:lnTo>
                    <a:pt x="8" y="97"/>
                  </a:lnTo>
                  <a:lnTo>
                    <a:pt x="4" y="94"/>
                  </a:lnTo>
                  <a:lnTo>
                    <a:pt x="1" y="90"/>
                  </a:lnTo>
                  <a:lnTo>
                    <a:pt x="0" y="85"/>
                  </a:lnTo>
                  <a:lnTo>
                    <a:pt x="1" y="80"/>
                  </a:lnTo>
                  <a:lnTo>
                    <a:pt x="4" y="76"/>
                  </a:lnTo>
                  <a:lnTo>
                    <a:pt x="22" y="94"/>
                  </a:lnTo>
                  <a:close/>
                  <a:moveTo>
                    <a:pt x="4" y="76"/>
                  </a:moveTo>
                  <a:lnTo>
                    <a:pt x="9" y="70"/>
                  </a:lnTo>
                  <a:lnTo>
                    <a:pt x="12" y="64"/>
                  </a:lnTo>
                  <a:lnTo>
                    <a:pt x="14" y="56"/>
                  </a:lnTo>
                  <a:lnTo>
                    <a:pt x="15" y="49"/>
                  </a:lnTo>
                  <a:lnTo>
                    <a:pt x="41" y="49"/>
                  </a:lnTo>
                  <a:lnTo>
                    <a:pt x="40" y="55"/>
                  </a:lnTo>
                  <a:lnTo>
                    <a:pt x="40" y="60"/>
                  </a:lnTo>
                  <a:lnTo>
                    <a:pt x="38" y="67"/>
                  </a:lnTo>
                  <a:lnTo>
                    <a:pt x="36" y="72"/>
                  </a:lnTo>
                  <a:lnTo>
                    <a:pt x="34" y="79"/>
                  </a:lnTo>
                  <a:lnTo>
                    <a:pt x="30" y="84"/>
                  </a:lnTo>
                  <a:lnTo>
                    <a:pt x="26" y="90"/>
                  </a:lnTo>
                  <a:lnTo>
                    <a:pt x="22" y="94"/>
                  </a:lnTo>
                  <a:lnTo>
                    <a:pt x="4" y="76"/>
                  </a:lnTo>
                  <a:close/>
                  <a:moveTo>
                    <a:pt x="15" y="49"/>
                  </a:moveTo>
                  <a:lnTo>
                    <a:pt x="14" y="41"/>
                  </a:lnTo>
                  <a:lnTo>
                    <a:pt x="12" y="35"/>
                  </a:lnTo>
                  <a:lnTo>
                    <a:pt x="9" y="27"/>
                  </a:lnTo>
                  <a:lnTo>
                    <a:pt x="4" y="22"/>
                  </a:lnTo>
                  <a:lnTo>
                    <a:pt x="22" y="3"/>
                  </a:lnTo>
                  <a:lnTo>
                    <a:pt x="26" y="9"/>
                  </a:lnTo>
                  <a:lnTo>
                    <a:pt x="30" y="13"/>
                  </a:lnTo>
                  <a:lnTo>
                    <a:pt x="34" y="18"/>
                  </a:lnTo>
                  <a:lnTo>
                    <a:pt x="36" y="25"/>
                  </a:lnTo>
                  <a:lnTo>
                    <a:pt x="38" y="30"/>
                  </a:lnTo>
                  <a:lnTo>
                    <a:pt x="40" y="37"/>
                  </a:lnTo>
                  <a:lnTo>
                    <a:pt x="40" y="42"/>
                  </a:lnTo>
                  <a:lnTo>
                    <a:pt x="41" y="49"/>
                  </a:lnTo>
                  <a:lnTo>
                    <a:pt x="15" y="49"/>
                  </a:lnTo>
                  <a:close/>
                  <a:moveTo>
                    <a:pt x="4" y="22"/>
                  </a:move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3"/>
                  </a:lnTo>
                  <a:lnTo>
                    <a:pt x="4" y="22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340">
              <a:extLst>
                <a:ext uri="{FF2B5EF4-FFF2-40B4-BE49-F238E27FC236}">
                  <a16:creationId xmlns:a16="http://schemas.microsoft.com/office/drawing/2014/main" id="{2FEC7738-DD96-4571-8282-A4C8DBE96E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3688" y="2366963"/>
              <a:ext cx="31750" cy="31750"/>
            </a:xfrm>
            <a:custGeom>
              <a:avLst/>
              <a:gdLst>
                <a:gd name="T0" fmla="*/ 76 w 80"/>
                <a:gd name="T1" fmla="*/ 58 h 80"/>
                <a:gd name="T2" fmla="*/ 79 w 80"/>
                <a:gd name="T3" fmla="*/ 63 h 80"/>
                <a:gd name="T4" fmla="*/ 80 w 80"/>
                <a:gd name="T5" fmla="*/ 67 h 80"/>
                <a:gd name="T6" fmla="*/ 79 w 80"/>
                <a:gd name="T7" fmla="*/ 72 h 80"/>
                <a:gd name="T8" fmla="*/ 76 w 80"/>
                <a:gd name="T9" fmla="*/ 77 h 80"/>
                <a:gd name="T10" fmla="*/ 71 w 80"/>
                <a:gd name="T11" fmla="*/ 79 h 80"/>
                <a:gd name="T12" fmla="*/ 67 w 80"/>
                <a:gd name="T13" fmla="*/ 80 h 80"/>
                <a:gd name="T14" fmla="*/ 62 w 80"/>
                <a:gd name="T15" fmla="*/ 79 h 80"/>
                <a:gd name="T16" fmla="*/ 58 w 80"/>
                <a:gd name="T17" fmla="*/ 77 h 80"/>
                <a:gd name="T18" fmla="*/ 76 w 80"/>
                <a:gd name="T19" fmla="*/ 58 h 80"/>
                <a:gd name="T20" fmla="*/ 58 w 80"/>
                <a:gd name="T21" fmla="*/ 77 h 80"/>
                <a:gd name="T22" fmla="*/ 3 w 80"/>
                <a:gd name="T23" fmla="*/ 22 h 80"/>
                <a:gd name="T24" fmla="*/ 22 w 80"/>
                <a:gd name="T25" fmla="*/ 4 h 80"/>
                <a:gd name="T26" fmla="*/ 76 w 80"/>
                <a:gd name="T27" fmla="*/ 58 h 80"/>
                <a:gd name="T28" fmla="*/ 58 w 80"/>
                <a:gd name="T29" fmla="*/ 77 h 80"/>
                <a:gd name="T30" fmla="*/ 3 w 80"/>
                <a:gd name="T31" fmla="*/ 22 h 80"/>
                <a:gd name="T32" fmla="*/ 0 w 80"/>
                <a:gd name="T33" fmla="*/ 17 h 80"/>
                <a:gd name="T34" fmla="*/ 0 w 80"/>
                <a:gd name="T35" fmla="*/ 13 h 80"/>
                <a:gd name="T36" fmla="*/ 0 w 80"/>
                <a:gd name="T37" fmla="*/ 9 h 80"/>
                <a:gd name="T38" fmla="*/ 3 w 80"/>
                <a:gd name="T39" fmla="*/ 4 h 80"/>
                <a:gd name="T40" fmla="*/ 8 w 80"/>
                <a:gd name="T41" fmla="*/ 1 h 80"/>
                <a:gd name="T42" fmla="*/ 12 w 80"/>
                <a:gd name="T43" fmla="*/ 0 h 80"/>
                <a:gd name="T44" fmla="*/ 17 w 80"/>
                <a:gd name="T45" fmla="*/ 1 h 80"/>
                <a:gd name="T46" fmla="*/ 22 w 80"/>
                <a:gd name="T47" fmla="*/ 4 h 80"/>
                <a:gd name="T48" fmla="*/ 3 w 80"/>
                <a:gd name="T4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80">
                  <a:moveTo>
                    <a:pt x="76" y="58"/>
                  </a:moveTo>
                  <a:lnTo>
                    <a:pt x="79" y="63"/>
                  </a:lnTo>
                  <a:lnTo>
                    <a:pt x="80" y="67"/>
                  </a:lnTo>
                  <a:lnTo>
                    <a:pt x="79" y="72"/>
                  </a:lnTo>
                  <a:lnTo>
                    <a:pt x="76" y="77"/>
                  </a:lnTo>
                  <a:lnTo>
                    <a:pt x="71" y="79"/>
                  </a:lnTo>
                  <a:lnTo>
                    <a:pt x="67" y="80"/>
                  </a:lnTo>
                  <a:lnTo>
                    <a:pt x="62" y="79"/>
                  </a:lnTo>
                  <a:lnTo>
                    <a:pt x="58" y="77"/>
                  </a:lnTo>
                  <a:lnTo>
                    <a:pt x="76" y="58"/>
                  </a:lnTo>
                  <a:close/>
                  <a:moveTo>
                    <a:pt x="58" y="77"/>
                  </a:moveTo>
                  <a:lnTo>
                    <a:pt x="3" y="22"/>
                  </a:lnTo>
                  <a:lnTo>
                    <a:pt x="22" y="4"/>
                  </a:lnTo>
                  <a:lnTo>
                    <a:pt x="76" y="58"/>
                  </a:lnTo>
                  <a:lnTo>
                    <a:pt x="58" y="77"/>
                  </a:lnTo>
                  <a:close/>
                  <a:moveTo>
                    <a:pt x="3" y="22"/>
                  </a:moveTo>
                  <a:lnTo>
                    <a:pt x="0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3" y="22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341">
              <a:extLst>
                <a:ext uri="{FF2B5EF4-FFF2-40B4-BE49-F238E27FC236}">
                  <a16:creationId xmlns:a16="http://schemas.microsoft.com/office/drawing/2014/main" id="{4E84DB68-62A7-4410-BA89-FA82E36817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5113" y="2362200"/>
              <a:ext cx="38100" cy="15875"/>
            </a:xfrm>
            <a:custGeom>
              <a:avLst/>
              <a:gdLst>
                <a:gd name="T0" fmla="*/ 95 w 98"/>
                <a:gd name="T1" fmla="*/ 19 h 41"/>
                <a:gd name="T2" fmla="*/ 97 w 98"/>
                <a:gd name="T3" fmla="*/ 22 h 41"/>
                <a:gd name="T4" fmla="*/ 98 w 98"/>
                <a:gd name="T5" fmla="*/ 28 h 41"/>
                <a:gd name="T6" fmla="*/ 97 w 98"/>
                <a:gd name="T7" fmla="*/ 32 h 41"/>
                <a:gd name="T8" fmla="*/ 95 w 98"/>
                <a:gd name="T9" fmla="*/ 37 h 41"/>
                <a:gd name="T10" fmla="*/ 90 w 98"/>
                <a:gd name="T11" fmla="*/ 40 h 41"/>
                <a:gd name="T12" fmla="*/ 85 w 98"/>
                <a:gd name="T13" fmla="*/ 41 h 41"/>
                <a:gd name="T14" fmla="*/ 81 w 98"/>
                <a:gd name="T15" fmla="*/ 40 h 41"/>
                <a:gd name="T16" fmla="*/ 76 w 98"/>
                <a:gd name="T17" fmla="*/ 37 h 41"/>
                <a:gd name="T18" fmla="*/ 95 w 98"/>
                <a:gd name="T19" fmla="*/ 19 h 41"/>
                <a:gd name="T20" fmla="*/ 76 w 98"/>
                <a:gd name="T21" fmla="*/ 37 h 41"/>
                <a:gd name="T22" fmla="*/ 70 w 98"/>
                <a:gd name="T23" fmla="*/ 32 h 41"/>
                <a:gd name="T24" fmla="*/ 63 w 98"/>
                <a:gd name="T25" fmla="*/ 29 h 41"/>
                <a:gd name="T26" fmla="*/ 57 w 98"/>
                <a:gd name="T27" fmla="*/ 27 h 41"/>
                <a:gd name="T28" fmla="*/ 49 w 98"/>
                <a:gd name="T29" fmla="*/ 26 h 41"/>
                <a:gd name="T30" fmla="*/ 49 w 98"/>
                <a:gd name="T31" fmla="*/ 0 h 41"/>
                <a:gd name="T32" fmla="*/ 55 w 98"/>
                <a:gd name="T33" fmla="*/ 0 h 41"/>
                <a:gd name="T34" fmla="*/ 61 w 98"/>
                <a:gd name="T35" fmla="*/ 1 h 41"/>
                <a:gd name="T36" fmla="*/ 68 w 98"/>
                <a:gd name="T37" fmla="*/ 3 h 41"/>
                <a:gd name="T38" fmla="*/ 73 w 98"/>
                <a:gd name="T39" fmla="*/ 4 h 41"/>
                <a:gd name="T40" fmla="*/ 79 w 98"/>
                <a:gd name="T41" fmla="*/ 7 h 41"/>
                <a:gd name="T42" fmla="*/ 84 w 98"/>
                <a:gd name="T43" fmla="*/ 11 h 41"/>
                <a:gd name="T44" fmla="*/ 89 w 98"/>
                <a:gd name="T45" fmla="*/ 14 h 41"/>
                <a:gd name="T46" fmla="*/ 95 w 98"/>
                <a:gd name="T47" fmla="*/ 19 h 41"/>
                <a:gd name="T48" fmla="*/ 76 w 98"/>
                <a:gd name="T49" fmla="*/ 37 h 41"/>
                <a:gd name="T50" fmla="*/ 49 w 98"/>
                <a:gd name="T51" fmla="*/ 26 h 41"/>
                <a:gd name="T52" fmla="*/ 42 w 98"/>
                <a:gd name="T53" fmla="*/ 27 h 41"/>
                <a:gd name="T54" fmla="*/ 34 w 98"/>
                <a:gd name="T55" fmla="*/ 29 h 41"/>
                <a:gd name="T56" fmla="*/ 28 w 98"/>
                <a:gd name="T57" fmla="*/ 32 h 41"/>
                <a:gd name="T58" fmla="*/ 21 w 98"/>
                <a:gd name="T59" fmla="*/ 37 h 41"/>
                <a:gd name="T60" fmla="*/ 4 w 98"/>
                <a:gd name="T61" fmla="*/ 19 h 41"/>
                <a:gd name="T62" fmla="*/ 8 w 98"/>
                <a:gd name="T63" fmla="*/ 14 h 41"/>
                <a:gd name="T64" fmla="*/ 14 w 98"/>
                <a:gd name="T65" fmla="*/ 11 h 41"/>
                <a:gd name="T66" fmla="*/ 19 w 98"/>
                <a:gd name="T67" fmla="*/ 7 h 41"/>
                <a:gd name="T68" fmla="*/ 25 w 98"/>
                <a:gd name="T69" fmla="*/ 4 h 41"/>
                <a:gd name="T70" fmla="*/ 31 w 98"/>
                <a:gd name="T71" fmla="*/ 3 h 41"/>
                <a:gd name="T72" fmla="*/ 36 w 98"/>
                <a:gd name="T73" fmla="*/ 1 h 41"/>
                <a:gd name="T74" fmla="*/ 43 w 98"/>
                <a:gd name="T75" fmla="*/ 0 h 41"/>
                <a:gd name="T76" fmla="*/ 49 w 98"/>
                <a:gd name="T77" fmla="*/ 0 h 41"/>
                <a:gd name="T78" fmla="*/ 49 w 98"/>
                <a:gd name="T79" fmla="*/ 26 h 41"/>
                <a:gd name="T80" fmla="*/ 21 w 98"/>
                <a:gd name="T81" fmla="*/ 37 h 41"/>
                <a:gd name="T82" fmla="*/ 18 w 98"/>
                <a:gd name="T83" fmla="*/ 40 h 41"/>
                <a:gd name="T84" fmla="*/ 13 w 98"/>
                <a:gd name="T85" fmla="*/ 41 h 41"/>
                <a:gd name="T86" fmla="*/ 8 w 98"/>
                <a:gd name="T87" fmla="*/ 40 h 41"/>
                <a:gd name="T88" fmla="*/ 4 w 98"/>
                <a:gd name="T89" fmla="*/ 37 h 41"/>
                <a:gd name="T90" fmla="*/ 1 w 98"/>
                <a:gd name="T91" fmla="*/ 32 h 41"/>
                <a:gd name="T92" fmla="*/ 0 w 98"/>
                <a:gd name="T93" fmla="*/ 28 h 41"/>
                <a:gd name="T94" fmla="*/ 1 w 98"/>
                <a:gd name="T95" fmla="*/ 22 h 41"/>
                <a:gd name="T96" fmla="*/ 4 w 98"/>
                <a:gd name="T97" fmla="*/ 19 h 41"/>
                <a:gd name="T98" fmla="*/ 21 w 98"/>
                <a:gd name="T99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" h="41">
                  <a:moveTo>
                    <a:pt x="95" y="19"/>
                  </a:moveTo>
                  <a:lnTo>
                    <a:pt x="97" y="22"/>
                  </a:lnTo>
                  <a:lnTo>
                    <a:pt x="98" y="28"/>
                  </a:lnTo>
                  <a:lnTo>
                    <a:pt x="97" y="32"/>
                  </a:lnTo>
                  <a:lnTo>
                    <a:pt x="95" y="37"/>
                  </a:lnTo>
                  <a:lnTo>
                    <a:pt x="90" y="40"/>
                  </a:lnTo>
                  <a:lnTo>
                    <a:pt x="85" y="41"/>
                  </a:lnTo>
                  <a:lnTo>
                    <a:pt x="81" y="40"/>
                  </a:lnTo>
                  <a:lnTo>
                    <a:pt x="76" y="37"/>
                  </a:lnTo>
                  <a:lnTo>
                    <a:pt x="95" y="19"/>
                  </a:lnTo>
                  <a:close/>
                  <a:moveTo>
                    <a:pt x="76" y="37"/>
                  </a:moveTo>
                  <a:lnTo>
                    <a:pt x="70" y="32"/>
                  </a:lnTo>
                  <a:lnTo>
                    <a:pt x="63" y="29"/>
                  </a:lnTo>
                  <a:lnTo>
                    <a:pt x="57" y="27"/>
                  </a:lnTo>
                  <a:lnTo>
                    <a:pt x="49" y="26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8" y="3"/>
                  </a:lnTo>
                  <a:lnTo>
                    <a:pt x="73" y="4"/>
                  </a:lnTo>
                  <a:lnTo>
                    <a:pt x="79" y="7"/>
                  </a:lnTo>
                  <a:lnTo>
                    <a:pt x="84" y="11"/>
                  </a:lnTo>
                  <a:lnTo>
                    <a:pt x="89" y="14"/>
                  </a:lnTo>
                  <a:lnTo>
                    <a:pt x="95" y="19"/>
                  </a:lnTo>
                  <a:lnTo>
                    <a:pt x="76" y="37"/>
                  </a:lnTo>
                  <a:close/>
                  <a:moveTo>
                    <a:pt x="49" y="26"/>
                  </a:moveTo>
                  <a:lnTo>
                    <a:pt x="42" y="27"/>
                  </a:lnTo>
                  <a:lnTo>
                    <a:pt x="34" y="29"/>
                  </a:lnTo>
                  <a:lnTo>
                    <a:pt x="28" y="32"/>
                  </a:lnTo>
                  <a:lnTo>
                    <a:pt x="21" y="3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4" y="11"/>
                  </a:lnTo>
                  <a:lnTo>
                    <a:pt x="19" y="7"/>
                  </a:lnTo>
                  <a:lnTo>
                    <a:pt x="25" y="4"/>
                  </a:lnTo>
                  <a:lnTo>
                    <a:pt x="31" y="3"/>
                  </a:lnTo>
                  <a:lnTo>
                    <a:pt x="36" y="1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49" y="26"/>
                  </a:lnTo>
                  <a:close/>
                  <a:moveTo>
                    <a:pt x="21" y="37"/>
                  </a:moveTo>
                  <a:lnTo>
                    <a:pt x="18" y="40"/>
                  </a:lnTo>
                  <a:lnTo>
                    <a:pt x="13" y="41"/>
                  </a:lnTo>
                  <a:lnTo>
                    <a:pt x="8" y="40"/>
                  </a:lnTo>
                  <a:lnTo>
                    <a:pt x="4" y="37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4" y="19"/>
                  </a:lnTo>
                  <a:lnTo>
                    <a:pt x="21" y="37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342">
              <a:extLst>
                <a:ext uri="{FF2B5EF4-FFF2-40B4-BE49-F238E27FC236}">
                  <a16:creationId xmlns:a16="http://schemas.microsoft.com/office/drawing/2014/main" id="{5E08FA1F-CDB9-4983-A033-8E3F59110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7175" y="2366963"/>
              <a:ext cx="17463" cy="19050"/>
            </a:xfrm>
            <a:custGeom>
              <a:avLst/>
              <a:gdLst>
                <a:gd name="T0" fmla="*/ 23 w 45"/>
                <a:gd name="T1" fmla="*/ 4 h 44"/>
                <a:gd name="T2" fmla="*/ 27 w 45"/>
                <a:gd name="T3" fmla="*/ 1 h 44"/>
                <a:gd name="T4" fmla="*/ 32 w 45"/>
                <a:gd name="T5" fmla="*/ 0 h 44"/>
                <a:gd name="T6" fmla="*/ 37 w 45"/>
                <a:gd name="T7" fmla="*/ 1 h 44"/>
                <a:gd name="T8" fmla="*/ 40 w 45"/>
                <a:gd name="T9" fmla="*/ 4 h 44"/>
                <a:gd name="T10" fmla="*/ 44 w 45"/>
                <a:gd name="T11" fmla="*/ 9 h 44"/>
                <a:gd name="T12" fmla="*/ 45 w 45"/>
                <a:gd name="T13" fmla="*/ 13 h 44"/>
                <a:gd name="T14" fmla="*/ 44 w 45"/>
                <a:gd name="T15" fmla="*/ 17 h 44"/>
                <a:gd name="T16" fmla="*/ 40 w 45"/>
                <a:gd name="T17" fmla="*/ 22 h 44"/>
                <a:gd name="T18" fmla="*/ 23 w 45"/>
                <a:gd name="T19" fmla="*/ 4 h 44"/>
                <a:gd name="T20" fmla="*/ 40 w 45"/>
                <a:gd name="T21" fmla="*/ 22 h 44"/>
                <a:gd name="T22" fmla="*/ 23 w 45"/>
                <a:gd name="T23" fmla="*/ 40 h 44"/>
                <a:gd name="T24" fmla="*/ 5 w 45"/>
                <a:gd name="T25" fmla="*/ 22 h 44"/>
                <a:gd name="T26" fmla="*/ 23 w 45"/>
                <a:gd name="T27" fmla="*/ 4 h 44"/>
                <a:gd name="T28" fmla="*/ 40 w 45"/>
                <a:gd name="T29" fmla="*/ 22 h 44"/>
                <a:gd name="T30" fmla="*/ 23 w 45"/>
                <a:gd name="T31" fmla="*/ 40 h 44"/>
                <a:gd name="T32" fmla="*/ 19 w 45"/>
                <a:gd name="T33" fmla="*/ 43 h 44"/>
                <a:gd name="T34" fmla="*/ 13 w 45"/>
                <a:gd name="T35" fmla="*/ 44 h 44"/>
                <a:gd name="T36" fmla="*/ 9 w 45"/>
                <a:gd name="T37" fmla="*/ 43 h 44"/>
                <a:gd name="T38" fmla="*/ 5 w 45"/>
                <a:gd name="T39" fmla="*/ 40 h 44"/>
                <a:gd name="T40" fmla="*/ 1 w 45"/>
                <a:gd name="T41" fmla="*/ 36 h 44"/>
                <a:gd name="T42" fmla="*/ 0 w 45"/>
                <a:gd name="T43" fmla="*/ 31 h 44"/>
                <a:gd name="T44" fmla="*/ 1 w 45"/>
                <a:gd name="T45" fmla="*/ 26 h 44"/>
                <a:gd name="T46" fmla="*/ 5 w 45"/>
                <a:gd name="T47" fmla="*/ 22 h 44"/>
                <a:gd name="T48" fmla="*/ 23 w 45"/>
                <a:gd name="T49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4">
                  <a:moveTo>
                    <a:pt x="23" y="4"/>
                  </a:moveTo>
                  <a:lnTo>
                    <a:pt x="27" y="1"/>
                  </a:lnTo>
                  <a:lnTo>
                    <a:pt x="32" y="0"/>
                  </a:lnTo>
                  <a:lnTo>
                    <a:pt x="37" y="1"/>
                  </a:lnTo>
                  <a:lnTo>
                    <a:pt x="40" y="4"/>
                  </a:lnTo>
                  <a:lnTo>
                    <a:pt x="44" y="9"/>
                  </a:lnTo>
                  <a:lnTo>
                    <a:pt x="45" y="13"/>
                  </a:lnTo>
                  <a:lnTo>
                    <a:pt x="44" y="17"/>
                  </a:lnTo>
                  <a:lnTo>
                    <a:pt x="40" y="22"/>
                  </a:lnTo>
                  <a:lnTo>
                    <a:pt x="23" y="4"/>
                  </a:lnTo>
                  <a:close/>
                  <a:moveTo>
                    <a:pt x="40" y="22"/>
                  </a:moveTo>
                  <a:lnTo>
                    <a:pt x="23" y="40"/>
                  </a:lnTo>
                  <a:lnTo>
                    <a:pt x="5" y="22"/>
                  </a:lnTo>
                  <a:lnTo>
                    <a:pt x="23" y="4"/>
                  </a:lnTo>
                  <a:lnTo>
                    <a:pt x="40" y="22"/>
                  </a:lnTo>
                  <a:close/>
                  <a:moveTo>
                    <a:pt x="23" y="40"/>
                  </a:moveTo>
                  <a:lnTo>
                    <a:pt x="19" y="43"/>
                  </a:lnTo>
                  <a:lnTo>
                    <a:pt x="13" y="44"/>
                  </a:lnTo>
                  <a:lnTo>
                    <a:pt x="9" y="43"/>
                  </a:lnTo>
                  <a:lnTo>
                    <a:pt x="5" y="40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5" y="22"/>
                  </a:lnTo>
                  <a:lnTo>
                    <a:pt x="23" y="40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343">
              <a:extLst>
                <a:ext uri="{FF2B5EF4-FFF2-40B4-BE49-F238E27FC236}">
                  <a16:creationId xmlns:a16="http://schemas.microsoft.com/office/drawing/2014/main" id="{BA12AF88-EDC4-4F77-B4DA-B2B75CEC64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2088" y="2308225"/>
              <a:ext cx="76200" cy="77788"/>
            </a:xfrm>
            <a:custGeom>
              <a:avLst/>
              <a:gdLst>
                <a:gd name="T0" fmla="*/ 188 w 192"/>
                <a:gd name="T1" fmla="*/ 171 h 193"/>
                <a:gd name="T2" fmla="*/ 191 w 192"/>
                <a:gd name="T3" fmla="*/ 174 h 193"/>
                <a:gd name="T4" fmla="*/ 192 w 192"/>
                <a:gd name="T5" fmla="*/ 179 h 193"/>
                <a:gd name="T6" fmla="*/ 192 w 192"/>
                <a:gd name="T7" fmla="*/ 183 h 193"/>
                <a:gd name="T8" fmla="*/ 189 w 192"/>
                <a:gd name="T9" fmla="*/ 188 h 193"/>
                <a:gd name="T10" fmla="*/ 186 w 192"/>
                <a:gd name="T11" fmla="*/ 191 h 193"/>
                <a:gd name="T12" fmla="*/ 180 w 192"/>
                <a:gd name="T13" fmla="*/ 193 h 193"/>
                <a:gd name="T14" fmla="*/ 176 w 192"/>
                <a:gd name="T15" fmla="*/ 192 h 193"/>
                <a:gd name="T16" fmla="*/ 172 w 192"/>
                <a:gd name="T17" fmla="*/ 190 h 193"/>
                <a:gd name="T18" fmla="*/ 188 w 192"/>
                <a:gd name="T19" fmla="*/ 171 h 193"/>
                <a:gd name="T20" fmla="*/ 172 w 192"/>
                <a:gd name="T21" fmla="*/ 190 h 193"/>
                <a:gd name="T22" fmla="*/ 149 w 192"/>
                <a:gd name="T23" fmla="*/ 171 h 193"/>
                <a:gd name="T24" fmla="*/ 126 w 192"/>
                <a:gd name="T25" fmla="*/ 151 h 193"/>
                <a:gd name="T26" fmla="*/ 105 w 192"/>
                <a:gd name="T27" fmla="*/ 131 h 193"/>
                <a:gd name="T28" fmla="*/ 83 w 192"/>
                <a:gd name="T29" fmla="*/ 109 h 193"/>
                <a:gd name="T30" fmla="*/ 100 w 192"/>
                <a:gd name="T31" fmla="*/ 92 h 193"/>
                <a:gd name="T32" fmla="*/ 122 w 192"/>
                <a:gd name="T33" fmla="*/ 112 h 193"/>
                <a:gd name="T34" fmla="*/ 144 w 192"/>
                <a:gd name="T35" fmla="*/ 132 h 193"/>
                <a:gd name="T36" fmla="*/ 165 w 192"/>
                <a:gd name="T37" fmla="*/ 151 h 193"/>
                <a:gd name="T38" fmla="*/ 188 w 192"/>
                <a:gd name="T39" fmla="*/ 171 h 193"/>
                <a:gd name="T40" fmla="*/ 172 w 192"/>
                <a:gd name="T41" fmla="*/ 190 h 193"/>
                <a:gd name="T42" fmla="*/ 92 w 192"/>
                <a:gd name="T43" fmla="*/ 100 h 193"/>
                <a:gd name="T44" fmla="*/ 83 w 192"/>
                <a:gd name="T45" fmla="*/ 109 h 193"/>
                <a:gd name="T46" fmla="*/ 80 w 192"/>
                <a:gd name="T47" fmla="*/ 106 h 193"/>
                <a:gd name="T48" fmla="*/ 79 w 192"/>
                <a:gd name="T49" fmla="*/ 100 h 193"/>
                <a:gd name="T50" fmla="*/ 80 w 192"/>
                <a:gd name="T51" fmla="*/ 96 h 193"/>
                <a:gd name="T52" fmla="*/ 83 w 192"/>
                <a:gd name="T53" fmla="*/ 92 h 193"/>
                <a:gd name="T54" fmla="*/ 87 w 192"/>
                <a:gd name="T55" fmla="*/ 88 h 193"/>
                <a:gd name="T56" fmla="*/ 92 w 192"/>
                <a:gd name="T57" fmla="*/ 87 h 193"/>
                <a:gd name="T58" fmla="*/ 97 w 192"/>
                <a:gd name="T59" fmla="*/ 88 h 193"/>
                <a:gd name="T60" fmla="*/ 100 w 192"/>
                <a:gd name="T61" fmla="*/ 92 h 193"/>
                <a:gd name="T62" fmla="*/ 92 w 192"/>
                <a:gd name="T63" fmla="*/ 100 h 193"/>
                <a:gd name="T64" fmla="*/ 83 w 192"/>
                <a:gd name="T65" fmla="*/ 110 h 193"/>
                <a:gd name="T66" fmla="*/ 62 w 192"/>
                <a:gd name="T67" fmla="*/ 88 h 193"/>
                <a:gd name="T68" fmla="*/ 41 w 192"/>
                <a:gd name="T69" fmla="*/ 66 h 193"/>
                <a:gd name="T70" fmla="*/ 22 w 192"/>
                <a:gd name="T71" fmla="*/ 44 h 193"/>
                <a:gd name="T72" fmla="*/ 2 w 192"/>
                <a:gd name="T73" fmla="*/ 21 h 193"/>
                <a:gd name="T74" fmla="*/ 23 w 192"/>
                <a:gd name="T75" fmla="*/ 5 h 193"/>
                <a:gd name="T76" fmla="*/ 41 w 192"/>
                <a:gd name="T77" fmla="*/ 27 h 193"/>
                <a:gd name="T78" fmla="*/ 60 w 192"/>
                <a:gd name="T79" fmla="*/ 48 h 193"/>
                <a:gd name="T80" fmla="*/ 80 w 192"/>
                <a:gd name="T81" fmla="*/ 70 h 193"/>
                <a:gd name="T82" fmla="*/ 100 w 192"/>
                <a:gd name="T83" fmla="*/ 92 h 193"/>
                <a:gd name="T84" fmla="*/ 83 w 192"/>
                <a:gd name="T85" fmla="*/ 110 h 193"/>
                <a:gd name="T86" fmla="*/ 2 w 192"/>
                <a:gd name="T87" fmla="*/ 21 h 193"/>
                <a:gd name="T88" fmla="*/ 0 w 192"/>
                <a:gd name="T89" fmla="*/ 16 h 193"/>
                <a:gd name="T90" fmla="*/ 0 w 192"/>
                <a:gd name="T91" fmla="*/ 12 h 193"/>
                <a:gd name="T92" fmla="*/ 1 w 192"/>
                <a:gd name="T93" fmla="*/ 7 h 193"/>
                <a:gd name="T94" fmla="*/ 4 w 192"/>
                <a:gd name="T95" fmla="*/ 3 h 193"/>
                <a:gd name="T96" fmla="*/ 9 w 192"/>
                <a:gd name="T97" fmla="*/ 1 h 193"/>
                <a:gd name="T98" fmla="*/ 14 w 192"/>
                <a:gd name="T99" fmla="*/ 0 h 193"/>
                <a:gd name="T100" fmla="*/ 18 w 192"/>
                <a:gd name="T101" fmla="*/ 2 h 193"/>
                <a:gd name="T102" fmla="*/ 23 w 192"/>
                <a:gd name="T103" fmla="*/ 5 h 193"/>
                <a:gd name="T104" fmla="*/ 2 w 192"/>
                <a:gd name="T105" fmla="*/ 2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2" h="193">
                  <a:moveTo>
                    <a:pt x="188" y="171"/>
                  </a:moveTo>
                  <a:lnTo>
                    <a:pt x="191" y="174"/>
                  </a:lnTo>
                  <a:lnTo>
                    <a:pt x="192" y="179"/>
                  </a:lnTo>
                  <a:lnTo>
                    <a:pt x="192" y="183"/>
                  </a:lnTo>
                  <a:lnTo>
                    <a:pt x="189" y="188"/>
                  </a:lnTo>
                  <a:lnTo>
                    <a:pt x="186" y="191"/>
                  </a:lnTo>
                  <a:lnTo>
                    <a:pt x="180" y="193"/>
                  </a:lnTo>
                  <a:lnTo>
                    <a:pt x="176" y="192"/>
                  </a:lnTo>
                  <a:lnTo>
                    <a:pt x="172" y="190"/>
                  </a:lnTo>
                  <a:lnTo>
                    <a:pt x="188" y="171"/>
                  </a:lnTo>
                  <a:close/>
                  <a:moveTo>
                    <a:pt x="172" y="190"/>
                  </a:moveTo>
                  <a:lnTo>
                    <a:pt x="149" y="171"/>
                  </a:lnTo>
                  <a:lnTo>
                    <a:pt x="126" y="151"/>
                  </a:lnTo>
                  <a:lnTo>
                    <a:pt x="105" y="131"/>
                  </a:lnTo>
                  <a:lnTo>
                    <a:pt x="83" y="109"/>
                  </a:lnTo>
                  <a:lnTo>
                    <a:pt x="100" y="92"/>
                  </a:lnTo>
                  <a:lnTo>
                    <a:pt x="122" y="112"/>
                  </a:lnTo>
                  <a:lnTo>
                    <a:pt x="144" y="132"/>
                  </a:lnTo>
                  <a:lnTo>
                    <a:pt x="165" y="151"/>
                  </a:lnTo>
                  <a:lnTo>
                    <a:pt x="188" y="171"/>
                  </a:lnTo>
                  <a:lnTo>
                    <a:pt x="172" y="190"/>
                  </a:lnTo>
                  <a:close/>
                  <a:moveTo>
                    <a:pt x="92" y="100"/>
                  </a:moveTo>
                  <a:lnTo>
                    <a:pt x="83" y="109"/>
                  </a:lnTo>
                  <a:lnTo>
                    <a:pt x="80" y="106"/>
                  </a:lnTo>
                  <a:lnTo>
                    <a:pt x="79" y="100"/>
                  </a:lnTo>
                  <a:lnTo>
                    <a:pt x="80" y="96"/>
                  </a:lnTo>
                  <a:lnTo>
                    <a:pt x="83" y="92"/>
                  </a:lnTo>
                  <a:lnTo>
                    <a:pt x="87" y="88"/>
                  </a:lnTo>
                  <a:lnTo>
                    <a:pt x="92" y="87"/>
                  </a:lnTo>
                  <a:lnTo>
                    <a:pt x="97" y="88"/>
                  </a:lnTo>
                  <a:lnTo>
                    <a:pt x="100" y="92"/>
                  </a:lnTo>
                  <a:lnTo>
                    <a:pt x="92" y="100"/>
                  </a:lnTo>
                  <a:close/>
                  <a:moveTo>
                    <a:pt x="83" y="110"/>
                  </a:moveTo>
                  <a:lnTo>
                    <a:pt x="62" y="88"/>
                  </a:lnTo>
                  <a:lnTo>
                    <a:pt x="41" y="66"/>
                  </a:lnTo>
                  <a:lnTo>
                    <a:pt x="22" y="44"/>
                  </a:lnTo>
                  <a:lnTo>
                    <a:pt x="2" y="21"/>
                  </a:lnTo>
                  <a:lnTo>
                    <a:pt x="23" y="5"/>
                  </a:lnTo>
                  <a:lnTo>
                    <a:pt x="41" y="27"/>
                  </a:lnTo>
                  <a:lnTo>
                    <a:pt x="60" y="48"/>
                  </a:lnTo>
                  <a:lnTo>
                    <a:pt x="80" y="70"/>
                  </a:lnTo>
                  <a:lnTo>
                    <a:pt x="100" y="92"/>
                  </a:lnTo>
                  <a:lnTo>
                    <a:pt x="83" y="110"/>
                  </a:lnTo>
                  <a:close/>
                  <a:moveTo>
                    <a:pt x="2" y="21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344">
              <a:extLst>
                <a:ext uri="{FF2B5EF4-FFF2-40B4-BE49-F238E27FC236}">
                  <a16:creationId xmlns:a16="http://schemas.microsoft.com/office/drawing/2014/main" id="{F0829F25-ABDC-4CF1-BE9F-D1CD5575B8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2088" y="2301875"/>
              <a:ext cx="15875" cy="17463"/>
            </a:xfrm>
            <a:custGeom>
              <a:avLst/>
              <a:gdLst>
                <a:gd name="T0" fmla="*/ 22 w 43"/>
                <a:gd name="T1" fmla="*/ 41 h 44"/>
                <a:gd name="T2" fmla="*/ 17 w 43"/>
                <a:gd name="T3" fmla="*/ 43 h 44"/>
                <a:gd name="T4" fmla="*/ 13 w 43"/>
                <a:gd name="T5" fmla="*/ 44 h 44"/>
                <a:gd name="T6" fmla="*/ 8 w 43"/>
                <a:gd name="T7" fmla="*/ 43 h 44"/>
                <a:gd name="T8" fmla="*/ 3 w 43"/>
                <a:gd name="T9" fmla="*/ 41 h 44"/>
                <a:gd name="T10" fmla="*/ 1 w 43"/>
                <a:gd name="T11" fmla="*/ 36 h 44"/>
                <a:gd name="T12" fmla="*/ 0 w 43"/>
                <a:gd name="T13" fmla="*/ 31 h 44"/>
                <a:gd name="T14" fmla="*/ 1 w 43"/>
                <a:gd name="T15" fmla="*/ 27 h 44"/>
                <a:gd name="T16" fmla="*/ 3 w 43"/>
                <a:gd name="T17" fmla="*/ 22 h 44"/>
                <a:gd name="T18" fmla="*/ 22 w 43"/>
                <a:gd name="T19" fmla="*/ 41 h 44"/>
                <a:gd name="T20" fmla="*/ 3 w 43"/>
                <a:gd name="T21" fmla="*/ 22 h 44"/>
                <a:gd name="T22" fmla="*/ 22 w 43"/>
                <a:gd name="T23" fmla="*/ 4 h 44"/>
                <a:gd name="T24" fmla="*/ 40 w 43"/>
                <a:gd name="T25" fmla="*/ 22 h 44"/>
                <a:gd name="T26" fmla="*/ 22 w 43"/>
                <a:gd name="T27" fmla="*/ 41 h 44"/>
                <a:gd name="T28" fmla="*/ 3 w 43"/>
                <a:gd name="T29" fmla="*/ 22 h 44"/>
                <a:gd name="T30" fmla="*/ 22 w 43"/>
                <a:gd name="T31" fmla="*/ 4 h 44"/>
                <a:gd name="T32" fmla="*/ 26 w 43"/>
                <a:gd name="T33" fmla="*/ 1 h 44"/>
                <a:gd name="T34" fmla="*/ 30 w 43"/>
                <a:gd name="T35" fmla="*/ 0 h 44"/>
                <a:gd name="T36" fmla="*/ 36 w 43"/>
                <a:gd name="T37" fmla="*/ 1 h 44"/>
                <a:gd name="T38" fmla="*/ 40 w 43"/>
                <a:gd name="T39" fmla="*/ 4 h 44"/>
                <a:gd name="T40" fmla="*/ 42 w 43"/>
                <a:gd name="T41" fmla="*/ 8 h 44"/>
                <a:gd name="T42" fmla="*/ 43 w 43"/>
                <a:gd name="T43" fmla="*/ 12 h 44"/>
                <a:gd name="T44" fmla="*/ 42 w 43"/>
                <a:gd name="T45" fmla="*/ 18 h 44"/>
                <a:gd name="T46" fmla="*/ 40 w 43"/>
                <a:gd name="T47" fmla="*/ 22 h 44"/>
                <a:gd name="T48" fmla="*/ 22 w 43"/>
                <a:gd name="T4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44">
                  <a:moveTo>
                    <a:pt x="22" y="41"/>
                  </a:moveTo>
                  <a:lnTo>
                    <a:pt x="17" y="43"/>
                  </a:lnTo>
                  <a:lnTo>
                    <a:pt x="13" y="44"/>
                  </a:lnTo>
                  <a:lnTo>
                    <a:pt x="8" y="43"/>
                  </a:lnTo>
                  <a:lnTo>
                    <a:pt x="3" y="41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22" y="41"/>
                  </a:lnTo>
                  <a:close/>
                  <a:moveTo>
                    <a:pt x="3" y="22"/>
                  </a:moveTo>
                  <a:lnTo>
                    <a:pt x="22" y="4"/>
                  </a:lnTo>
                  <a:lnTo>
                    <a:pt x="40" y="22"/>
                  </a:lnTo>
                  <a:lnTo>
                    <a:pt x="22" y="41"/>
                  </a:lnTo>
                  <a:lnTo>
                    <a:pt x="3" y="22"/>
                  </a:lnTo>
                  <a:close/>
                  <a:moveTo>
                    <a:pt x="22" y="4"/>
                  </a:moveTo>
                  <a:lnTo>
                    <a:pt x="26" y="1"/>
                  </a:lnTo>
                  <a:lnTo>
                    <a:pt x="30" y="0"/>
                  </a:lnTo>
                  <a:lnTo>
                    <a:pt x="36" y="1"/>
                  </a:lnTo>
                  <a:lnTo>
                    <a:pt x="40" y="4"/>
                  </a:lnTo>
                  <a:lnTo>
                    <a:pt x="42" y="8"/>
                  </a:lnTo>
                  <a:lnTo>
                    <a:pt x="43" y="12"/>
                  </a:lnTo>
                  <a:lnTo>
                    <a:pt x="42" y="18"/>
                  </a:lnTo>
                  <a:lnTo>
                    <a:pt x="40" y="22"/>
                  </a:lnTo>
                  <a:lnTo>
                    <a:pt x="22" y="4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345">
              <a:extLst>
                <a:ext uri="{FF2B5EF4-FFF2-40B4-BE49-F238E27FC236}">
                  <a16:creationId xmlns:a16="http://schemas.microsoft.com/office/drawing/2014/main" id="{C452FDB9-C053-4F01-B309-3E4E7EF93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4475" y="2205038"/>
              <a:ext cx="127000" cy="127000"/>
            </a:xfrm>
            <a:custGeom>
              <a:avLst/>
              <a:gdLst>
                <a:gd name="T0" fmla="*/ 7 w 321"/>
                <a:gd name="T1" fmla="*/ 25 h 322"/>
                <a:gd name="T2" fmla="*/ 1 w 321"/>
                <a:gd name="T3" fmla="*/ 18 h 322"/>
                <a:gd name="T4" fmla="*/ 1 w 321"/>
                <a:gd name="T5" fmla="*/ 8 h 322"/>
                <a:gd name="T6" fmla="*/ 7 w 321"/>
                <a:gd name="T7" fmla="*/ 2 h 322"/>
                <a:gd name="T8" fmla="*/ 13 w 321"/>
                <a:gd name="T9" fmla="*/ 26 h 322"/>
                <a:gd name="T10" fmla="*/ 28 w 321"/>
                <a:gd name="T11" fmla="*/ 0 h 322"/>
                <a:gd name="T12" fmla="*/ 59 w 321"/>
                <a:gd name="T13" fmla="*/ 4 h 322"/>
                <a:gd name="T14" fmla="*/ 90 w 321"/>
                <a:gd name="T15" fmla="*/ 10 h 322"/>
                <a:gd name="T16" fmla="*/ 119 w 321"/>
                <a:gd name="T17" fmla="*/ 19 h 322"/>
                <a:gd name="T18" fmla="*/ 147 w 321"/>
                <a:gd name="T19" fmla="*/ 31 h 322"/>
                <a:gd name="T20" fmla="*/ 173 w 321"/>
                <a:gd name="T21" fmla="*/ 45 h 322"/>
                <a:gd name="T22" fmla="*/ 198 w 321"/>
                <a:gd name="T23" fmla="*/ 62 h 322"/>
                <a:gd name="T24" fmla="*/ 220 w 321"/>
                <a:gd name="T25" fmla="*/ 80 h 322"/>
                <a:gd name="T26" fmla="*/ 213 w 321"/>
                <a:gd name="T27" fmla="*/ 108 h 322"/>
                <a:gd name="T28" fmla="*/ 192 w 321"/>
                <a:gd name="T29" fmla="*/ 91 h 322"/>
                <a:gd name="T30" fmla="*/ 171 w 321"/>
                <a:gd name="T31" fmla="*/ 74 h 322"/>
                <a:gd name="T32" fmla="*/ 148 w 321"/>
                <a:gd name="T33" fmla="*/ 60 h 322"/>
                <a:gd name="T34" fmla="*/ 123 w 321"/>
                <a:gd name="T35" fmla="*/ 48 h 322"/>
                <a:gd name="T36" fmla="*/ 97 w 321"/>
                <a:gd name="T37" fmla="*/ 38 h 322"/>
                <a:gd name="T38" fmla="*/ 70 w 321"/>
                <a:gd name="T39" fmla="*/ 32 h 322"/>
                <a:gd name="T40" fmla="*/ 41 w 321"/>
                <a:gd name="T41" fmla="*/ 27 h 322"/>
                <a:gd name="T42" fmla="*/ 13 w 321"/>
                <a:gd name="T43" fmla="*/ 26 h 322"/>
                <a:gd name="T44" fmla="*/ 231 w 321"/>
                <a:gd name="T45" fmla="*/ 91 h 322"/>
                <a:gd name="T46" fmla="*/ 250 w 321"/>
                <a:gd name="T47" fmla="*/ 113 h 322"/>
                <a:gd name="T48" fmla="*/ 269 w 321"/>
                <a:gd name="T49" fmla="*/ 137 h 322"/>
                <a:gd name="T50" fmla="*/ 284 w 321"/>
                <a:gd name="T51" fmla="*/ 161 h 322"/>
                <a:gd name="T52" fmla="*/ 297 w 321"/>
                <a:gd name="T53" fmla="*/ 188 h 322"/>
                <a:gd name="T54" fmla="*/ 308 w 321"/>
                <a:gd name="T55" fmla="*/ 218 h 322"/>
                <a:gd name="T56" fmla="*/ 315 w 321"/>
                <a:gd name="T57" fmla="*/ 247 h 322"/>
                <a:gd name="T58" fmla="*/ 320 w 321"/>
                <a:gd name="T59" fmla="*/ 277 h 322"/>
                <a:gd name="T60" fmla="*/ 321 w 321"/>
                <a:gd name="T61" fmla="*/ 309 h 322"/>
                <a:gd name="T62" fmla="*/ 295 w 321"/>
                <a:gd name="T63" fmla="*/ 294 h 322"/>
                <a:gd name="T64" fmla="*/ 293 w 321"/>
                <a:gd name="T65" fmla="*/ 266 h 322"/>
                <a:gd name="T66" fmla="*/ 286 w 321"/>
                <a:gd name="T67" fmla="*/ 238 h 322"/>
                <a:gd name="T68" fmla="*/ 279 w 321"/>
                <a:gd name="T69" fmla="*/ 212 h 322"/>
                <a:gd name="T70" fmla="*/ 268 w 321"/>
                <a:gd name="T71" fmla="*/ 186 h 322"/>
                <a:gd name="T72" fmla="*/ 255 w 321"/>
                <a:gd name="T73" fmla="*/ 162 h 322"/>
                <a:gd name="T74" fmla="*/ 240 w 321"/>
                <a:gd name="T75" fmla="*/ 140 h 322"/>
                <a:gd name="T76" fmla="*/ 222 w 321"/>
                <a:gd name="T77" fmla="*/ 118 h 322"/>
                <a:gd name="T78" fmla="*/ 231 w 321"/>
                <a:gd name="T79" fmla="*/ 91 h 322"/>
                <a:gd name="T80" fmla="*/ 320 w 321"/>
                <a:gd name="T81" fmla="*/ 314 h 322"/>
                <a:gd name="T82" fmla="*/ 313 w 321"/>
                <a:gd name="T83" fmla="*/ 321 h 322"/>
                <a:gd name="T84" fmla="*/ 303 w 321"/>
                <a:gd name="T85" fmla="*/ 321 h 322"/>
                <a:gd name="T86" fmla="*/ 297 w 321"/>
                <a:gd name="T87" fmla="*/ 314 h 322"/>
                <a:gd name="T88" fmla="*/ 321 w 321"/>
                <a:gd name="T89" fmla="*/ 30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1" h="322">
                  <a:moveTo>
                    <a:pt x="13" y="26"/>
                  </a:moveTo>
                  <a:lnTo>
                    <a:pt x="7" y="25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3" y="26"/>
                  </a:lnTo>
                  <a:close/>
                  <a:moveTo>
                    <a:pt x="13" y="0"/>
                  </a:moveTo>
                  <a:lnTo>
                    <a:pt x="28" y="0"/>
                  </a:lnTo>
                  <a:lnTo>
                    <a:pt x="44" y="2"/>
                  </a:lnTo>
                  <a:lnTo>
                    <a:pt x="59" y="4"/>
                  </a:lnTo>
                  <a:lnTo>
                    <a:pt x="74" y="7"/>
                  </a:lnTo>
                  <a:lnTo>
                    <a:pt x="90" y="10"/>
                  </a:lnTo>
                  <a:lnTo>
                    <a:pt x="105" y="14"/>
                  </a:lnTo>
                  <a:lnTo>
                    <a:pt x="119" y="19"/>
                  </a:lnTo>
                  <a:lnTo>
                    <a:pt x="133" y="24"/>
                  </a:lnTo>
                  <a:lnTo>
                    <a:pt x="147" y="31"/>
                  </a:lnTo>
                  <a:lnTo>
                    <a:pt x="160" y="37"/>
                  </a:lnTo>
                  <a:lnTo>
                    <a:pt x="173" y="45"/>
                  </a:lnTo>
                  <a:lnTo>
                    <a:pt x="185" y="53"/>
                  </a:lnTo>
                  <a:lnTo>
                    <a:pt x="198" y="62"/>
                  </a:lnTo>
                  <a:lnTo>
                    <a:pt x="208" y="71"/>
                  </a:lnTo>
                  <a:lnTo>
                    <a:pt x="220" y="80"/>
                  </a:lnTo>
                  <a:lnTo>
                    <a:pt x="231" y="91"/>
                  </a:lnTo>
                  <a:lnTo>
                    <a:pt x="213" y="108"/>
                  </a:lnTo>
                  <a:lnTo>
                    <a:pt x="203" y="100"/>
                  </a:lnTo>
                  <a:lnTo>
                    <a:pt x="192" y="91"/>
                  </a:lnTo>
                  <a:lnTo>
                    <a:pt x="181" y="83"/>
                  </a:lnTo>
                  <a:lnTo>
                    <a:pt x="171" y="74"/>
                  </a:lnTo>
                  <a:lnTo>
                    <a:pt x="160" y="67"/>
                  </a:lnTo>
                  <a:lnTo>
                    <a:pt x="148" y="60"/>
                  </a:lnTo>
                  <a:lnTo>
                    <a:pt x="135" y="54"/>
                  </a:lnTo>
                  <a:lnTo>
                    <a:pt x="123" y="48"/>
                  </a:lnTo>
                  <a:lnTo>
                    <a:pt x="110" y="44"/>
                  </a:lnTo>
                  <a:lnTo>
                    <a:pt x="97" y="38"/>
                  </a:lnTo>
                  <a:lnTo>
                    <a:pt x="83" y="35"/>
                  </a:lnTo>
                  <a:lnTo>
                    <a:pt x="70" y="32"/>
                  </a:lnTo>
                  <a:lnTo>
                    <a:pt x="56" y="30"/>
                  </a:lnTo>
                  <a:lnTo>
                    <a:pt x="41" y="27"/>
                  </a:lnTo>
                  <a:lnTo>
                    <a:pt x="27" y="26"/>
                  </a:lnTo>
                  <a:lnTo>
                    <a:pt x="13" y="26"/>
                  </a:lnTo>
                  <a:lnTo>
                    <a:pt x="13" y="0"/>
                  </a:lnTo>
                  <a:close/>
                  <a:moveTo>
                    <a:pt x="231" y="91"/>
                  </a:moveTo>
                  <a:lnTo>
                    <a:pt x="241" y="101"/>
                  </a:lnTo>
                  <a:lnTo>
                    <a:pt x="250" y="113"/>
                  </a:lnTo>
                  <a:lnTo>
                    <a:pt x="260" y="125"/>
                  </a:lnTo>
                  <a:lnTo>
                    <a:pt x="269" y="137"/>
                  </a:lnTo>
                  <a:lnTo>
                    <a:pt x="276" y="148"/>
                  </a:lnTo>
                  <a:lnTo>
                    <a:pt x="284" y="161"/>
                  </a:lnTo>
                  <a:lnTo>
                    <a:pt x="290" y="175"/>
                  </a:lnTo>
                  <a:lnTo>
                    <a:pt x="297" y="188"/>
                  </a:lnTo>
                  <a:lnTo>
                    <a:pt x="302" y="202"/>
                  </a:lnTo>
                  <a:lnTo>
                    <a:pt x="308" y="218"/>
                  </a:lnTo>
                  <a:lnTo>
                    <a:pt x="311" y="232"/>
                  </a:lnTo>
                  <a:lnTo>
                    <a:pt x="315" y="247"/>
                  </a:lnTo>
                  <a:lnTo>
                    <a:pt x="317" y="262"/>
                  </a:lnTo>
                  <a:lnTo>
                    <a:pt x="320" y="277"/>
                  </a:lnTo>
                  <a:lnTo>
                    <a:pt x="321" y="293"/>
                  </a:lnTo>
                  <a:lnTo>
                    <a:pt x="321" y="309"/>
                  </a:lnTo>
                  <a:lnTo>
                    <a:pt x="296" y="309"/>
                  </a:lnTo>
                  <a:lnTo>
                    <a:pt x="295" y="294"/>
                  </a:lnTo>
                  <a:lnTo>
                    <a:pt x="294" y="280"/>
                  </a:lnTo>
                  <a:lnTo>
                    <a:pt x="293" y="266"/>
                  </a:lnTo>
                  <a:lnTo>
                    <a:pt x="289" y="252"/>
                  </a:lnTo>
                  <a:lnTo>
                    <a:pt x="286" y="238"/>
                  </a:lnTo>
                  <a:lnTo>
                    <a:pt x="283" y="225"/>
                  </a:lnTo>
                  <a:lnTo>
                    <a:pt x="279" y="212"/>
                  </a:lnTo>
                  <a:lnTo>
                    <a:pt x="273" y="199"/>
                  </a:lnTo>
                  <a:lnTo>
                    <a:pt x="268" y="186"/>
                  </a:lnTo>
                  <a:lnTo>
                    <a:pt x="261" y="174"/>
                  </a:lnTo>
                  <a:lnTo>
                    <a:pt x="255" y="162"/>
                  </a:lnTo>
                  <a:lnTo>
                    <a:pt x="247" y="151"/>
                  </a:lnTo>
                  <a:lnTo>
                    <a:pt x="240" y="140"/>
                  </a:lnTo>
                  <a:lnTo>
                    <a:pt x="231" y="129"/>
                  </a:lnTo>
                  <a:lnTo>
                    <a:pt x="222" y="118"/>
                  </a:lnTo>
                  <a:lnTo>
                    <a:pt x="213" y="108"/>
                  </a:lnTo>
                  <a:lnTo>
                    <a:pt x="231" y="91"/>
                  </a:lnTo>
                  <a:close/>
                  <a:moveTo>
                    <a:pt x="321" y="309"/>
                  </a:moveTo>
                  <a:lnTo>
                    <a:pt x="320" y="314"/>
                  </a:lnTo>
                  <a:lnTo>
                    <a:pt x="317" y="318"/>
                  </a:lnTo>
                  <a:lnTo>
                    <a:pt x="313" y="321"/>
                  </a:lnTo>
                  <a:lnTo>
                    <a:pt x="309" y="322"/>
                  </a:lnTo>
                  <a:lnTo>
                    <a:pt x="303" y="321"/>
                  </a:lnTo>
                  <a:lnTo>
                    <a:pt x="299" y="318"/>
                  </a:lnTo>
                  <a:lnTo>
                    <a:pt x="297" y="314"/>
                  </a:lnTo>
                  <a:lnTo>
                    <a:pt x="296" y="309"/>
                  </a:lnTo>
                  <a:lnTo>
                    <a:pt x="321" y="309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346">
              <a:extLst>
                <a:ext uri="{FF2B5EF4-FFF2-40B4-BE49-F238E27FC236}">
                  <a16:creationId xmlns:a16="http://schemas.microsoft.com/office/drawing/2014/main" id="{A2107BD2-AAC0-4F35-B0CC-89D649E6EB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4475" y="2244725"/>
              <a:ext cx="87313" cy="87313"/>
            </a:xfrm>
            <a:custGeom>
              <a:avLst/>
              <a:gdLst>
                <a:gd name="T0" fmla="*/ 13 w 218"/>
                <a:gd name="T1" fmla="*/ 26 h 219"/>
                <a:gd name="T2" fmla="*/ 7 w 218"/>
                <a:gd name="T3" fmla="*/ 25 h 219"/>
                <a:gd name="T4" fmla="*/ 3 w 218"/>
                <a:gd name="T5" fmla="*/ 22 h 219"/>
                <a:gd name="T6" fmla="*/ 1 w 218"/>
                <a:gd name="T7" fmla="*/ 18 h 219"/>
                <a:gd name="T8" fmla="*/ 0 w 218"/>
                <a:gd name="T9" fmla="*/ 13 h 219"/>
                <a:gd name="T10" fmla="*/ 1 w 218"/>
                <a:gd name="T11" fmla="*/ 8 h 219"/>
                <a:gd name="T12" fmla="*/ 3 w 218"/>
                <a:gd name="T13" fmla="*/ 4 h 219"/>
                <a:gd name="T14" fmla="*/ 7 w 218"/>
                <a:gd name="T15" fmla="*/ 1 h 219"/>
                <a:gd name="T16" fmla="*/ 13 w 218"/>
                <a:gd name="T17" fmla="*/ 0 h 219"/>
                <a:gd name="T18" fmla="*/ 13 w 218"/>
                <a:gd name="T19" fmla="*/ 26 h 219"/>
                <a:gd name="T20" fmla="*/ 13 w 218"/>
                <a:gd name="T21" fmla="*/ 0 h 219"/>
                <a:gd name="T22" fmla="*/ 33 w 218"/>
                <a:gd name="T23" fmla="*/ 1 h 219"/>
                <a:gd name="T24" fmla="*/ 54 w 218"/>
                <a:gd name="T25" fmla="*/ 4 h 219"/>
                <a:gd name="T26" fmla="*/ 73 w 218"/>
                <a:gd name="T27" fmla="*/ 10 h 219"/>
                <a:gd name="T28" fmla="*/ 93 w 218"/>
                <a:gd name="T29" fmla="*/ 16 h 219"/>
                <a:gd name="T30" fmla="*/ 111 w 218"/>
                <a:gd name="T31" fmla="*/ 25 h 219"/>
                <a:gd name="T32" fmla="*/ 127 w 218"/>
                <a:gd name="T33" fmla="*/ 36 h 219"/>
                <a:gd name="T34" fmla="*/ 144 w 218"/>
                <a:gd name="T35" fmla="*/ 48 h 219"/>
                <a:gd name="T36" fmla="*/ 158 w 218"/>
                <a:gd name="T37" fmla="*/ 61 h 219"/>
                <a:gd name="T38" fmla="*/ 140 w 218"/>
                <a:gd name="T39" fmla="*/ 79 h 219"/>
                <a:gd name="T40" fmla="*/ 127 w 218"/>
                <a:gd name="T41" fmla="*/ 67 h 219"/>
                <a:gd name="T42" fmla="*/ 113 w 218"/>
                <a:gd name="T43" fmla="*/ 56 h 219"/>
                <a:gd name="T44" fmla="*/ 98 w 218"/>
                <a:gd name="T45" fmla="*/ 48 h 219"/>
                <a:gd name="T46" fmla="*/ 83 w 218"/>
                <a:gd name="T47" fmla="*/ 40 h 219"/>
                <a:gd name="T48" fmla="*/ 66 w 218"/>
                <a:gd name="T49" fmla="*/ 34 h 219"/>
                <a:gd name="T50" fmla="*/ 49 w 218"/>
                <a:gd name="T51" fmla="*/ 29 h 219"/>
                <a:gd name="T52" fmla="*/ 31 w 218"/>
                <a:gd name="T53" fmla="*/ 27 h 219"/>
                <a:gd name="T54" fmla="*/ 13 w 218"/>
                <a:gd name="T55" fmla="*/ 26 h 219"/>
                <a:gd name="T56" fmla="*/ 13 w 218"/>
                <a:gd name="T57" fmla="*/ 0 h 219"/>
                <a:gd name="T58" fmla="*/ 158 w 218"/>
                <a:gd name="T59" fmla="*/ 61 h 219"/>
                <a:gd name="T60" fmla="*/ 172 w 218"/>
                <a:gd name="T61" fmla="*/ 75 h 219"/>
                <a:gd name="T62" fmla="*/ 184 w 218"/>
                <a:gd name="T63" fmla="*/ 91 h 219"/>
                <a:gd name="T64" fmla="*/ 193 w 218"/>
                <a:gd name="T65" fmla="*/ 108 h 219"/>
                <a:gd name="T66" fmla="*/ 202 w 218"/>
                <a:gd name="T67" fmla="*/ 125 h 219"/>
                <a:gd name="T68" fmla="*/ 209 w 218"/>
                <a:gd name="T69" fmla="*/ 145 h 219"/>
                <a:gd name="T70" fmla="*/ 214 w 218"/>
                <a:gd name="T71" fmla="*/ 164 h 219"/>
                <a:gd name="T72" fmla="*/ 217 w 218"/>
                <a:gd name="T73" fmla="*/ 185 h 219"/>
                <a:gd name="T74" fmla="*/ 218 w 218"/>
                <a:gd name="T75" fmla="*/ 206 h 219"/>
                <a:gd name="T76" fmla="*/ 192 w 218"/>
                <a:gd name="T77" fmla="*/ 206 h 219"/>
                <a:gd name="T78" fmla="*/ 192 w 218"/>
                <a:gd name="T79" fmla="*/ 188 h 219"/>
                <a:gd name="T80" fmla="*/ 189 w 218"/>
                <a:gd name="T81" fmla="*/ 170 h 219"/>
                <a:gd name="T82" fmla="*/ 185 w 218"/>
                <a:gd name="T83" fmla="*/ 152 h 219"/>
                <a:gd name="T84" fmla="*/ 178 w 218"/>
                <a:gd name="T85" fmla="*/ 136 h 219"/>
                <a:gd name="T86" fmla="*/ 171 w 218"/>
                <a:gd name="T87" fmla="*/ 120 h 219"/>
                <a:gd name="T88" fmla="*/ 162 w 218"/>
                <a:gd name="T89" fmla="*/ 105 h 219"/>
                <a:gd name="T90" fmla="*/ 151 w 218"/>
                <a:gd name="T91" fmla="*/ 92 h 219"/>
                <a:gd name="T92" fmla="*/ 140 w 218"/>
                <a:gd name="T93" fmla="*/ 79 h 219"/>
                <a:gd name="T94" fmla="*/ 158 w 218"/>
                <a:gd name="T95" fmla="*/ 61 h 219"/>
                <a:gd name="T96" fmla="*/ 218 w 218"/>
                <a:gd name="T97" fmla="*/ 206 h 219"/>
                <a:gd name="T98" fmla="*/ 217 w 218"/>
                <a:gd name="T99" fmla="*/ 211 h 219"/>
                <a:gd name="T100" fmla="*/ 215 w 218"/>
                <a:gd name="T101" fmla="*/ 215 h 219"/>
                <a:gd name="T102" fmla="*/ 211 w 218"/>
                <a:gd name="T103" fmla="*/ 218 h 219"/>
                <a:gd name="T104" fmla="*/ 205 w 218"/>
                <a:gd name="T105" fmla="*/ 219 h 219"/>
                <a:gd name="T106" fmla="*/ 201 w 218"/>
                <a:gd name="T107" fmla="*/ 218 h 219"/>
                <a:gd name="T108" fmla="*/ 196 w 218"/>
                <a:gd name="T109" fmla="*/ 215 h 219"/>
                <a:gd name="T110" fmla="*/ 193 w 218"/>
                <a:gd name="T111" fmla="*/ 211 h 219"/>
                <a:gd name="T112" fmla="*/ 192 w 218"/>
                <a:gd name="T113" fmla="*/ 206 h 219"/>
                <a:gd name="T114" fmla="*/ 218 w 218"/>
                <a:gd name="T115" fmla="*/ 20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" h="219">
                  <a:moveTo>
                    <a:pt x="13" y="26"/>
                  </a:moveTo>
                  <a:lnTo>
                    <a:pt x="7" y="25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3" y="26"/>
                  </a:lnTo>
                  <a:close/>
                  <a:moveTo>
                    <a:pt x="13" y="0"/>
                  </a:moveTo>
                  <a:lnTo>
                    <a:pt x="33" y="1"/>
                  </a:lnTo>
                  <a:lnTo>
                    <a:pt x="54" y="4"/>
                  </a:lnTo>
                  <a:lnTo>
                    <a:pt x="73" y="10"/>
                  </a:lnTo>
                  <a:lnTo>
                    <a:pt x="93" y="16"/>
                  </a:lnTo>
                  <a:lnTo>
                    <a:pt x="111" y="25"/>
                  </a:lnTo>
                  <a:lnTo>
                    <a:pt x="127" y="36"/>
                  </a:lnTo>
                  <a:lnTo>
                    <a:pt x="144" y="48"/>
                  </a:lnTo>
                  <a:lnTo>
                    <a:pt x="158" y="61"/>
                  </a:lnTo>
                  <a:lnTo>
                    <a:pt x="140" y="79"/>
                  </a:lnTo>
                  <a:lnTo>
                    <a:pt x="127" y="67"/>
                  </a:lnTo>
                  <a:lnTo>
                    <a:pt x="113" y="56"/>
                  </a:lnTo>
                  <a:lnTo>
                    <a:pt x="98" y="48"/>
                  </a:lnTo>
                  <a:lnTo>
                    <a:pt x="83" y="40"/>
                  </a:lnTo>
                  <a:lnTo>
                    <a:pt x="66" y="34"/>
                  </a:lnTo>
                  <a:lnTo>
                    <a:pt x="49" y="29"/>
                  </a:lnTo>
                  <a:lnTo>
                    <a:pt x="31" y="27"/>
                  </a:lnTo>
                  <a:lnTo>
                    <a:pt x="13" y="26"/>
                  </a:lnTo>
                  <a:lnTo>
                    <a:pt x="13" y="0"/>
                  </a:lnTo>
                  <a:close/>
                  <a:moveTo>
                    <a:pt x="158" y="61"/>
                  </a:moveTo>
                  <a:lnTo>
                    <a:pt x="172" y="75"/>
                  </a:lnTo>
                  <a:lnTo>
                    <a:pt x="184" y="91"/>
                  </a:lnTo>
                  <a:lnTo>
                    <a:pt x="193" y="108"/>
                  </a:lnTo>
                  <a:lnTo>
                    <a:pt x="202" y="125"/>
                  </a:lnTo>
                  <a:lnTo>
                    <a:pt x="209" y="145"/>
                  </a:lnTo>
                  <a:lnTo>
                    <a:pt x="214" y="164"/>
                  </a:lnTo>
                  <a:lnTo>
                    <a:pt x="217" y="185"/>
                  </a:lnTo>
                  <a:lnTo>
                    <a:pt x="218" y="206"/>
                  </a:lnTo>
                  <a:lnTo>
                    <a:pt x="192" y="206"/>
                  </a:lnTo>
                  <a:lnTo>
                    <a:pt x="192" y="188"/>
                  </a:lnTo>
                  <a:lnTo>
                    <a:pt x="189" y="170"/>
                  </a:lnTo>
                  <a:lnTo>
                    <a:pt x="185" y="152"/>
                  </a:lnTo>
                  <a:lnTo>
                    <a:pt x="178" y="136"/>
                  </a:lnTo>
                  <a:lnTo>
                    <a:pt x="171" y="120"/>
                  </a:lnTo>
                  <a:lnTo>
                    <a:pt x="162" y="105"/>
                  </a:lnTo>
                  <a:lnTo>
                    <a:pt x="151" y="92"/>
                  </a:lnTo>
                  <a:lnTo>
                    <a:pt x="140" y="79"/>
                  </a:lnTo>
                  <a:lnTo>
                    <a:pt x="158" y="61"/>
                  </a:lnTo>
                  <a:close/>
                  <a:moveTo>
                    <a:pt x="218" y="206"/>
                  </a:moveTo>
                  <a:lnTo>
                    <a:pt x="217" y="211"/>
                  </a:lnTo>
                  <a:lnTo>
                    <a:pt x="215" y="215"/>
                  </a:lnTo>
                  <a:lnTo>
                    <a:pt x="211" y="218"/>
                  </a:lnTo>
                  <a:lnTo>
                    <a:pt x="205" y="219"/>
                  </a:lnTo>
                  <a:lnTo>
                    <a:pt x="201" y="218"/>
                  </a:lnTo>
                  <a:lnTo>
                    <a:pt x="196" y="215"/>
                  </a:lnTo>
                  <a:lnTo>
                    <a:pt x="193" y="211"/>
                  </a:lnTo>
                  <a:lnTo>
                    <a:pt x="192" y="206"/>
                  </a:lnTo>
                  <a:lnTo>
                    <a:pt x="218" y="206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347">
              <a:extLst>
                <a:ext uri="{FF2B5EF4-FFF2-40B4-BE49-F238E27FC236}">
                  <a16:creationId xmlns:a16="http://schemas.microsoft.com/office/drawing/2014/main" id="{F6FA29F3-9BF8-4BF9-9A4E-1C239E5AA4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4475" y="2286000"/>
              <a:ext cx="46038" cy="46038"/>
            </a:xfrm>
            <a:custGeom>
              <a:avLst/>
              <a:gdLst>
                <a:gd name="T0" fmla="*/ 13 w 115"/>
                <a:gd name="T1" fmla="*/ 26 h 116"/>
                <a:gd name="T2" fmla="*/ 7 w 115"/>
                <a:gd name="T3" fmla="*/ 24 h 116"/>
                <a:gd name="T4" fmla="*/ 3 w 115"/>
                <a:gd name="T5" fmla="*/ 22 h 116"/>
                <a:gd name="T6" fmla="*/ 1 w 115"/>
                <a:gd name="T7" fmla="*/ 18 h 116"/>
                <a:gd name="T8" fmla="*/ 0 w 115"/>
                <a:gd name="T9" fmla="*/ 13 h 116"/>
                <a:gd name="T10" fmla="*/ 1 w 115"/>
                <a:gd name="T11" fmla="*/ 8 h 116"/>
                <a:gd name="T12" fmla="*/ 3 w 115"/>
                <a:gd name="T13" fmla="*/ 4 h 116"/>
                <a:gd name="T14" fmla="*/ 7 w 115"/>
                <a:gd name="T15" fmla="*/ 1 h 116"/>
                <a:gd name="T16" fmla="*/ 13 w 115"/>
                <a:gd name="T17" fmla="*/ 0 h 116"/>
                <a:gd name="T18" fmla="*/ 13 w 115"/>
                <a:gd name="T19" fmla="*/ 26 h 116"/>
                <a:gd name="T20" fmla="*/ 13 w 115"/>
                <a:gd name="T21" fmla="*/ 0 h 116"/>
                <a:gd name="T22" fmla="*/ 23 w 115"/>
                <a:gd name="T23" fmla="*/ 1 h 116"/>
                <a:gd name="T24" fmla="*/ 33 w 115"/>
                <a:gd name="T25" fmla="*/ 2 h 116"/>
                <a:gd name="T26" fmla="*/ 43 w 115"/>
                <a:gd name="T27" fmla="*/ 5 h 116"/>
                <a:gd name="T28" fmla="*/ 53 w 115"/>
                <a:gd name="T29" fmla="*/ 8 h 116"/>
                <a:gd name="T30" fmla="*/ 61 w 115"/>
                <a:gd name="T31" fmla="*/ 13 h 116"/>
                <a:gd name="T32" fmla="*/ 70 w 115"/>
                <a:gd name="T33" fmla="*/ 18 h 116"/>
                <a:gd name="T34" fmla="*/ 78 w 115"/>
                <a:gd name="T35" fmla="*/ 23 h 116"/>
                <a:gd name="T36" fmla="*/ 85 w 115"/>
                <a:gd name="T37" fmla="*/ 30 h 116"/>
                <a:gd name="T38" fmla="*/ 67 w 115"/>
                <a:gd name="T39" fmla="*/ 48 h 116"/>
                <a:gd name="T40" fmla="*/ 61 w 115"/>
                <a:gd name="T41" fmla="*/ 43 h 116"/>
                <a:gd name="T42" fmla="*/ 56 w 115"/>
                <a:gd name="T43" fmla="*/ 39 h 116"/>
                <a:gd name="T44" fmla="*/ 50 w 115"/>
                <a:gd name="T45" fmla="*/ 35 h 116"/>
                <a:gd name="T46" fmla="*/ 43 w 115"/>
                <a:gd name="T47" fmla="*/ 32 h 116"/>
                <a:gd name="T48" fmla="*/ 36 w 115"/>
                <a:gd name="T49" fmla="*/ 29 h 116"/>
                <a:gd name="T50" fmla="*/ 28 w 115"/>
                <a:gd name="T51" fmla="*/ 28 h 116"/>
                <a:gd name="T52" fmla="*/ 20 w 115"/>
                <a:gd name="T53" fmla="*/ 27 h 116"/>
                <a:gd name="T54" fmla="*/ 13 w 115"/>
                <a:gd name="T55" fmla="*/ 26 h 116"/>
                <a:gd name="T56" fmla="*/ 13 w 115"/>
                <a:gd name="T57" fmla="*/ 0 h 116"/>
                <a:gd name="T58" fmla="*/ 85 w 115"/>
                <a:gd name="T59" fmla="*/ 30 h 116"/>
                <a:gd name="T60" fmla="*/ 92 w 115"/>
                <a:gd name="T61" fmla="*/ 37 h 116"/>
                <a:gd name="T62" fmla="*/ 98 w 115"/>
                <a:gd name="T63" fmla="*/ 45 h 116"/>
                <a:gd name="T64" fmla="*/ 103 w 115"/>
                <a:gd name="T65" fmla="*/ 54 h 116"/>
                <a:gd name="T66" fmla="*/ 107 w 115"/>
                <a:gd name="T67" fmla="*/ 63 h 116"/>
                <a:gd name="T68" fmla="*/ 111 w 115"/>
                <a:gd name="T69" fmla="*/ 72 h 116"/>
                <a:gd name="T70" fmla="*/ 113 w 115"/>
                <a:gd name="T71" fmla="*/ 82 h 116"/>
                <a:gd name="T72" fmla="*/ 114 w 115"/>
                <a:gd name="T73" fmla="*/ 93 h 116"/>
                <a:gd name="T74" fmla="*/ 115 w 115"/>
                <a:gd name="T75" fmla="*/ 103 h 116"/>
                <a:gd name="T76" fmla="*/ 90 w 115"/>
                <a:gd name="T77" fmla="*/ 103 h 116"/>
                <a:gd name="T78" fmla="*/ 90 w 115"/>
                <a:gd name="T79" fmla="*/ 95 h 116"/>
                <a:gd name="T80" fmla="*/ 88 w 115"/>
                <a:gd name="T81" fmla="*/ 87 h 116"/>
                <a:gd name="T82" fmla="*/ 86 w 115"/>
                <a:gd name="T83" fmla="*/ 80 h 116"/>
                <a:gd name="T84" fmla="*/ 84 w 115"/>
                <a:gd name="T85" fmla="*/ 73 h 116"/>
                <a:gd name="T86" fmla="*/ 81 w 115"/>
                <a:gd name="T87" fmla="*/ 67 h 116"/>
                <a:gd name="T88" fmla="*/ 77 w 115"/>
                <a:gd name="T89" fmla="*/ 60 h 116"/>
                <a:gd name="T90" fmla="*/ 72 w 115"/>
                <a:gd name="T91" fmla="*/ 54 h 116"/>
                <a:gd name="T92" fmla="*/ 67 w 115"/>
                <a:gd name="T93" fmla="*/ 48 h 116"/>
                <a:gd name="T94" fmla="*/ 85 w 115"/>
                <a:gd name="T95" fmla="*/ 30 h 116"/>
                <a:gd name="T96" fmla="*/ 115 w 115"/>
                <a:gd name="T97" fmla="*/ 103 h 116"/>
                <a:gd name="T98" fmla="*/ 114 w 115"/>
                <a:gd name="T99" fmla="*/ 108 h 116"/>
                <a:gd name="T100" fmla="*/ 111 w 115"/>
                <a:gd name="T101" fmla="*/ 112 h 116"/>
                <a:gd name="T102" fmla="*/ 108 w 115"/>
                <a:gd name="T103" fmla="*/ 115 h 116"/>
                <a:gd name="T104" fmla="*/ 103 w 115"/>
                <a:gd name="T105" fmla="*/ 116 h 116"/>
                <a:gd name="T106" fmla="*/ 97 w 115"/>
                <a:gd name="T107" fmla="*/ 115 h 116"/>
                <a:gd name="T108" fmla="*/ 94 w 115"/>
                <a:gd name="T109" fmla="*/ 112 h 116"/>
                <a:gd name="T110" fmla="*/ 91 w 115"/>
                <a:gd name="T111" fmla="*/ 108 h 116"/>
                <a:gd name="T112" fmla="*/ 90 w 115"/>
                <a:gd name="T113" fmla="*/ 103 h 116"/>
                <a:gd name="T114" fmla="*/ 115 w 115"/>
                <a:gd name="T115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" h="116">
                  <a:moveTo>
                    <a:pt x="13" y="26"/>
                  </a:move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3" y="26"/>
                  </a:lnTo>
                  <a:close/>
                  <a:moveTo>
                    <a:pt x="13" y="0"/>
                  </a:moveTo>
                  <a:lnTo>
                    <a:pt x="23" y="1"/>
                  </a:lnTo>
                  <a:lnTo>
                    <a:pt x="33" y="2"/>
                  </a:lnTo>
                  <a:lnTo>
                    <a:pt x="43" y="5"/>
                  </a:lnTo>
                  <a:lnTo>
                    <a:pt x="53" y="8"/>
                  </a:lnTo>
                  <a:lnTo>
                    <a:pt x="61" y="13"/>
                  </a:lnTo>
                  <a:lnTo>
                    <a:pt x="70" y="18"/>
                  </a:lnTo>
                  <a:lnTo>
                    <a:pt x="78" y="23"/>
                  </a:lnTo>
                  <a:lnTo>
                    <a:pt x="85" y="30"/>
                  </a:lnTo>
                  <a:lnTo>
                    <a:pt x="67" y="48"/>
                  </a:lnTo>
                  <a:lnTo>
                    <a:pt x="61" y="43"/>
                  </a:lnTo>
                  <a:lnTo>
                    <a:pt x="56" y="39"/>
                  </a:lnTo>
                  <a:lnTo>
                    <a:pt x="50" y="35"/>
                  </a:lnTo>
                  <a:lnTo>
                    <a:pt x="43" y="32"/>
                  </a:lnTo>
                  <a:lnTo>
                    <a:pt x="36" y="29"/>
                  </a:lnTo>
                  <a:lnTo>
                    <a:pt x="28" y="28"/>
                  </a:lnTo>
                  <a:lnTo>
                    <a:pt x="20" y="27"/>
                  </a:lnTo>
                  <a:lnTo>
                    <a:pt x="13" y="26"/>
                  </a:lnTo>
                  <a:lnTo>
                    <a:pt x="13" y="0"/>
                  </a:lnTo>
                  <a:close/>
                  <a:moveTo>
                    <a:pt x="85" y="30"/>
                  </a:moveTo>
                  <a:lnTo>
                    <a:pt x="92" y="37"/>
                  </a:lnTo>
                  <a:lnTo>
                    <a:pt x="98" y="45"/>
                  </a:lnTo>
                  <a:lnTo>
                    <a:pt x="103" y="54"/>
                  </a:lnTo>
                  <a:lnTo>
                    <a:pt x="107" y="63"/>
                  </a:lnTo>
                  <a:lnTo>
                    <a:pt x="111" y="72"/>
                  </a:lnTo>
                  <a:lnTo>
                    <a:pt x="113" y="82"/>
                  </a:lnTo>
                  <a:lnTo>
                    <a:pt x="114" y="93"/>
                  </a:lnTo>
                  <a:lnTo>
                    <a:pt x="115" y="103"/>
                  </a:lnTo>
                  <a:lnTo>
                    <a:pt x="90" y="103"/>
                  </a:lnTo>
                  <a:lnTo>
                    <a:pt x="90" y="95"/>
                  </a:lnTo>
                  <a:lnTo>
                    <a:pt x="88" y="87"/>
                  </a:lnTo>
                  <a:lnTo>
                    <a:pt x="86" y="80"/>
                  </a:lnTo>
                  <a:lnTo>
                    <a:pt x="84" y="73"/>
                  </a:lnTo>
                  <a:lnTo>
                    <a:pt x="81" y="67"/>
                  </a:lnTo>
                  <a:lnTo>
                    <a:pt x="77" y="60"/>
                  </a:lnTo>
                  <a:lnTo>
                    <a:pt x="72" y="54"/>
                  </a:lnTo>
                  <a:lnTo>
                    <a:pt x="67" y="48"/>
                  </a:lnTo>
                  <a:lnTo>
                    <a:pt x="85" y="30"/>
                  </a:lnTo>
                  <a:close/>
                  <a:moveTo>
                    <a:pt x="115" y="103"/>
                  </a:moveTo>
                  <a:lnTo>
                    <a:pt x="114" y="108"/>
                  </a:lnTo>
                  <a:lnTo>
                    <a:pt x="111" y="112"/>
                  </a:lnTo>
                  <a:lnTo>
                    <a:pt x="108" y="115"/>
                  </a:lnTo>
                  <a:lnTo>
                    <a:pt x="103" y="116"/>
                  </a:lnTo>
                  <a:lnTo>
                    <a:pt x="97" y="115"/>
                  </a:lnTo>
                  <a:lnTo>
                    <a:pt x="94" y="112"/>
                  </a:lnTo>
                  <a:lnTo>
                    <a:pt x="91" y="108"/>
                  </a:lnTo>
                  <a:lnTo>
                    <a:pt x="90" y="103"/>
                  </a:lnTo>
                  <a:lnTo>
                    <a:pt x="115" y="103"/>
                  </a:lnTo>
                  <a:close/>
                </a:path>
              </a:pathLst>
            </a:custGeom>
            <a:grpFill/>
            <a:ln w="9525">
              <a:solidFill>
                <a:srgbClr val="FA9E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4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1802266"/>
          </a:xfrm>
        </p:spPr>
        <p:txBody>
          <a:bodyPr/>
          <a:lstStyle/>
          <a:p>
            <a:r>
              <a:rPr lang="cs-CZ" sz="2000" b="1" dirty="0"/>
              <a:t>Mgr. Pavla Chocholová</a:t>
            </a:r>
          </a:p>
          <a:p>
            <a:r>
              <a:rPr lang="cs-CZ" b="1" dirty="0"/>
              <a:t>odborný garant v Plzeňském kraji v projektu P-KAP</a:t>
            </a:r>
          </a:p>
          <a:p>
            <a:endParaRPr lang="cs-CZ" b="1" dirty="0"/>
          </a:p>
          <a:p>
            <a:r>
              <a:rPr lang="cs-CZ" b="1" dirty="0"/>
              <a:t>Tylova 33, 301 00 Plzeň</a:t>
            </a:r>
          </a:p>
          <a:p>
            <a:endParaRPr lang="cs-CZ" b="1" dirty="0"/>
          </a:p>
          <a:p>
            <a:r>
              <a:rPr lang="cs-CZ" b="1" dirty="0"/>
              <a:t>GSM: +420 775 583 517 </a:t>
            </a:r>
          </a:p>
          <a:p>
            <a:r>
              <a:rPr lang="cs-CZ" b="1" dirty="0"/>
              <a:t>E-mail: pavla.chocholova@npi.cz</a:t>
            </a:r>
          </a:p>
          <a:p>
            <a:endParaRPr lang="cs-CZ" b="1" dirty="0"/>
          </a:p>
          <a:p>
            <a:r>
              <a:rPr lang="cs-CZ" b="1" dirty="0">
                <a:hlinkClick r:id="rId2"/>
              </a:rPr>
              <a:t>www.npi.cz</a:t>
            </a:r>
            <a:endParaRPr lang="cs-CZ" b="1" dirty="0"/>
          </a:p>
          <a:p>
            <a:r>
              <a:rPr lang="cs-CZ" b="1" dirty="0">
                <a:hlinkClick r:id="rId3"/>
              </a:rPr>
              <a:t>www.pkap.cz</a:t>
            </a:r>
            <a:endParaRPr lang="cs-CZ" sz="600" dirty="0"/>
          </a:p>
          <a:p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361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6828" b="7457"/>
          <a:stretch/>
        </p:blipFill>
        <p:spPr>
          <a:xfrm>
            <a:off x="1500997" y="0"/>
            <a:ext cx="10691003" cy="68431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3440" cy="3480816"/>
          </a:xfrm>
          <a:prstGeom prst="rect">
            <a:avLst/>
          </a:prstGeom>
        </p:spPr>
      </p:pic>
      <p:sp>
        <p:nvSpPr>
          <p:cNvPr id="3" name="Nadpis 1"/>
          <p:cNvSpPr txBox="1">
            <a:spLocks noGrp="1"/>
          </p:cNvSpPr>
          <p:nvPr>
            <p:ph type="ctrTitle"/>
          </p:nvPr>
        </p:nvSpPr>
        <p:spPr>
          <a:xfrm>
            <a:off x="1778480" y="3237529"/>
            <a:ext cx="7772400" cy="1272339"/>
          </a:xfrm>
        </p:spPr>
        <p:txBody>
          <a:bodyPr>
            <a:noAutofit/>
          </a:bodyPr>
          <a:lstStyle/>
          <a:p>
            <a:pPr lvl="0"/>
            <a:r>
              <a:rPr lang="cs-CZ" sz="2800" b="1" dirty="0">
                <a:solidFill>
                  <a:srgbClr val="0067AC"/>
                </a:solidFill>
                <a:latin typeface="Arial" pitchFamily="34"/>
                <a:cs typeface="Arial" pitchFamily="34"/>
              </a:rPr>
              <a:t>4</a:t>
            </a:r>
            <a:r>
              <a:rPr lang="cs-CZ" sz="2800" b="1" dirty="0" smtClean="0">
                <a:solidFill>
                  <a:srgbClr val="0067AC"/>
                </a:solidFill>
                <a:latin typeface="Arial" pitchFamily="34"/>
                <a:cs typeface="Arial" pitchFamily="34"/>
              </a:rPr>
              <a:t>. </a:t>
            </a:r>
            <a:r>
              <a:rPr lang="es-ES" sz="2800" b="1" dirty="0" smtClean="0">
                <a:solidFill>
                  <a:srgbClr val="0067AC"/>
                </a:solidFill>
                <a:latin typeface="Arial" pitchFamily="34"/>
                <a:cs typeface="Arial" pitchFamily="34"/>
              </a:rPr>
              <a:t>Kritéria </a:t>
            </a:r>
            <a:r>
              <a:rPr lang="es-ES" sz="2800" b="1" dirty="0">
                <a:solidFill>
                  <a:srgbClr val="0067AC"/>
                </a:solidFill>
                <a:latin typeface="Arial" pitchFamily="34"/>
                <a:cs typeface="Arial" pitchFamily="34"/>
              </a:rPr>
              <a:t>pro prioritizaci projektů do IROP 2021-2027 (výzva pro SŠ a VOŠ)</a:t>
            </a:r>
            <a:endParaRPr lang="cs-CZ" sz="2800" b="1" dirty="0">
              <a:solidFill>
                <a:srgbClr val="0067AC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051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/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Kritéria pro </a:t>
            </a:r>
            <a:r>
              <a:rPr lang="cs-CZ" sz="3200" b="1" dirty="0" err="1" smtClean="0">
                <a:latin typeface="Arial" pitchFamily="34"/>
                <a:cs typeface="Arial" pitchFamily="34"/>
              </a:rPr>
              <a:t>prioritizaci</a:t>
            </a:r>
            <a:r>
              <a:rPr lang="cs-CZ" sz="3200" b="1" dirty="0" smtClean="0">
                <a:latin typeface="Arial" pitchFamily="34"/>
                <a:cs typeface="Arial" pitchFamily="34"/>
              </a:rPr>
              <a:t> projektů SŠ a VOŠ</a:t>
            </a:r>
            <a:endParaRPr lang="cs-CZ" sz="3200" b="1" dirty="0"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0" y="1670349"/>
            <a:ext cx="10515600" cy="4592427"/>
          </a:xfrm>
        </p:spPr>
        <p:txBody>
          <a:bodyPr>
            <a:normAutofit/>
          </a:bodyPr>
          <a:lstStyle/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Souhrnný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rámec pro investice do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infrastruktury – projekty max. do 130% krajské alokace</a:t>
            </a: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Nutno provést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prioritizaci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projektových záměrů</a:t>
            </a: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Poměrové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rozdělení krajské alokace mezi jednotlivé typy zřizovatelů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SŠ,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tj. krajské, soukromé a církevní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SŠ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922650"/>
              </p:ext>
            </p:extLst>
          </p:nvPr>
        </p:nvGraphicFramePr>
        <p:xfrm>
          <a:off x="3267315" y="3820728"/>
          <a:ext cx="5962950" cy="2252393"/>
        </p:xfrm>
        <a:graphic>
          <a:graphicData uri="http://schemas.openxmlformats.org/drawingml/2006/table">
            <a:tbl>
              <a:tblPr firstRow="1" firstCol="1" bandRow="1"/>
              <a:tblGrid>
                <a:gridCol w="3806607">
                  <a:extLst>
                    <a:ext uri="{9D8B030D-6E8A-4147-A177-3AD203B41FA5}">
                      <a16:colId xmlns:a16="http://schemas.microsoft.com/office/drawing/2014/main" val="784366576"/>
                    </a:ext>
                  </a:extLst>
                </a:gridCol>
                <a:gridCol w="1056168">
                  <a:extLst>
                    <a:ext uri="{9D8B030D-6E8A-4147-A177-3AD203B41FA5}">
                      <a16:colId xmlns:a16="http://schemas.microsoft.com/office/drawing/2014/main" val="2608600795"/>
                    </a:ext>
                  </a:extLst>
                </a:gridCol>
                <a:gridCol w="1100175">
                  <a:extLst>
                    <a:ext uri="{9D8B030D-6E8A-4147-A177-3AD203B41FA5}">
                      <a16:colId xmlns:a16="http://schemas.microsoft.com/office/drawing/2014/main" val="1943735807"/>
                    </a:ext>
                  </a:extLst>
                </a:gridCol>
              </a:tblGrid>
              <a:tr h="966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Školy podle typu zřizovatele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Počet žáků k 30.9.2020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592404"/>
                  </a:ext>
                </a:extLst>
              </a:tr>
              <a:tr h="428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krajské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20162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249394"/>
                  </a:ext>
                </a:extLst>
              </a:tr>
              <a:tr h="428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soukromé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1337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25329"/>
                  </a:ext>
                </a:extLst>
              </a:tr>
              <a:tr h="428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církevní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704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829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13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/>
          <a:lstStyle/>
          <a:p>
            <a:pPr lvl="0"/>
            <a:r>
              <a:rPr lang="cs-CZ" sz="3200" b="1" dirty="0">
                <a:latin typeface="Arial" pitchFamily="34"/>
                <a:cs typeface="Arial" pitchFamily="34"/>
              </a:rPr>
              <a:t>Kritéria pro </a:t>
            </a:r>
            <a:r>
              <a:rPr lang="cs-CZ" sz="3200" b="1" dirty="0" err="1">
                <a:latin typeface="Arial" pitchFamily="34"/>
                <a:cs typeface="Arial" pitchFamily="34"/>
              </a:rPr>
              <a:t>prioritizaci</a:t>
            </a:r>
            <a:r>
              <a:rPr lang="cs-CZ" sz="3200" b="1" dirty="0">
                <a:latin typeface="Arial" pitchFamily="34"/>
                <a:cs typeface="Arial" pitchFamily="34"/>
              </a:rPr>
              <a:t> projektů SŠ a VOŠ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837568"/>
              </p:ext>
            </p:extLst>
          </p:nvPr>
        </p:nvGraphicFramePr>
        <p:xfrm>
          <a:off x="1712108" y="1600545"/>
          <a:ext cx="8777612" cy="4317179"/>
        </p:xfrm>
        <a:graphic>
          <a:graphicData uri="http://schemas.openxmlformats.org/drawingml/2006/table">
            <a:tbl>
              <a:tblPr firstRow="1" firstCol="1" bandRow="1"/>
              <a:tblGrid>
                <a:gridCol w="4098720">
                  <a:extLst>
                    <a:ext uri="{9D8B030D-6E8A-4147-A177-3AD203B41FA5}">
                      <a16:colId xmlns:a16="http://schemas.microsoft.com/office/drawing/2014/main" val="266954409"/>
                    </a:ext>
                  </a:extLst>
                </a:gridCol>
                <a:gridCol w="1234426">
                  <a:extLst>
                    <a:ext uri="{9D8B030D-6E8A-4147-A177-3AD203B41FA5}">
                      <a16:colId xmlns:a16="http://schemas.microsoft.com/office/drawing/2014/main" val="3883550916"/>
                    </a:ext>
                  </a:extLst>
                </a:gridCol>
                <a:gridCol w="1029071">
                  <a:extLst>
                    <a:ext uri="{9D8B030D-6E8A-4147-A177-3AD203B41FA5}">
                      <a16:colId xmlns:a16="http://schemas.microsoft.com/office/drawing/2014/main" val="2345333063"/>
                    </a:ext>
                  </a:extLst>
                </a:gridCol>
                <a:gridCol w="746080">
                  <a:extLst>
                    <a:ext uri="{9D8B030D-6E8A-4147-A177-3AD203B41FA5}">
                      <a16:colId xmlns:a16="http://schemas.microsoft.com/office/drawing/2014/main" val="775877582"/>
                    </a:ext>
                  </a:extLst>
                </a:gridCol>
                <a:gridCol w="1669315">
                  <a:extLst>
                    <a:ext uri="{9D8B030D-6E8A-4147-A177-3AD203B41FA5}">
                      <a16:colId xmlns:a16="http://schemas.microsoft.com/office/drawing/2014/main" val="4045512968"/>
                    </a:ext>
                  </a:extLst>
                </a:gridCol>
              </a:tblGrid>
              <a:tr h="3350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Projekty v IROP 2014-2020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 12 mil. Kč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Nad 12 mil. Kč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995383"/>
                  </a:ext>
                </a:extLst>
              </a:tr>
              <a:tr h="3350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423857"/>
                  </a:ext>
                </a:extLst>
              </a:tr>
              <a:tr h="6311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Zapojení školy v rámci projektů IKAP*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Buď IKAP I nebo IKAP II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Oba IKAP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775553"/>
                  </a:ext>
                </a:extLst>
              </a:tr>
              <a:tr h="3350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571498"/>
                  </a:ext>
                </a:extLst>
              </a:tr>
              <a:tr h="3350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Zaměření na práci s digitálními technologiemi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Ano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151631"/>
                  </a:ext>
                </a:extLst>
              </a:tr>
              <a:tr h="3350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644003"/>
                  </a:ext>
                </a:extLst>
              </a:tr>
              <a:tr h="3350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Výše projektu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1-12 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mil. Kč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12-20 mil Kč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Nad 20 mil Kč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4110"/>
                  </a:ext>
                </a:extLst>
              </a:tr>
              <a:tr h="3350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376077"/>
                  </a:ext>
                </a:extLst>
              </a:tr>
              <a:tr h="3350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Počet žáků ve škole k 30. 9. 2020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700 a více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400-699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Méně než 400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244231"/>
                  </a:ext>
                </a:extLst>
              </a:tr>
              <a:tr h="3350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842310"/>
                  </a:ext>
                </a:extLst>
              </a:tr>
              <a:tr h="3350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Špatný technický nebo havarijní stav výukových prostor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Ano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232965"/>
                  </a:ext>
                </a:extLst>
              </a:tr>
              <a:tr h="3350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112852"/>
                  </a:ext>
                </a:extLst>
              </a:tr>
            </a:tbl>
          </a:graphicData>
        </a:graphic>
      </p:graphicFrame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  <p:sp>
        <p:nvSpPr>
          <p:cNvPr id="6" name="Obdélník 5"/>
          <p:cNvSpPr/>
          <p:nvPr/>
        </p:nvSpPr>
        <p:spPr>
          <a:xfrm>
            <a:off x="1598762" y="5858328"/>
            <a:ext cx="8890957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výjimkou škol zapojených do IKAP II pouze kvůli realizaci šablon</a:t>
            </a:r>
            <a:endParaRPr lang="cs-CZ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1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6828" b="7457"/>
          <a:stretch/>
        </p:blipFill>
        <p:spPr>
          <a:xfrm>
            <a:off x="1500997" y="14801"/>
            <a:ext cx="10691003" cy="68431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3440" cy="3480816"/>
          </a:xfrm>
          <a:prstGeom prst="rect">
            <a:avLst/>
          </a:prstGeom>
        </p:spPr>
      </p:pic>
      <p:sp>
        <p:nvSpPr>
          <p:cNvPr id="3" name="Nadpis 1"/>
          <p:cNvSpPr txBox="1">
            <a:spLocks noGrp="1"/>
          </p:cNvSpPr>
          <p:nvPr>
            <p:ph type="ctrTitle"/>
          </p:nvPr>
        </p:nvSpPr>
        <p:spPr>
          <a:xfrm>
            <a:off x="1881997" y="3253499"/>
            <a:ext cx="7772400" cy="1272339"/>
          </a:xfrm>
        </p:spPr>
        <p:txBody>
          <a:bodyPr>
            <a:noAutofit/>
          </a:bodyPr>
          <a:lstStyle/>
          <a:p>
            <a:pPr lvl="0"/>
            <a:r>
              <a:rPr lang="cs-CZ" sz="2800" b="1" dirty="0">
                <a:solidFill>
                  <a:srgbClr val="0067AC"/>
                </a:solidFill>
                <a:latin typeface="Arial" pitchFamily="34"/>
                <a:cs typeface="Arial" pitchFamily="34"/>
              </a:rPr>
              <a:t>5</a:t>
            </a:r>
            <a:r>
              <a:rPr lang="cs-CZ" sz="2800" b="1" dirty="0" smtClean="0">
                <a:solidFill>
                  <a:srgbClr val="0067AC"/>
                </a:solidFill>
                <a:latin typeface="Arial" pitchFamily="34"/>
                <a:cs typeface="Arial" pitchFamily="34"/>
              </a:rPr>
              <a:t>. </a:t>
            </a:r>
            <a:r>
              <a:rPr lang="es-ES" sz="2800" b="1" dirty="0" smtClean="0">
                <a:solidFill>
                  <a:srgbClr val="0067AC"/>
                </a:solidFill>
                <a:latin typeface="Arial" pitchFamily="34"/>
                <a:cs typeface="Arial" pitchFamily="34"/>
              </a:rPr>
              <a:t>Představení </a:t>
            </a:r>
            <a:r>
              <a:rPr lang="es-ES" sz="2800" b="1" dirty="0">
                <a:solidFill>
                  <a:srgbClr val="0067AC"/>
                </a:solidFill>
                <a:latin typeface="Arial" pitchFamily="34"/>
                <a:cs typeface="Arial" pitchFamily="34"/>
              </a:rPr>
              <a:t>Projekce počtu žáků SŠ v Plzeňském kraji pro období 2020-2030</a:t>
            </a:r>
            <a:endParaRPr lang="cs-CZ" sz="2800" b="1" dirty="0">
              <a:solidFill>
                <a:srgbClr val="0067AC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3711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BD7D9-35F7-4BC9-9296-DB3F645EE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03633"/>
            <a:ext cx="7475291" cy="4252262"/>
          </a:xfrm>
        </p:spPr>
        <p:txBody>
          <a:bodyPr>
            <a:normAutofit/>
          </a:bodyPr>
          <a:lstStyle/>
          <a:p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Projekce počtu žáků a tříd SŠ v Plzeňském kraji pro období 2020-2030</a:t>
            </a:r>
            <a:br>
              <a:rPr lang="cs-CZ" sz="4000" dirty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2800" dirty="0"/>
              <a:t>Pracovní skupina Vzdělávání</a:t>
            </a:r>
            <a:br>
              <a:rPr lang="cs-CZ" sz="2800" dirty="0"/>
            </a:br>
            <a:r>
              <a:rPr lang="cs-CZ" sz="2800" dirty="0"/>
              <a:t>23. 2. 2021</a:t>
            </a:r>
          </a:p>
        </p:txBody>
      </p:sp>
    </p:spTree>
    <p:extLst>
      <p:ext uri="{BB962C8B-B14F-4D97-AF65-F5344CB8AC3E}">
        <p14:creationId xmlns:p14="http://schemas.microsoft.com/office/powerpoint/2010/main" val="6384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9779943" cy="132556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Projekce počtu žáků a tříd SŠ v kraji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691322"/>
            <a:ext cx="10082349" cy="50883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Cíl: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Prověřit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dopad předpokládaného růstu počtu obyvatel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kraje ve věku středoškolské docházky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na potřebu kapacit SŠ v kraji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maximální podrobnosti:  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buSzPct val="80000"/>
              <a:buFont typeface="Symbol" panose="05050102010706020507" pitchFamily="18" charset="2"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časové,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buSzPct val="80000"/>
              <a:buFont typeface="Symbol" panose="05050102010706020507" pitchFamily="18" charset="2"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místní,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buSzPct val="80000"/>
              <a:buFont typeface="Symbol" panose="05050102010706020507" pitchFamily="18" charset="2"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oborové.</a:t>
            </a:r>
          </a:p>
          <a:p>
            <a:pPr>
              <a:lnSpc>
                <a:spcPct val="11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Principy:</a:t>
            </a:r>
          </a:p>
          <a:p>
            <a:pPr marL="914400" lvl="1" indent="-457200">
              <a:lnSpc>
                <a:spcPct val="110000"/>
              </a:lnSpc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2200" dirty="0">
                <a:latin typeface="Arial"/>
                <a:cs typeface="Arial"/>
              </a:rPr>
              <a:t>Respektování hlavních reálných procesů na SŠ</a:t>
            </a:r>
          </a:p>
          <a:p>
            <a:pPr marL="914400" lvl="1" indent="-457200">
              <a:lnSpc>
                <a:spcPct val="110000"/>
              </a:lnSpc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Metoda zdola nahoru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-up)</a:t>
            </a:r>
          </a:p>
          <a:p>
            <a:pPr marL="914400" lvl="1" indent="-457200">
              <a:lnSpc>
                <a:spcPct val="110000"/>
              </a:lnSpc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Použití parametrů platných v delším časovém horizontu </a:t>
            </a:r>
          </a:p>
        </p:txBody>
      </p:sp>
    </p:spTree>
    <p:extLst>
      <p:ext uri="{BB962C8B-B14F-4D97-AF65-F5344CB8AC3E}">
        <p14:creationId xmlns:p14="http://schemas.microsoft.com/office/powerpoint/2010/main" val="40546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6828" b="7457"/>
          <a:stretch/>
        </p:blipFill>
        <p:spPr>
          <a:xfrm>
            <a:off x="1500996" y="-11078"/>
            <a:ext cx="10691003" cy="68431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3440" cy="3480816"/>
          </a:xfrm>
          <a:prstGeom prst="rect">
            <a:avLst/>
          </a:prstGeom>
        </p:spPr>
      </p:pic>
      <p:sp>
        <p:nvSpPr>
          <p:cNvPr id="3" name="Nadpis 1"/>
          <p:cNvSpPr txBox="1">
            <a:spLocks noGrp="1"/>
          </p:cNvSpPr>
          <p:nvPr>
            <p:ph type="ctrTitle"/>
          </p:nvPr>
        </p:nvSpPr>
        <p:spPr>
          <a:xfrm>
            <a:off x="1778480" y="3237529"/>
            <a:ext cx="7772400" cy="1272339"/>
          </a:xfrm>
        </p:spPr>
        <p:txBody>
          <a:bodyPr>
            <a:noAutofit/>
          </a:bodyPr>
          <a:lstStyle/>
          <a:p>
            <a:pPr lvl="0"/>
            <a:r>
              <a:rPr lang="cs-CZ" sz="2800" b="1" dirty="0">
                <a:solidFill>
                  <a:srgbClr val="0067AC"/>
                </a:solidFill>
                <a:latin typeface="Arial" pitchFamily="34"/>
                <a:cs typeface="Arial" pitchFamily="34"/>
              </a:rPr>
              <a:t>2. Dodatek č. 3 ke Statutu PS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36177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9779943" cy="132556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691322"/>
            <a:ext cx="10222676" cy="50883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Projekce se soustředí na žáky SŠ přicházející ze ZŠ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nástavby a zkrácené studium, a také jiné než denní studium řeší jen okrajově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/>
                <a:cs typeface="Arial"/>
              </a:rPr>
              <a:t>Projekce říká, jak by se vyvíjely počty žáků a tříd SŠ, když:</a:t>
            </a:r>
          </a:p>
          <a:p>
            <a:pPr marL="755650" lvl="1" indent="-323850">
              <a:lnSpc>
                <a:spcPct val="11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nastoupí na SŠ silné ročníky </a:t>
            </a:r>
          </a:p>
          <a:p>
            <a:pPr marL="755650" lvl="1" indent="-323850">
              <a:lnSpc>
                <a:spcPct val="11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cs-CZ" sz="2200" dirty="0">
                <a:latin typeface="Arial"/>
                <a:cs typeface="Arial"/>
              </a:rPr>
              <a:t>budou pokračovat průměrné hodnoty z posledních 5 let pro parametry: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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podíly nastupujících do 1. ročníků ze spádových území (dle SO POÚ)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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změny počtu žáků při přechodu do vyššího ročníků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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mezní počty žáků ve třídách diferencovaně podle stupňů vzdělání </a:t>
            </a:r>
          </a:p>
          <a:p>
            <a:pPr marL="228600" lvl="2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Pravidelným porovnáním se skutečným vývojem lze monitorovat změny: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zájmu o obory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úspěšnosti studia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200" dirty="0">
                <a:latin typeface="Arial"/>
                <a:cs typeface="Arial"/>
              </a:rPr>
              <a:t>dalších parametrů (např. spádovost škol a oborů)</a:t>
            </a:r>
          </a:p>
        </p:txBody>
      </p:sp>
    </p:spTree>
    <p:extLst>
      <p:ext uri="{BB962C8B-B14F-4D97-AF65-F5344CB8AC3E}">
        <p14:creationId xmlns:p14="http://schemas.microsoft.com/office/powerpoint/2010/main" val="153928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298"/>
            <a:ext cx="10515600" cy="1303998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Výstupy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59431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Celkové počty žáků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Počty žáků 1. ročníků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Počty absolventů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Počty tříd</a:t>
            </a:r>
          </a:p>
          <a:p>
            <a:pPr marL="972000" lvl="2" indent="-216000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-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C882EF-93FA-46B8-9727-2A25D5035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919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podle:</a:t>
            </a:r>
          </a:p>
          <a:p>
            <a:pPr lvl="1">
              <a:spcBef>
                <a:spcPts val="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</a:p>
          <a:p>
            <a:pPr lvl="2">
              <a:spcBef>
                <a:spcPts val="600"/>
              </a:spcBef>
              <a:buSzPct val="80000"/>
              <a:buFont typeface="Symbol" panose="05050102010706020507" pitchFamily="18" charset="2"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okresy</a:t>
            </a:r>
          </a:p>
          <a:p>
            <a:pPr lvl="2">
              <a:spcBef>
                <a:spcPts val="600"/>
              </a:spcBef>
              <a:buSzPct val="80000"/>
              <a:buFont typeface="Symbol" panose="05050102010706020507" pitchFamily="18" charset="2"/>
              <a:buChar char="-"/>
            </a:pPr>
            <a:r>
              <a:rPr lang="cs-CZ" sz="2000" dirty="0">
                <a:latin typeface="Arial"/>
                <a:cs typeface="Arial"/>
              </a:rPr>
              <a:t>sídla SŠ</a:t>
            </a:r>
          </a:p>
          <a:p>
            <a:pPr lvl="2">
              <a:spcBef>
                <a:spcPts val="600"/>
              </a:spcBef>
              <a:buSzPct val="80000"/>
              <a:buFont typeface="Symbol" panose="05050102010706020507" pitchFamily="18" charset="2"/>
              <a:buChar char="-"/>
            </a:pPr>
            <a:r>
              <a:rPr lang="cs-CZ" sz="2000" dirty="0">
                <a:latin typeface="Arial"/>
                <a:cs typeface="Arial"/>
              </a:rPr>
              <a:t>školy</a:t>
            </a:r>
            <a:endParaRPr lang="cs-CZ" dirty="0">
              <a:latin typeface="Arial"/>
              <a:cs typeface="Arial"/>
            </a:endParaRP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zaměření</a:t>
            </a:r>
          </a:p>
          <a:p>
            <a:pPr lvl="2">
              <a:spcBef>
                <a:spcPts val="600"/>
              </a:spcBef>
              <a:buSzPct val="80000"/>
              <a:buFont typeface="Symbol" panose="05050102010706020507" pitchFamily="18" charset="2"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stupně vzdělání</a:t>
            </a:r>
          </a:p>
          <a:p>
            <a:pPr lvl="2">
              <a:spcBef>
                <a:spcPts val="600"/>
              </a:spcBef>
              <a:buSzPct val="80000"/>
              <a:buFont typeface="Symbol" panose="05050102010706020507" pitchFamily="18" charset="2"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skupiny oborů</a:t>
            </a:r>
          </a:p>
          <a:p>
            <a:pPr lvl="2">
              <a:spcBef>
                <a:spcPts val="600"/>
              </a:spcBef>
              <a:buSzPct val="80000"/>
              <a:buFont typeface="Symbol" panose="05050102010706020507" pitchFamily="18" charset="2"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obory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+ jejich kombinace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F71B2-3DD1-48BC-996B-C4291CAED7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Projekce počtu žáků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EB74FC-F9E4-4501-83F9-4768CFAB46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6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33" y="5026"/>
            <a:ext cx="9779943" cy="1182506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a projekce počtu žáků SŠ v kraji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32" y="1020755"/>
            <a:ext cx="10539387" cy="8919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Zvýšení počtu žáků SŠ mezi roky 2019/20 a 2026/27 v kraji o 6,0 tis. (+29 %)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z toho v okrese Plzeň-město o 4,6 tis., tj. 76 % krajské přírůstku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A423AD8-E43B-4A99-9493-46DD468335BE}"/>
              </a:ext>
            </a:extLst>
          </p:cNvPr>
          <p:cNvGraphicFramePr/>
          <p:nvPr>
            <p:extLst/>
          </p:nvPr>
        </p:nvGraphicFramePr>
        <p:xfrm>
          <a:off x="265632" y="1988192"/>
          <a:ext cx="5830367" cy="483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7FECE5B-3B44-49FF-8497-BE2C01A72C7F}"/>
              </a:ext>
            </a:extLst>
          </p:cNvPr>
          <p:cNvGraphicFramePr/>
          <p:nvPr>
            <p:extLst/>
          </p:nvPr>
        </p:nvGraphicFramePr>
        <p:xfrm>
          <a:off x="6143500" y="1988192"/>
          <a:ext cx="5830367" cy="4834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ál 5">
            <a:extLst>
              <a:ext uri="{FF2B5EF4-FFF2-40B4-BE49-F238E27FC236}">
                <a16:creationId xmlns:a16="http://schemas.microsoft.com/office/drawing/2014/main" id="{0CC530C4-9A21-46CC-8ED6-1AADFAB4E73D}"/>
              </a:ext>
            </a:extLst>
          </p:cNvPr>
          <p:cNvSpPr/>
          <p:nvPr/>
        </p:nvSpPr>
        <p:spPr>
          <a:xfrm>
            <a:off x="2851585" y="3306275"/>
            <a:ext cx="494516" cy="1668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8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33" y="260060"/>
            <a:ext cx="10992393" cy="104862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a projekce počtu žáků SŠ v kraji podle stupňů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33" y="1442905"/>
            <a:ext cx="5975776" cy="528506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Největší nárůst ve stupni úplné střední odborné vzdělání s maturitou bez výcviku (M): +3,0 tis. (+35 %)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Následuje střední odborné vzdělání s výučním listem (H): +1,3 tis. (+31 %)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Úplné střední odborné vzdělání s maturitou a výcvikem (L0): +0,5 tis. (+41 %)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Nižší střední odborné (E): +0,2 tis. (+29 %)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Gymnázia: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4letá (K4): +0,6 tis. (+35 %)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6letá (K6): +0,2 tis. (+20 %)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8letá (K8): +0,3 tis. (+7 %)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B757F2B-77E2-42E4-B5A2-1541DB751EC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33688" y="1442906"/>
          <a:ext cx="5724962" cy="528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53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33" y="274369"/>
            <a:ext cx="10992393" cy="556141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a projekce počtu žáků SŠ zřízených krajem - výběr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33" y="907245"/>
            <a:ext cx="10682000" cy="40267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Nárůst o více než 30 % na všech odborných SŠ v Plzni zřizovaných krajem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75E004-AE91-4AFA-B1CB-3A299A4DF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6" y="1386652"/>
            <a:ext cx="12000101" cy="54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F71B2-3DD1-48BC-996B-C4291CAED7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Projekce počtu tříd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EB74FC-F9E4-4501-83F9-4768CFAB46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4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33" y="274369"/>
            <a:ext cx="9779943" cy="109129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a projekce počtu tříd SŠ podle okresů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33" y="1365662"/>
            <a:ext cx="9484009" cy="149629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 při „víceoborových“ třídách lze reálně očekávat zvýšení počtu tříd na SŠ v kraji z 880 (r. 2019) až na 1100 tříd (r. 2026), tj. o čtvrtinu!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¾ tohoto nárůstu by se mohlo odehrát v okrese Plzeň-město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ostatních okresech nárůst počtu tříd o 7 až 15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764DCC6-94A5-49B0-AB48-473C4B794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34" y="3013056"/>
            <a:ext cx="11849719" cy="374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F71B2-3DD1-48BC-996B-C4291CAED7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Projekce počtu žáků 1. ročníků a absolventů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EB74FC-F9E4-4501-83F9-4768CFAB46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9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02" y="365760"/>
            <a:ext cx="10829622" cy="106299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a projekce počtu žáků 1. ročníků SŠ v kraji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03" y="1504951"/>
            <a:ext cx="5318054" cy="5353049"/>
          </a:xfrm>
        </p:spPr>
        <p:txBody>
          <a:bodyPr>
            <a:normAutofit fontScale="92500"/>
          </a:bodyPr>
          <a:lstStyle/>
          <a:p>
            <a:pPr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Zvýšení počtu žáků v 1. ročnících z 5,7 tis v roce 2019 na 7,4 tis. v roce 2024 (+29 %)</a:t>
            </a:r>
          </a:p>
          <a:p>
            <a:pPr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Rozdíly mezi okresy (při aktuálních trendech):</a:t>
            </a:r>
          </a:p>
          <a:p>
            <a:pPr lvl="1">
              <a:lnSpc>
                <a:spcPct val="105000"/>
              </a:lnSpc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největší růst v okrese Plzeň-město (z 3,5 tis. na téměř 4,8 tis., tj. +35 %)</a:t>
            </a:r>
          </a:p>
          <a:p>
            <a:pPr lvl="1">
              <a:lnSpc>
                <a:spcPct val="105000"/>
              </a:lnSpc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nejmenší relativní růst v okresech Tachov (+13 %) a Klatovy (+18 %)</a:t>
            </a:r>
          </a:p>
          <a:p>
            <a:pPr marL="228600" lvl="1">
              <a:lnSpc>
                <a:spcPct val="105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 roce 2027 stagnace počtu žáků v 1. ročnících, ale na různé úrovni proti roku 2019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BB22868B-CABC-441E-8E20-0D03EB48B51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536734" y="1504951"/>
          <a:ext cx="6565783" cy="5273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1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>
            <a:normAutofit/>
          </a:bodyPr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Dodatek </a:t>
            </a:r>
            <a:r>
              <a:rPr lang="cs-CZ" sz="3200" b="1" dirty="0">
                <a:latin typeface="Arial" pitchFamily="34"/>
                <a:cs typeface="Arial" pitchFamily="34"/>
              </a:rPr>
              <a:t>č. 3 ke Statutu PS </a:t>
            </a:r>
            <a:r>
              <a:rPr lang="cs-CZ" sz="3200" b="1" dirty="0" smtClean="0">
                <a:latin typeface="Arial" pitchFamily="34"/>
                <a:cs typeface="Arial" pitchFamily="34"/>
              </a:rPr>
              <a:t>Vzdělávání</a:t>
            </a:r>
            <a:endParaRPr lang="cs-CZ" sz="3200" b="1" dirty="0"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Rada Plzeňského kraje schválila dne 12.11.2020 usnesením č. 1/20 oblasti působností členů Rady Plzeňského kraje v novém volebním období. </a:t>
            </a:r>
          </a:p>
          <a:p>
            <a:pPr lvl="0"/>
            <a:r>
              <a:rPr lang="cs-CZ" dirty="0"/>
              <a:t>Dodatek č. 3 Statutu PS </a:t>
            </a:r>
            <a:r>
              <a:rPr lang="cs-CZ" dirty="0" smtClean="0"/>
              <a:t>Vzdělávání </a:t>
            </a:r>
            <a:r>
              <a:rPr lang="cs-CZ" dirty="0"/>
              <a:t>reaguje na přijaté usnesení Rady Plzeňského kraje č. 1/20.</a:t>
            </a:r>
          </a:p>
          <a:p>
            <a:pPr lvl="0"/>
            <a:r>
              <a:rPr lang="cs-CZ" dirty="0"/>
              <a:t>Článek 3 odstavec 1 Statutu se mění následujícím způsobem: </a:t>
            </a:r>
          </a:p>
          <a:p>
            <a:pPr marL="0" indent="0">
              <a:buNone/>
            </a:pPr>
            <a:r>
              <a:rPr lang="cs-CZ" b="1" i="1" dirty="0"/>
              <a:t>Předsedou PS Vzdělávání je náměstek hejtmanky pro oblast školství a sportu.</a:t>
            </a:r>
          </a:p>
          <a:p>
            <a:pPr marL="0" indent="0">
              <a:buNone/>
            </a:pP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642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02" y="365760"/>
            <a:ext cx="10494062" cy="106299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a projekce počtu absolventů SŠ v kraji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03" y="1504951"/>
            <a:ext cx="5527780" cy="53530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Zvýšení počtu absolventů z 3,8 tis v roce 2019 na  5,1 tis. v roce 2027 (+35 %)</a:t>
            </a:r>
          </a:p>
          <a:p>
            <a:pPr marL="228600" lvl="1">
              <a:lnSpc>
                <a:spcPct val="105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Rozdíly mezi stupni středního vzdělání</a:t>
            </a:r>
          </a:p>
          <a:p>
            <a:pPr lvl="1">
              <a:lnSpc>
                <a:spcPct val="105000"/>
              </a:lnSpc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úplné střední odborné s maturitou bez výcviku (z 1500 na 2130, tj. +42 %) </a:t>
            </a:r>
          </a:p>
          <a:p>
            <a:pPr lvl="1">
              <a:lnSpc>
                <a:spcPct val="105000"/>
              </a:lnSpc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střední odborné s výučním listem (z 970 na 1350, tj. +39 %)</a:t>
            </a:r>
          </a:p>
          <a:p>
            <a:pPr lvl="1">
              <a:lnSpc>
                <a:spcPct val="105000"/>
              </a:lnSpc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gymnázia (z 930 na 1170, tj. +27 %)</a:t>
            </a:r>
          </a:p>
          <a:p>
            <a:pPr lvl="1">
              <a:lnSpc>
                <a:spcPct val="105000"/>
              </a:lnSpc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úplné střední odborné s maturitou a výcvikem (z 220 na 260, tj. +17 %) </a:t>
            </a:r>
          </a:p>
          <a:p>
            <a:pPr marL="228600" lvl="1">
              <a:lnSpc>
                <a:spcPct val="105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roce 2030 zastavení poklesu počtu absolventů u 3letých oborů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F0BD894C-FF3C-44B2-95F6-6836719A249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14239" y="1504951"/>
          <a:ext cx="6277761" cy="5353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59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F71B2-3DD1-48BC-996B-C4291CAED7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ZÁVĚR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EB74FC-F9E4-4501-83F9-4768CFAB46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1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02" y="365760"/>
            <a:ext cx="10687009" cy="106299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Srovnání projekce se skutečností roku 2020/21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03" y="1504951"/>
            <a:ext cx="4699950" cy="535304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Obory pro žáky ze ZŠ v roce 2020 :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zvýšení počtu žáků proti roku 2019 o 500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odchylka projekce počtu žáků: +11 (+0,1 %)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odchylka projekce počtu tříd: -1          (-0,1 %)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Ostatní obory v roce 2020 (6 % žáků):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predikce počtu žáků i tříd do roku 2030/31 podle průměru v letech 2018-2019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třídy pouze pro denní formu studia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mírné navýšení počtu žáků proti roku 2019 i průměru 2018-2019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navýšení počtu tříd o 3 proti letům 2018 a 2019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449DE1A-DF3A-40DA-A6B8-FE0AA2759F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5889" y="1813043"/>
          <a:ext cx="6748709" cy="343689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026249">
                  <a:extLst>
                    <a:ext uri="{9D8B030D-6E8A-4147-A177-3AD203B41FA5}">
                      <a16:colId xmlns:a16="http://schemas.microsoft.com/office/drawing/2014/main" val="4063917420"/>
                    </a:ext>
                  </a:extLst>
                </a:gridCol>
                <a:gridCol w="987208">
                  <a:extLst>
                    <a:ext uri="{9D8B030D-6E8A-4147-A177-3AD203B41FA5}">
                      <a16:colId xmlns:a16="http://schemas.microsoft.com/office/drawing/2014/main" val="2549496421"/>
                    </a:ext>
                  </a:extLst>
                </a:gridCol>
                <a:gridCol w="937011">
                  <a:extLst>
                    <a:ext uri="{9D8B030D-6E8A-4147-A177-3AD203B41FA5}">
                      <a16:colId xmlns:a16="http://schemas.microsoft.com/office/drawing/2014/main" val="42522599"/>
                    </a:ext>
                  </a:extLst>
                </a:gridCol>
                <a:gridCol w="937011">
                  <a:extLst>
                    <a:ext uri="{9D8B030D-6E8A-4147-A177-3AD203B41FA5}">
                      <a16:colId xmlns:a16="http://schemas.microsoft.com/office/drawing/2014/main" val="1983867722"/>
                    </a:ext>
                  </a:extLst>
                </a:gridCol>
                <a:gridCol w="937011">
                  <a:extLst>
                    <a:ext uri="{9D8B030D-6E8A-4147-A177-3AD203B41FA5}">
                      <a16:colId xmlns:a16="http://schemas.microsoft.com/office/drawing/2014/main" val="2278069620"/>
                    </a:ext>
                  </a:extLst>
                </a:gridCol>
                <a:gridCol w="937011">
                  <a:extLst>
                    <a:ext uri="{9D8B030D-6E8A-4147-A177-3AD203B41FA5}">
                      <a16:colId xmlns:a16="http://schemas.microsoft.com/office/drawing/2014/main" val="414486191"/>
                    </a:ext>
                  </a:extLst>
                </a:gridCol>
                <a:gridCol w="987208">
                  <a:extLst>
                    <a:ext uri="{9D8B030D-6E8A-4147-A177-3AD203B41FA5}">
                      <a16:colId xmlns:a16="http://schemas.microsoft.com/office/drawing/2014/main" val="2297025252"/>
                    </a:ext>
                  </a:extLst>
                </a:gridCol>
              </a:tblGrid>
              <a:tr h="561767">
                <a:tc gridSpan="7"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Srovnání projekce a skutečného počtu žáků a tříd SŠ v Plzeňském kraji v roce 2020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804671"/>
                  </a:ext>
                </a:extLst>
              </a:tr>
              <a:tr h="363375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skutečnost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projekce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rozdíl 2020 </a:t>
                      </a:r>
                      <a:r>
                        <a:rPr lang="cs-CZ" sz="16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relativní odchylka 2020 (%)</a:t>
                      </a:r>
                      <a:r>
                        <a:rPr lang="cs-CZ" sz="16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023814"/>
                  </a:ext>
                </a:extLst>
              </a:tr>
              <a:tr h="311590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64849"/>
                  </a:ext>
                </a:extLst>
              </a:tr>
              <a:tr h="3138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Obory pro žáky ze ZŠ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žáků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21 083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21 582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21 571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90652"/>
                  </a:ext>
                </a:extLst>
              </a:tr>
              <a:tr h="31382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tříd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529094"/>
                  </a:ext>
                </a:extLst>
              </a:tr>
              <a:tr h="3138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Ostatní obory</a:t>
                      </a:r>
                      <a:endParaRPr lang="cs-CZ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žáků</a:t>
                      </a:r>
                      <a:endParaRPr lang="cs-CZ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1 368</a:t>
                      </a:r>
                      <a:endParaRPr lang="cs-CZ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1 414</a:t>
                      </a:r>
                      <a:endParaRPr lang="cs-CZ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1 379</a:t>
                      </a:r>
                      <a:endParaRPr lang="cs-CZ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cs-CZ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cs-CZ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351798"/>
                  </a:ext>
                </a:extLst>
              </a:tr>
              <a:tr h="31382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tříd</a:t>
                      </a:r>
                      <a:endParaRPr lang="cs-CZ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cs-CZ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cs-CZ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cs-CZ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  <a:endParaRPr lang="cs-CZ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161504"/>
                  </a:ext>
                </a:extLst>
              </a:tr>
              <a:tr h="264272">
                <a:tc gridSpan="7"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rozdíl skutečnosti a projekce v roce 2020 absolutně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513860"/>
                  </a:ext>
                </a:extLst>
              </a:tr>
              <a:tr h="247756">
                <a:tc gridSpan="7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relativní odchylka skutečnosti a projekce v roce 2020 (v %)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106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6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412899" cy="108857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6" y="1454332"/>
            <a:ext cx="10957233" cy="5325290"/>
          </a:xfrm>
        </p:spPr>
        <p:txBody>
          <a:bodyPr>
            <a:normAutofit fontScale="92500" lnSpcReduction="20000"/>
          </a:bodyPr>
          <a:lstStyle/>
          <a:p>
            <a:pPr marL="324000" indent="-324000">
              <a:lnSpc>
                <a:spcPct val="11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Většina SŠ v kraji může očekávat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výrazný a rychlý růst počtu žáků ze ZŠ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(proti roku 2019)</a:t>
            </a:r>
          </a:p>
          <a:p>
            <a:pPr marL="720000" lvl="1" indent="-324000">
              <a:lnSpc>
                <a:spcPct val="110000"/>
              </a:lnSpc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 6,0 tis. (+29 %) do roku 2026/27 a tomu bude odpovídat růst počtu tříd</a:t>
            </a:r>
          </a:p>
          <a:p>
            <a:pPr marL="720000" lvl="1" indent="-324000">
              <a:lnSpc>
                <a:spcPct val="110000"/>
              </a:lnSpc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¾ růstu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by se mohlo odehrát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 Plzni  </a:t>
            </a:r>
          </a:p>
          <a:p>
            <a:pPr marL="324000" lvl="1" indent="-324000">
              <a:lnSpc>
                <a:spcPct val="110000"/>
              </a:lnSpc>
              <a:spcBef>
                <a:spcPts val="1200"/>
              </a:spcBef>
              <a:buSzPct val="100000"/>
              <a:buFont typeface="+mj-lt"/>
              <a:buAutoNum type="romanUcPeriod" startAt="2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Skutečné počty ve školním roce 2020/21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potvrdily výsledky projekce žáků a tříd SŠ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 Plzeňském kraji</a:t>
            </a:r>
          </a:p>
          <a:p>
            <a:pPr marL="324000" lvl="1" indent="-324000">
              <a:lnSpc>
                <a:spcPct val="110000"/>
              </a:lnSpc>
              <a:spcBef>
                <a:spcPts val="1200"/>
              </a:spcBef>
              <a:buSzPct val="100000"/>
              <a:buFont typeface="+mj-lt"/>
              <a:buAutoNum type="romanUcPeriod" startAt="2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Důsledky očekávaného vývoje počtu žáků a tříd SŠ v Plzeňském kraji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1" indent="-324000">
              <a:lnSpc>
                <a:spcPct val="110000"/>
              </a:lnSpc>
              <a:spcBef>
                <a:spcPts val="400"/>
              </a:spcBef>
              <a:buSzPct val="100000"/>
              <a:buFont typeface="Symbol" panose="05050102010706020507" pitchFamily="18" charset="2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některé SŠ mohou narazit na hranici svých prostorových kapacit</a:t>
            </a:r>
          </a:p>
          <a:p>
            <a:pPr marL="720000" lvl="1" indent="-324000">
              <a:lnSpc>
                <a:spcPct val="110000"/>
              </a:lnSpc>
              <a:spcBef>
                <a:spcPts val="400"/>
              </a:spcBef>
              <a:buSzPct val="100000"/>
              <a:buFont typeface="Symbol" panose="05050102010706020507" pitchFamily="18" charset="2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zřejmě se projeví nedostatek pedagogů</a:t>
            </a:r>
          </a:p>
          <a:p>
            <a:pPr marL="720000" lvl="3" indent="-324000">
              <a:lnSpc>
                <a:spcPct val="11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+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vytváří se prostor pro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úpravu oborové struktury žáků SŠ v Plzeňském kraji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souladu s 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dlouhodobější perspektivou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trhu práce</a:t>
            </a:r>
          </a:p>
          <a:p>
            <a:pPr marL="1044000" lvl="2" indent="-288000">
              <a:lnSpc>
                <a:spcPct val="110000"/>
              </a:lnSpc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posilování nabídky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nejpotřebnějších oborech</a:t>
            </a:r>
          </a:p>
          <a:p>
            <a:pPr marL="1044000" lvl="2" indent="-288000">
              <a:lnSpc>
                <a:spcPct val="110000"/>
              </a:lnSpc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marketing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nejpotřebnějších oborů</a:t>
            </a:r>
          </a:p>
          <a:p>
            <a:pPr marL="1044000" lvl="2" indent="-288000">
              <a:lnSpc>
                <a:spcPct val="110000"/>
              </a:lnSpc>
              <a:spcBef>
                <a:spcPts val="400"/>
              </a:spcBef>
              <a:buSzPct val="100000"/>
              <a:buFont typeface="+mj-lt"/>
              <a:buAutoNum type="romanUcPeriod" startAt="2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44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412899" cy="108857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 SŠ v Plzeňském kraji s potenciálním nedostatkem absolventů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6" y="1454332"/>
            <a:ext cx="10245120" cy="5325290"/>
          </a:xfrm>
        </p:spPr>
        <p:txBody>
          <a:bodyPr>
            <a:normAutofit/>
          </a:bodyPr>
          <a:lstStyle/>
          <a:p>
            <a:pPr marL="228600" lvl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Střednědobá perspektiva uplatnění absolventů SŠ v Plzeňském kraji</a:t>
            </a:r>
          </a:p>
          <a:p>
            <a:pPr marL="720000" lvl="1" indent="-324000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základě regionální predikce trhu práce projektu KOMPAS </a:t>
            </a:r>
          </a:p>
          <a:p>
            <a:pPr marL="720000" lvl="1" indent="-324000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identifikace vzdělanostních klastrů s potenciálním nedostatkem absolventů v Plzeňském kraji v r. 2024 </a:t>
            </a:r>
          </a:p>
          <a:p>
            <a:pPr marL="972000" lvl="2" indent="-216000">
              <a:spcBef>
                <a:spcPts val="600"/>
              </a:spcBef>
              <a:buSzPct val="80000"/>
              <a:buFont typeface="Arial" panose="020B0604020202020204" pitchFamily="34" charset="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porovnáním: </a:t>
            </a:r>
          </a:p>
          <a:p>
            <a:pPr marL="1296000" lvl="3" indent="-285750"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změny počtu potřebných pracovních </a:t>
            </a:r>
            <a:r>
              <a:rPr lang="cs-CZ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± změna počtu pracovních </a:t>
            </a:r>
            <a:r>
              <a:rPr lang="cs-CZ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+ odchody </a:t>
            </a:r>
            <a:r>
              <a:rPr lang="cs-CZ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důchodu</a:t>
            </a:r>
          </a:p>
          <a:p>
            <a:pPr marL="1296000" lvl="3" indent="0">
              <a:spcBef>
                <a:spcPts val="600"/>
              </a:spcBef>
              <a:buSzPct val="100000"/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pPr marL="1296000" lvl="3" indent="-285750"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počtu absolventů vstupujících na trh práce (podle MŠMT z projektu KOMPAS)</a:t>
            </a:r>
          </a:p>
          <a:p>
            <a:pPr marL="972000" lvl="2" indent="-216000">
              <a:spcBef>
                <a:spcPts val="1200"/>
              </a:spcBef>
              <a:buSzPct val="80000"/>
              <a:buFont typeface="Arial" panose="020B0604020202020204" pitchFamily="34" charset="0"/>
              <a:buChar char="-"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jsou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rozhodující odchody do důchodu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tj. věková struktura profesí</a:t>
            </a:r>
          </a:p>
          <a:p>
            <a:pPr marL="1296000" lvl="3" indent="-285750"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vysoké podíly odcházejících do důchodu: zejm. zdravotnictví, sociální péče, zemědělství</a:t>
            </a:r>
          </a:p>
          <a:p>
            <a:pPr marL="1296000" lvl="3" indent="-285750"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nízké podíly odcházejících do důchodu: např. strojírenství, elektrotechnika</a:t>
            </a:r>
          </a:p>
          <a:p>
            <a:pPr marL="972000" lvl="2" indent="-216000">
              <a:spcBef>
                <a:spcPts val="1200"/>
              </a:spcBef>
              <a:buSzPct val="80000"/>
              <a:buFont typeface="Arial" panose="020B0604020202020204" pitchFamily="34" charset="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deficit absolventů více než 250 a nad 10 % (viz následující slajd – výběr ze 45 klastrů)</a:t>
            </a:r>
          </a:p>
          <a:p>
            <a:pPr marL="972000" lvl="2" indent="-216000">
              <a:spcBef>
                <a:spcPts val="1200"/>
              </a:spcBef>
              <a:buSzPct val="80000"/>
              <a:buFont typeface="Arial" panose="020B0604020202020204" pitchFamily="34" charset="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obory SŠ v Plzeňském kraji byly zařazeny do vzdělanostních klastrů</a:t>
            </a:r>
          </a:p>
          <a:p>
            <a:pPr marL="1296000" lvl="3" indent="-285750"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000" lvl="3" indent="-216000"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7DC14CC8-DC25-4C2A-8280-B226FEF80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21295"/>
            <a:ext cx="12006263" cy="68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412899" cy="108857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bude dál?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6" y="1454332"/>
            <a:ext cx="11126915" cy="5325290"/>
          </a:xfrm>
        </p:spPr>
        <p:txBody>
          <a:bodyPr>
            <a:normAutofit fontScale="92500" lnSpcReduction="20000"/>
          </a:bodyPr>
          <a:lstStyle/>
          <a:p>
            <a:pPr marL="324000" indent="-324000">
              <a:lnSpc>
                <a:spcPct val="11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Každoroční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podrobné srovnání projekce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počtu žáků a tříd SŠ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 skutečným vývojem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1" indent="-324000">
              <a:lnSpc>
                <a:spcPct val="110000"/>
              </a:lnSpc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různých úrovních podrobnosti/agregace podle území a oborů</a:t>
            </a:r>
          </a:p>
          <a:p>
            <a:pPr marL="720000" lvl="1" indent="-324000">
              <a:lnSpc>
                <a:spcPct val="110000"/>
              </a:lnSpc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identifikace změn trendů, např.:</a:t>
            </a:r>
          </a:p>
          <a:p>
            <a:pPr marL="972000" lvl="2" indent="-216000">
              <a:spcBef>
                <a:spcPts val="600"/>
              </a:spcBef>
              <a:buSzPct val="80000"/>
              <a:buFont typeface="Arial" panose="020B0604020202020204" pitchFamily="34" charset="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zájmu</a:t>
            </a:r>
          </a:p>
          <a:p>
            <a:pPr marL="972000" lvl="2" indent="-216000">
              <a:spcBef>
                <a:spcPts val="600"/>
              </a:spcBef>
              <a:buSzPct val="80000"/>
              <a:buFont typeface="Arial" panose="020B0604020202020204" pitchFamily="34" charset="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spádovosti</a:t>
            </a:r>
          </a:p>
          <a:p>
            <a:pPr marL="972000" lvl="2" indent="-216000">
              <a:spcBef>
                <a:spcPts val="600"/>
              </a:spcBef>
              <a:buSzPct val="80000"/>
              <a:buFont typeface="Arial" panose="020B0604020202020204" pitchFamily="34" charset="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prostupnost …</a:t>
            </a:r>
          </a:p>
          <a:p>
            <a:pPr marL="324000" lvl="1" indent="-324000">
              <a:lnSpc>
                <a:spcPct val="110000"/>
              </a:lnSpc>
              <a:spcBef>
                <a:spcPts val="1800"/>
              </a:spcBef>
              <a:buSzPct val="100000"/>
              <a:buFont typeface="+mj-lt"/>
              <a:buAutoNum type="romanUcPeriod" startAt="2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Aktualizace vzdělanostních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klastrů s potenciálním nedostatkem absolventů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kraji</a:t>
            </a:r>
          </a:p>
          <a:p>
            <a:pPr marL="720000" lvl="1" indent="-324000">
              <a:lnSpc>
                <a:spcPct val="110000"/>
              </a:lnSpc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základě:</a:t>
            </a:r>
          </a:p>
          <a:p>
            <a:pPr marL="972000" lvl="2" indent="-216000">
              <a:spcBef>
                <a:spcPts val="600"/>
              </a:spcBef>
              <a:buSzPct val="80000"/>
              <a:buFont typeface="Arial" panose="020B0604020202020204" pitchFamily="34" charset="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aktualizace regionální predikce trhu práce projektu KOMPAS – vzdělanostní klastry</a:t>
            </a:r>
          </a:p>
          <a:p>
            <a:pPr marL="972000" lvl="2" indent="-216000">
              <a:spcBef>
                <a:spcPts val="900"/>
              </a:spcBef>
              <a:buSzPct val="80000"/>
              <a:buFont typeface="Arial" panose="020B0604020202020204" pitchFamily="34" charset="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upřesnění predikce absolventů vstupujících na trh práce (nutná spolupráce s MPSV a MŠMT)</a:t>
            </a:r>
          </a:p>
          <a:p>
            <a:pPr marL="720000" lvl="1" indent="-324000">
              <a:lnSpc>
                <a:spcPct val="110000"/>
              </a:lnSpc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výběr studijních oborů vhodných k posílení nabídky</a:t>
            </a:r>
          </a:p>
          <a:p>
            <a:pPr marL="914400" lvl="2" indent="0">
              <a:lnSpc>
                <a:spcPct val="120000"/>
              </a:lnSpc>
              <a:spcBef>
                <a:spcPts val="600"/>
              </a:spcBef>
              <a:buSzPct val="80000"/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571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93111-5519-47FC-BC9A-A7CE8E37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B50A12-9D6B-4CEF-82F4-52C41C6FD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322"/>
            <a:ext cx="10515600" cy="448881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Pakt zaměstnanosti Plzeňského kraje (</a:t>
            </a:r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www.pzpk.cz</a:t>
            </a:r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685800" lvl="2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>
                <a:latin typeface="Arial" panose="020B0604020202020204" pitchFamily="34" charset="0"/>
                <a:cs typeface="Arial" panose="020B0604020202020204" pitchFamily="34" charset="0"/>
              </a:rPr>
              <a:t>Regionální observatoř trhu práce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cs-CZ" sz="2000">
                <a:latin typeface="Arial" panose="020B0604020202020204" pitchFamily="34" charset="0"/>
                <a:cs typeface="Arial" panose="020B0604020202020204" pitchFamily="34" charset="0"/>
              </a:rPr>
              <a:t>Regionální rozvojová agentura Plzeňského kraje, o.p.s. (</a:t>
            </a:r>
            <a:r>
              <a:rPr lang="cs-CZ" sz="2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www.rra-pk.cz</a:t>
            </a:r>
            <a:r>
              <a:rPr lang="cs-CZ" sz="20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1429200" lvl="3" indent="-216000">
              <a:lnSpc>
                <a:spcPct val="15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-"/>
            </a:pPr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</a:rPr>
              <a:t>Ing. Pavel Beneš (</a:t>
            </a:r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benes@rra-pk.cz</a:t>
            </a:r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62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6828" b="7457"/>
          <a:stretch/>
        </p:blipFill>
        <p:spPr>
          <a:xfrm>
            <a:off x="1500997" y="0"/>
            <a:ext cx="10691003" cy="68431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3440" cy="3480816"/>
          </a:xfrm>
          <a:prstGeom prst="rect">
            <a:avLst/>
          </a:prstGeom>
        </p:spPr>
      </p:pic>
      <p:sp>
        <p:nvSpPr>
          <p:cNvPr id="3" name="Nadpis 1"/>
          <p:cNvSpPr txBox="1">
            <a:spLocks noGrp="1"/>
          </p:cNvSpPr>
          <p:nvPr>
            <p:ph type="ctrTitle"/>
          </p:nvPr>
        </p:nvSpPr>
        <p:spPr>
          <a:xfrm>
            <a:off x="1881997" y="3253499"/>
            <a:ext cx="7772400" cy="1272339"/>
          </a:xfrm>
        </p:spPr>
        <p:txBody>
          <a:bodyPr>
            <a:noAutofit/>
          </a:bodyPr>
          <a:lstStyle/>
          <a:p>
            <a:pPr lvl="0"/>
            <a:r>
              <a:rPr lang="cs-CZ" sz="2800" b="1" dirty="0">
                <a:solidFill>
                  <a:srgbClr val="0067AC"/>
                </a:solidFill>
                <a:latin typeface="Arial" pitchFamily="34"/>
                <a:cs typeface="Arial" pitchFamily="34"/>
              </a:rPr>
              <a:t>6</a:t>
            </a:r>
            <a:r>
              <a:rPr lang="cs-CZ" sz="2800" b="1" dirty="0" smtClean="0">
                <a:solidFill>
                  <a:srgbClr val="0067AC"/>
                </a:solidFill>
                <a:latin typeface="Arial" pitchFamily="34"/>
                <a:cs typeface="Arial" pitchFamily="34"/>
              </a:rPr>
              <a:t>. </a:t>
            </a:r>
            <a:r>
              <a:rPr lang="es-ES" sz="2800" b="1" dirty="0" smtClean="0">
                <a:solidFill>
                  <a:srgbClr val="0067AC"/>
                </a:solidFill>
                <a:latin typeface="Arial" pitchFamily="34"/>
                <a:cs typeface="Arial" pitchFamily="34"/>
              </a:rPr>
              <a:t>Diskuse</a:t>
            </a:r>
            <a:r>
              <a:rPr lang="es-ES" sz="2800" b="1" dirty="0">
                <a:solidFill>
                  <a:srgbClr val="0067AC"/>
                </a:solidFill>
                <a:latin typeface="Arial" pitchFamily="34"/>
                <a:cs typeface="Arial" pitchFamily="34"/>
              </a:rPr>
              <a:t>, různé</a:t>
            </a:r>
            <a:endParaRPr lang="cs-CZ" sz="2800" b="1" dirty="0">
              <a:solidFill>
                <a:srgbClr val="0067AC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8776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579408" y="2409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pozornost!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971" y="5222629"/>
            <a:ext cx="5840474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6828" b="7457"/>
          <a:stretch/>
        </p:blipFill>
        <p:spPr>
          <a:xfrm>
            <a:off x="1500996" y="-11078"/>
            <a:ext cx="10691003" cy="68431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3440" cy="3480816"/>
          </a:xfrm>
          <a:prstGeom prst="rect">
            <a:avLst/>
          </a:prstGeom>
        </p:spPr>
      </p:pic>
      <p:sp>
        <p:nvSpPr>
          <p:cNvPr id="3" name="Nadpis 1"/>
          <p:cNvSpPr txBox="1">
            <a:spLocks noGrp="1"/>
          </p:cNvSpPr>
          <p:nvPr>
            <p:ph type="ctrTitle"/>
          </p:nvPr>
        </p:nvSpPr>
        <p:spPr>
          <a:xfrm>
            <a:off x="1778480" y="3237529"/>
            <a:ext cx="7772400" cy="1272339"/>
          </a:xfrm>
        </p:spPr>
        <p:txBody>
          <a:bodyPr>
            <a:noAutofit/>
          </a:bodyPr>
          <a:lstStyle/>
          <a:p>
            <a:pPr lvl="0"/>
            <a:r>
              <a:rPr lang="cs-CZ" sz="2800" b="1" dirty="0">
                <a:solidFill>
                  <a:srgbClr val="0067AC"/>
                </a:solidFill>
                <a:latin typeface="Arial" pitchFamily="34"/>
                <a:cs typeface="Arial" pitchFamily="34"/>
              </a:rPr>
              <a:t>3</a:t>
            </a:r>
            <a:r>
              <a:rPr lang="cs-CZ" sz="2800" b="1" dirty="0" smtClean="0">
                <a:solidFill>
                  <a:srgbClr val="0067AC"/>
                </a:solidFill>
                <a:latin typeface="Arial" pitchFamily="34"/>
                <a:cs typeface="Arial" pitchFamily="34"/>
              </a:rPr>
              <a:t>. Aktuální informace k realizaci projektu „Krajský akční plán rozvoje vzdělávání Plzeňského kraje“</a:t>
            </a:r>
            <a:endParaRPr lang="cs-CZ" sz="2800" b="1" dirty="0">
              <a:solidFill>
                <a:srgbClr val="0067AC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5759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/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Změny </a:t>
            </a:r>
            <a:r>
              <a:rPr lang="cs-CZ" sz="3200" b="1" dirty="0" smtClean="0">
                <a:latin typeface="Arial" pitchFamily="34"/>
                <a:cs typeface="Arial" pitchFamily="34"/>
              </a:rPr>
              <a:t>členů </a:t>
            </a:r>
            <a:r>
              <a:rPr lang="cs-CZ" sz="3200" b="1" dirty="0" smtClean="0">
                <a:latin typeface="Arial" pitchFamily="34"/>
                <a:cs typeface="Arial" pitchFamily="34"/>
              </a:rPr>
              <a:t>PS Vzdělávání</a:t>
            </a:r>
            <a:endParaRPr lang="cs-CZ" sz="3200" b="1" dirty="0"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76767"/>
          </a:xfrm>
        </p:spPr>
        <p:txBody>
          <a:bodyPr>
            <a:normAutofit fontScale="92500" lnSpcReduction="20000"/>
          </a:bodyPr>
          <a:lstStyle/>
          <a:p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Zástupci Plzeňského kraje 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Mgr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Rudolf Salvetr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Ing. Vladimír Tichý</a:t>
            </a:r>
          </a:p>
          <a:p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Zástupce NPI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Mgr. Radka Štruncová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Zástupce zřizovatelů ZŠ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Ing. Martin Kříž (město Klatovy)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Asociace ředitelů ZŠ ČR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Mgr.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Eva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Švolbová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(26. ZŠ Plzeň)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Sdružení učňovských zařízení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Ing. Jarmila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Konopová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(SPŠS a SŠ prof. Švejcara Plzeň)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Krajská hospodářská komora v PK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Naďa Salzmannová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Zástupce agentury pro sociální začleňování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momentálně neobsazeno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28" y="1825624"/>
            <a:ext cx="4704272" cy="351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>
            <a:normAutofit/>
          </a:bodyPr>
          <a:lstStyle/>
          <a:p>
            <a:pPr lvl="0"/>
            <a:r>
              <a:rPr lang="cs-CZ" sz="2800" b="1" dirty="0">
                <a:latin typeface="Arial" pitchFamily="34"/>
                <a:cs typeface="Arial" pitchFamily="34"/>
              </a:rPr>
              <a:t>Setkání ředitelů krajských SŠ </a:t>
            </a:r>
            <a:r>
              <a:rPr lang="cs-CZ" sz="3200" b="1" dirty="0" smtClean="0">
                <a:latin typeface="Arial" pitchFamily="34"/>
                <a:cs typeface="Arial" pitchFamily="34"/>
              </a:rPr>
              <a:t/>
            </a:r>
            <a:br>
              <a:rPr lang="cs-CZ" sz="3200" b="1" dirty="0" smtClean="0">
                <a:latin typeface="Arial" pitchFamily="34"/>
                <a:cs typeface="Arial" pitchFamily="34"/>
              </a:rPr>
            </a:br>
            <a:r>
              <a:rPr lang="cs-CZ" sz="2400" b="1" dirty="0" smtClean="0">
                <a:latin typeface="Arial" pitchFamily="34"/>
                <a:cs typeface="Arial" pitchFamily="34"/>
              </a:rPr>
              <a:t>(</a:t>
            </a:r>
            <a:r>
              <a:rPr lang="cs-CZ" sz="2400" b="1" dirty="0">
                <a:latin typeface="Arial" pitchFamily="34"/>
                <a:cs typeface="Arial" pitchFamily="34"/>
              </a:rPr>
              <a:t>online, 13. 1. 2021 a 10. 2. 2021)</a:t>
            </a: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3966" y="1688276"/>
            <a:ext cx="5597106" cy="3994030"/>
          </a:xfrm>
        </p:spPr>
        <p:txBody>
          <a:bodyPr>
            <a:normAutofit/>
          </a:bodyPr>
          <a:lstStyle/>
          <a:p>
            <a:pPr lvl="1"/>
            <a:r>
              <a:rPr lang="cs-CZ" dirty="0" smtClean="0"/>
              <a:t>Aktuální </a:t>
            </a:r>
            <a:r>
              <a:rPr lang="cs-CZ" dirty="0"/>
              <a:t>informace ve školství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500" dirty="0" smtClean="0"/>
              <a:t>(</a:t>
            </a:r>
            <a:r>
              <a:rPr lang="cs-CZ" sz="1500" dirty="0"/>
              <a:t>nové právní předpisy, přijímací řízení na SŠ, novinky u maturitní zkoušky 2021, hodnocení v 1. pololetí školního roku 2020/2021, výuka některých předmětů v cizím </a:t>
            </a:r>
            <a:r>
              <a:rPr lang="cs-CZ" sz="1500" dirty="0" smtClean="0"/>
              <a:t>jazyce)</a:t>
            </a:r>
            <a:endParaRPr lang="cs-CZ" sz="1500" dirty="0"/>
          </a:p>
          <a:p>
            <a:pPr lvl="1"/>
            <a:r>
              <a:rPr lang="cs-CZ" dirty="0"/>
              <a:t>Aktuální informace k realizaci projektu KAP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 lvl="1"/>
            <a:r>
              <a:rPr lang="cs-CZ" dirty="0" smtClean="0"/>
              <a:t>Představení </a:t>
            </a:r>
            <a:r>
              <a:rPr lang="cs-CZ" dirty="0"/>
              <a:t>výstupů analýzy Projekce počtu žáků na SŠ v PK pro období </a:t>
            </a:r>
            <a:r>
              <a:rPr lang="cs-CZ" dirty="0" smtClean="0"/>
              <a:t>2020-2030</a:t>
            </a:r>
          </a:p>
          <a:p>
            <a:pPr lvl="1"/>
            <a:r>
              <a:rPr lang="cs-CZ" dirty="0" smtClean="0"/>
              <a:t>Diskuse s řediteli škol k problematice kapacit SŠ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lvl="2"/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88276"/>
            <a:ext cx="60024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>
            <a:normAutofit fontScale="90000"/>
          </a:bodyPr>
          <a:lstStyle/>
          <a:p>
            <a:pPr lvl="0"/>
            <a:r>
              <a:rPr lang="cs-CZ" sz="3100" b="1" dirty="0">
                <a:latin typeface="Arial" pitchFamily="34"/>
                <a:cs typeface="Arial" pitchFamily="34"/>
              </a:rPr>
              <a:t>Setkání ředitelů soukromých a církevních SŠ </a:t>
            </a:r>
            <a:r>
              <a:rPr lang="cs-CZ" sz="3100" b="1" dirty="0" smtClean="0">
                <a:latin typeface="Arial" pitchFamily="34"/>
                <a:cs typeface="Arial" pitchFamily="34"/>
              </a:rPr>
              <a:t/>
            </a:r>
            <a:br>
              <a:rPr lang="cs-CZ" sz="3100" b="1" dirty="0" smtClean="0">
                <a:latin typeface="Arial" pitchFamily="34"/>
                <a:cs typeface="Arial" pitchFamily="34"/>
              </a:rPr>
            </a:br>
            <a:r>
              <a:rPr lang="cs-CZ" sz="2700" b="1" dirty="0" smtClean="0">
                <a:latin typeface="Arial" pitchFamily="34"/>
                <a:cs typeface="Arial" pitchFamily="34"/>
              </a:rPr>
              <a:t>(</a:t>
            </a:r>
            <a:r>
              <a:rPr lang="cs-CZ" sz="2700" b="1" dirty="0">
                <a:latin typeface="Arial" pitchFamily="34"/>
                <a:cs typeface="Arial" pitchFamily="34"/>
              </a:rPr>
              <a:t>online, 18. 2. 2021)</a:t>
            </a: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235080"/>
            <a:ext cx="10515600" cy="22154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b="1" dirty="0" smtClean="0"/>
          </a:p>
          <a:p>
            <a:pPr lvl="1"/>
            <a:r>
              <a:rPr lang="cs-CZ" dirty="0" smtClean="0"/>
              <a:t>Aktuální </a:t>
            </a:r>
            <a:r>
              <a:rPr lang="cs-CZ" dirty="0"/>
              <a:t>informace k realizaci projektu KAP </a:t>
            </a:r>
            <a:endParaRPr lang="cs-CZ" dirty="0" smtClean="0"/>
          </a:p>
          <a:p>
            <a:pPr lvl="1"/>
            <a:r>
              <a:rPr lang="cs-CZ" dirty="0" smtClean="0"/>
              <a:t>Aktuální </a:t>
            </a:r>
            <a:r>
              <a:rPr lang="cs-CZ" dirty="0"/>
              <a:t>informace ve školství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700" dirty="0" smtClean="0"/>
              <a:t>(přijímací řízení na SŠ, maturitní zkoušky 2021, hodnocení ve 2. pololetí školního roku 2020/2021)</a:t>
            </a:r>
            <a:endParaRPr lang="cs-CZ" sz="1900" dirty="0" smtClean="0"/>
          </a:p>
          <a:p>
            <a:pPr lvl="1"/>
            <a:r>
              <a:rPr lang="cs-CZ" dirty="0" smtClean="0"/>
              <a:t>Představení </a:t>
            </a:r>
            <a:r>
              <a:rPr lang="cs-CZ" dirty="0"/>
              <a:t>výstupů analýzy Projekce počtu žáků na SŠ v PK pro období 2020-2030</a:t>
            </a:r>
          </a:p>
          <a:p>
            <a:pPr lvl="2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14" y="3278911"/>
            <a:ext cx="7313575" cy="357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7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2075</TotalTime>
  <Words>4046</Words>
  <Application>Microsoft Office PowerPoint</Application>
  <PresentationFormat>Širokoúhlá obrazovka</PresentationFormat>
  <Paragraphs>566</Paragraphs>
  <Slides>59</Slides>
  <Notes>10</Notes>
  <HiddenSlides>5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59</vt:i4>
      </vt:variant>
    </vt:vector>
  </HeadingPairs>
  <TitlesOfParts>
    <vt:vector size="71" baseType="lpstr">
      <vt:lpstr>Arial</vt:lpstr>
      <vt:lpstr>Calibri</vt:lpstr>
      <vt:lpstr>Calibri Light</vt:lpstr>
      <vt:lpstr>Courier New</vt:lpstr>
      <vt:lpstr>Roboto</vt:lpstr>
      <vt:lpstr>Roboto Condensed</vt:lpstr>
      <vt:lpstr>Symbol</vt:lpstr>
      <vt:lpstr>Times New Roman</vt:lpstr>
      <vt:lpstr>Wingdings</vt:lpstr>
      <vt:lpstr>Wingdings 2</vt:lpstr>
      <vt:lpstr>Motiv systému Office</vt:lpstr>
      <vt:lpstr>Motiv Office</vt:lpstr>
      <vt:lpstr>15. ZASEDÁNÍ PS VZDĚLÁVÁNÍ</vt:lpstr>
      <vt:lpstr>1. Zahájení, projednání programu</vt:lpstr>
      <vt:lpstr>Program zasedání</vt:lpstr>
      <vt:lpstr>2. Dodatek č. 3 ke Statutu PS Vzdělávání</vt:lpstr>
      <vt:lpstr>Dodatek č. 3 ke Statutu PS Vzdělávání</vt:lpstr>
      <vt:lpstr>3. Aktuální informace k realizaci projektu „Krajský akční plán rozvoje vzdělávání Plzeňského kraje“</vt:lpstr>
      <vt:lpstr>Změny členů PS Vzdělávání</vt:lpstr>
      <vt:lpstr>Setkání ředitelů krajských SŠ  (online, 13. 1. 2021 a 10. 2. 2021)</vt:lpstr>
      <vt:lpstr>Setkání ředitelů soukromých a církevních SŠ  (online, 18. 2. 2021)</vt:lpstr>
      <vt:lpstr>Plánovaná tematická setkávání</vt:lpstr>
      <vt:lpstr>IROP 2021-2027 (SŠ a VOŠ)</vt:lpstr>
      <vt:lpstr>IROP 2021-2027 (SŠ a VOŠ)</vt:lpstr>
      <vt:lpstr>IROP 2021-2027 (speciální školství)</vt:lpstr>
      <vt:lpstr>IROP 2021-2027 (zájmové, neformální vzdělávání a CŽU)</vt:lpstr>
      <vt:lpstr>Výzva č. 02_20_082 Akční plánování v území</vt:lpstr>
      <vt:lpstr>Další výzvy OP VVV</vt:lpstr>
      <vt:lpstr>Prezentace aplikace PowerPoint</vt:lpstr>
      <vt:lpstr>Reflexe akčního plánování očima SŠ a VOŠ v PK</vt:lpstr>
      <vt:lpstr>Reflexe akčního plánování očima SŠ a VOŠ v PK</vt:lpstr>
      <vt:lpstr>2. vlna akčního plánování (2019/20)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Shrnutí reflexe od škol</vt:lpstr>
      <vt:lpstr>Jak se stát členem:  Podmínka = osobní profil na LinkedIn   → požádat o členství samostatně – kontakty na jednotlivé skupiny a jejich garanty najdete na odkazu níže / dejte mi vědět, pozvánku zajistím</vt:lpstr>
      <vt:lpstr>Prezentace aplikace PowerPoint</vt:lpstr>
      <vt:lpstr>Prezentace aplikace PowerPoint</vt:lpstr>
      <vt:lpstr>Jak se stát členem:  Podmínka = osobní profil na LinkedIn   → požádat o členství samostatně – kontakty na jednotlivé skupiny a jejich garanty najdete na odkazu níže / dejte mi vědět, pozvánku zajistím</vt:lpstr>
      <vt:lpstr>P-KAP pro školy a KAP v r. 2021</vt:lpstr>
      <vt:lpstr>děkuji za pozornost</vt:lpstr>
      <vt:lpstr>4. Kritéria pro prioritizaci projektů do IROP 2021-2027 (výzva pro SŠ a VOŠ)</vt:lpstr>
      <vt:lpstr>Kritéria pro prioritizaci projektů SŠ a VOŠ</vt:lpstr>
      <vt:lpstr>Kritéria pro prioritizaci projektů SŠ a VOŠ</vt:lpstr>
      <vt:lpstr>5. Představení Projekce počtu žáků SŠ v Plzeňském kraji pro období 2020-2030</vt:lpstr>
      <vt:lpstr> Projekce počtu žáků a tříd SŠ v Plzeňském kraji pro období 2020-2030  Pracovní skupina Vzdělávání 23. 2. 2021</vt:lpstr>
      <vt:lpstr>Projekce počtu žáků a tříd SŠ v kraji</vt:lpstr>
      <vt:lpstr>Metodika</vt:lpstr>
      <vt:lpstr>Výstupy</vt:lpstr>
      <vt:lpstr>Projekce počtu žáků</vt:lpstr>
      <vt:lpstr>Vývoj a projekce počtu žáků SŠ v kraji</vt:lpstr>
      <vt:lpstr>Vývoj a projekce počtu žáků SŠ v kraji podle stupňů</vt:lpstr>
      <vt:lpstr>Vývoj a projekce počtu žáků SŠ zřízených krajem - výběr</vt:lpstr>
      <vt:lpstr>Projekce počtu tříd</vt:lpstr>
      <vt:lpstr>Vývoj a projekce počtu tříd SŠ podle okresů</vt:lpstr>
      <vt:lpstr>Projekce počtu žáků 1. ročníků a absolventů</vt:lpstr>
      <vt:lpstr>Vývoj a projekce počtu žáků 1. ročníků SŠ v kraji</vt:lpstr>
      <vt:lpstr>Vývoj a projekce počtu absolventů SŠ v kraji</vt:lpstr>
      <vt:lpstr>NA ZÁVĚR</vt:lpstr>
      <vt:lpstr>Srovnání projekce se skutečností roku 2020/21</vt:lpstr>
      <vt:lpstr>SHRNUTÍ</vt:lpstr>
      <vt:lpstr>Obory SŠ v Plzeňském kraji s potenciálním nedostatkem absolventů</vt:lpstr>
      <vt:lpstr>Prezentace aplikace PowerPoint</vt:lpstr>
      <vt:lpstr>Co bude dál?</vt:lpstr>
      <vt:lpstr>Děkuji za pozornost.</vt:lpstr>
      <vt:lpstr>6. Diskuse, různé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Šmídová Pavlína</dc:creator>
  <cp:lastModifiedBy>Duda Petr</cp:lastModifiedBy>
  <cp:revision>108</cp:revision>
  <cp:lastPrinted>2021-02-22T12:08:57Z</cp:lastPrinted>
  <dcterms:created xsi:type="dcterms:W3CDTF">2019-03-28T14:20:39Z</dcterms:created>
  <dcterms:modified xsi:type="dcterms:W3CDTF">2021-02-23T13:08:48Z</dcterms:modified>
</cp:coreProperties>
</file>