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7" r:id="rId5"/>
    <p:sldId id="269" r:id="rId6"/>
    <p:sldId id="270" r:id="rId7"/>
    <p:sldId id="259" r:id="rId8"/>
    <p:sldId id="260" r:id="rId9"/>
    <p:sldId id="262" r:id="rId10"/>
    <p:sldId id="263" r:id="rId11"/>
    <p:sldId id="266" r:id="rId12"/>
    <p:sldId id="268" r:id="rId13"/>
    <p:sldId id="271" r:id="rId14"/>
    <p:sldId id="272" r:id="rId15"/>
    <p:sldId id="274" r:id="rId16"/>
    <p:sldId id="26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75216" y="3447206"/>
            <a:ext cx="5182984" cy="1755031"/>
          </a:xfrm>
        </p:spPr>
        <p:txBody>
          <a:bodyPr/>
          <a:lstStyle/>
          <a:p>
            <a:r>
              <a:rPr lang="cs-CZ" dirty="0" smtClean="0"/>
              <a:t>Nadřazené dokumentace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 jejich aktualizace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10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28650" y="1134532"/>
            <a:ext cx="7886700" cy="50584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 smtClean="0"/>
              <a:t>Zásady územního rozvoje PK</a:t>
            </a:r>
          </a:p>
          <a:p>
            <a:endParaRPr lang="cs-CZ" sz="2800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pořizuje KÚPK, vydává Zastupitelstvo PK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již od roku 2008 nahrazují ÚP VÚC</a:t>
            </a:r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1. aktualizace 2014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2. aktualizace 2018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4</a:t>
            </a:r>
            <a:r>
              <a:rPr lang="cs-CZ" sz="2000" dirty="0" smtClean="0"/>
              <a:t>. aktualizace 2019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12. 2. 2018 Zastupitelstvo PK schválilo Zprávu o uplatňování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slouží jako zadání pro Aktualizaci č. 3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problémy se zpracovatelem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1. 11. 2021 proběhlo společné jednání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připomínky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stanoviska – </a:t>
            </a:r>
            <a:r>
              <a:rPr lang="cs-CZ" sz="2000" dirty="0" err="1" smtClean="0"/>
              <a:t>MZe</a:t>
            </a:r>
            <a:r>
              <a:rPr lang="cs-CZ" sz="2000" dirty="0" smtClean="0"/>
              <a:t>, MO</a:t>
            </a:r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marL="342900" indent="-342900">
              <a:buFontTx/>
              <a:buChar char="-"/>
            </a:pPr>
            <a:endParaRPr lang="cs-CZ" sz="2000" dirty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71070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A3 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11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28649" y="1134182"/>
            <a:ext cx="790020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Přehled změn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vypouští se místní/realizované záměry</a:t>
            </a:r>
          </a:p>
          <a:p>
            <a:pPr marL="342900" indent="-342900">
              <a:buFontTx/>
              <a:buChar char="-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dopravní – VRT, silniční obchvaty, železnice</a:t>
            </a:r>
          </a:p>
          <a:p>
            <a:pPr marL="342900" indent="-342900">
              <a:buFontTx/>
              <a:buChar char="-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technická – plynovody, nové zdvojení VVN</a:t>
            </a:r>
          </a:p>
          <a:p>
            <a:pPr marL="342900" indent="-342900"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centra osídlení</a:t>
            </a:r>
          </a:p>
          <a:p>
            <a:pPr marL="342900" indent="-342900"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krajiny a jejich cílové charakteristiky</a:t>
            </a:r>
          </a:p>
          <a:p>
            <a:pPr marL="342900" indent="-342900"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sucho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3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A3 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12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196571"/>
            <a:ext cx="6765641" cy="405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A3 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13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066800"/>
            <a:ext cx="6686551" cy="43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24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A5 ZÚR PK?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14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8649" y="1072342"/>
            <a:ext cx="7226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„vlastní“ podnět na vytvoření podmínek pro umístění </a:t>
            </a:r>
            <a:r>
              <a:rPr lang="cs-CZ" dirty="0" err="1" smtClean="0"/>
              <a:t>Gigafactory</a:t>
            </a:r>
            <a:r>
              <a:rPr lang="cs-CZ" dirty="0" smtClean="0"/>
              <a:t>               v areálu letiště Líně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problémy s dopravní a technickou infrastrukturou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postoj MO, Rady PK a Zastupitelstva PK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stanovisko Vlády ČR č. 879/2022– MO nevyhlásilo nepotřebnost, úkol najít náhradní lokalitu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21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A6 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15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8649" y="1072342"/>
            <a:ext cx="7226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§ 42 odst. 3 SZ – krajský úřad předloží upravený návrh Zprávy o uplatňování Zastupitelstvu PK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řeší dílčí problémy neřešené v A3 ZÚR PK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malé úpravy na silniční síti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větší úpravy ve vymezování ÚSES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revize rozvojových zón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(nový vodovod?)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termín pro připomínky do 20. 11.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37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800" dirty="0" smtClean="0"/>
          </a:p>
          <a:p>
            <a:r>
              <a:rPr lang="cs-CZ" sz="1800" dirty="0" smtClean="0"/>
              <a:t>Bc. Josef Velíšek</a:t>
            </a:r>
          </a:p>
          <a:p>
            <a:r>
              <a:rPr lang="cs-CZ" sz="1800" dirty="0" smtClean="0"/>
              <a:t>Odbor regionálního rozvoje</a:t>
            </a:r>
          </a:p>
          <a:p>
            <a:r>
              <a:rPr lang="cs-CZ" sz="1800" dirty="0" smtClean="0"/>
              <a:t>Krajský úřad Plzeňského kraje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4988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34532"/>
            <a:ext cx="7886700" cy="5058449"/>
          </a:xfrm>
        </p:spPr>
        <p:txBody>
          <a:bodyPr anchor="t">
            <a:normAutofit fontScale="90000"/>
          </a:bodyPr>
          <a:lstStyle/>
          <a:p>
            <a:r>
              <a:rPr lang="cs-CZ" sz="2800" dirty="0" smtClean="0"/>
              <a:t>Politika územního rozvoje ČR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000" dirty="0" smtClean="0"/>
              <a:t>- aktuálně poslední Aktualizace č. 4 PÚR ČR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závazná od 1. 9. 2021 pro ZÚR, ÚPD a rozhodování v území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obsahuje 23 republikových priorit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vymezuje specifické oblasti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- vymezuje plochy a koridory dopravní a technické infrastruktury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PÚR ČR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PÚR ČR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3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8650" y="1134532"/>
            <a:ext cx="7886700" cy="50584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876699"/>
            <a:ext cx="3574826" cy="41774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5" y="876699"/>
            <a:ext cx="3154220" cy="41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PÚR ČR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4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28650" y="1134532"/>
            <a:ext cx="7886700" cy="50584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cs-CZ" sz="2000" dirty="0" smtClean="0"/>
          </a:p>
        </p:txBody>
      </p:sp>
      <p:sp>
        <p:nvSpPr>
          <p:cNvPr id="7" name="Obdélník 6"/>
          <p:cNvSpPr/>
          <p:nvPr/>
        </p:nvSpPr>
        <p:spPr>
          <a:xfrm>
            <a:off x="628649" y="797511"/>
            <a:ext cx="782539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Úkoly pro územní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plánování v SOB 9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rámci územně plánovací činnosti kraje a koordinace územně plánovací činnosti obcí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vytvářet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územní podmínky pro podporu přirozeného vodního režimu v krajině a zvyšování jejích retenčních a akumulačních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vlastností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vytvářet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územní podmínky pro revitalizaci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renaturaci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vodních toků a niv a pro obnovu ostatních vodních prvků v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krajině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vytvářet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územní podmínky pro hospodaření se srážkovými vodami v urbanizovaných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územích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vytvářet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územní podmínky pro zvyšování odolnosti půdy vůči větrné a vodní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erozi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vytvářet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územní podmínky pro rozvoj a údržbu vodohospodářské infrastruktury, pro zabezpečení požadavků na dodávky vody v období nepříznivých hydrologických podmínek,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řešení problematiky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sucha využívat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zejména územní studie krajiny.</a:t>
            </a:r>
          </a:p>
        </p:txBody>
      </p:sp>
    </p:spTree>
    <p:extLst>
      <p:ext uri="{BB962C8B-B14F-4D97-AF65-F5344CB8AC3E}">
        <p14:creationId xmlns:p14="http://schemas.microsoft.com/office/powerpoint/2010/main" val="14174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PÚR ČR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931026"/>
            <a:ext cx="3827215" cy="39636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64" y="931026"/>
            <a:ext cx="3392892" cy="39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8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PÚR ČR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6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964276"/>
            <a:ext cx="3905362" cy="47651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962698" y="1379913"/>
            <a:ext cx="374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veřejný terminál s vazbou na logistická centra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77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PÚR ČR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7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800361"/>
            <a:ext cx="2447060" cy="29885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550" y="800361"/>
            <a:ext cx="2626037" cy="29885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428" y="800361"/>
            <a:ext cx="2763330" cy="298855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28649" y="4164676"/>
            <a:ext cx="593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nové záměry pro převzetí do ZÚR a ÚP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E27 – ZVN 400 </a:t>
            </a:r>
            <a:r>
              <a:rPr lang="cs-CZ" dirty="0" err="1" smtClean="0"/>
              <a:t>kV</a:t>
            </a:r>
            <a:r>
              <a:rPr lang="cs-CZ" dirty="0" smtClean="0"/>
              <a:t> Přeštice - Milín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3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PÚR ČR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dirty="0" smtClean="0"/>
              <a:t>Strana </a:t>
            </a:r>
            <a:fld id="{20A22714-1925-4CB5-873C-0DA602053BBE}" type="slidenum">
              <a:rPr lang="cs-CZ" smtClean="0"/>
              <a:pPr/>
              <a:t>8</a:t>
            </a:fld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252536" y="2204025"/>
            <a:ext cx="6192674" cy="35733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8649" y="997527"/>
            <a:ext cx="7858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Zpráva o uplatňování – do 30. 6. 2023 předložit Vládě ČR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připomínkování veřejnosti cca březen 2023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Aktualizace č. 6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na základě usnesení Vlády ČR ze dne 14. 7. 2022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řeší se VD Skalička na rozhraní Zlínského a O</a:t>
            </a:r>
            <a:r>
              <a:rPr lang="cs-CZ" dirty="0"/>
              <a:t>lomouckého </a:t>
            </a:r>
            <a:r>
              <a:rPr lang="cs-CZ" dirty="0" smtClean="0"/>
              <a:t>kraje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termín předložení ke schválení Vládě ČR červen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5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ÚRP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9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8650" y="1134532"/>
            <a:ext cx="7886700" cy="50584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 smtClean="0"/>
              <a:t>Územní rozvojový plán</a:t>
            </a:r>
          </a:p>
          <a:p>
            <a:endParaRPr lang="cs-CZ" sz="2800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pořizuje a vydává MMR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zpracovává UUR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plán – převzít nepřezkoumatelné záměry ze ZÚR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problémy s ministerstvy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ačkoliv dosud není zpracován, je třeba vyhodnotit</a:t>
            </a:r>
          </a:p>
          <a:p>
            <a:pPr marL="800100" lvl="1" indent="-342900">
              <a:buFontTx/>
              <a:buChar char="-"/>
            </a:pPr>
            <a:endParaRPr lang="cs-CZ" sz="200" dirty="0"/>
          </a:p>
          <a:p>
            <a:pPr marL="342900" indent="-342900">
              <a:buFontTx/>
              <a:buChar char="-"/>
            </a:pPr>
            <a:endParaRPr lang="cs-CZ" sz="200" dirty="0" smtClean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§ 96b odst. 3 ve spojení s § 2 odst. 1 písm. p)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7496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plzenskykraj_prezentace_ppt</Template>
  <TotalTime>731</TotalTime>
  <Words>563</Words>
  <Application>Microsoft Office PowerPoint</Application>
  <PresentationFormat>Předvádění na obrazovce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Office</vt:lpstr>
      <vt:lpstr>Nadřazené dokumentace</vt:lpstr>
      <vt:lpstr>Politika územního rozvoje ČR  - aktuálně poslední Aktualizace č. 4 PÚR ČR  - závazná od 1. 9. 2021 pro ZÚR, ÚPD a rozhodování v území  - obsahuje 23 republikových priorit  - vymezuje specifické oblasti  - vymezuje plochy a koridory dopravní a technické infrastruktury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Velíšek Josef</dc:creator>
  <cp:lastModifiedBy>Velíšek Josef</cp:lastModifiedBy>
  <cp:revision>36</cp:revision>
  <dcterms:created xsi:type="dcterms:W3CDTF">2017-10-17T07:58:20Z</dcterms:created>
  <dcterms:modified xsi:type="dcterms:W3CDTF">2022-11-16T11:04:51Z</dcterms:modified>
</cp:coreProperties>
</file>