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80"/>
  </p:notesMasterIdLst>
  <p:handoutMasterIdLst>
    <p:handoutMasterId r:id="rId81"/>
  </p:handoutMasterIdLst>
  <p:sldIdLst>
    <p:sldId id="256" r:id="rId6"/>
    <p:sldId id="290" r:id="rId7"/>
    <p:sldId id="259" r:id="rId8"/>
    <p:sldId id="291" r:id="rId9"/>
    <p:sldId id="305" r:id="rId10"/>
    <p:sldId id="304" r:id="rId11"/>
    <p:sldId id="309" r:id="rId12"/>
    <p:sldId id="306" r:id="rId13"/>
    <p:sldId id="295" r:id="rId14"/>
    <p:sldId id="263" r:id="rId15"/>
    <p:sldId id="303" r:id="rId16"/>
    <p:sldId id="313" r:id="rId17"/>
    <p:sldId id="310" r:id="rId18"/>
    <p:sldId id="312" r:id="rId19"/>
    <p:sldId id="311" r:id="rId20"/>
    <p:sldId id="301" r:id="rId21"/>
    <p:sldId id="315" r:id="rId22"/>
    <p:sldId id="336" r:id="rId23"/>
    <p:sldId id="337" r:id="rId24"/>
    <p:sldId id="334" r:id="rId25"/>
    <p:sldId id="316" r:id="rId26"/>
    <p:sldId id="317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292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07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08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293" r:id="rId78"/>
    <p:sldId id="283" r:id="rId79"/>
  </p:sldIdLst>
  <p:sldSz cx="12192000" cy="6858000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presProps" Target="presProps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4B5EB-C2AC-4417-A0D0-1CA8F273C3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5A6F9F-34D1-44B2-B3B3-FD0CFCDFC03C}">
      <dgm:prSet phldrT="[Text]" custT="1"/>
      <dgm:spPr>
        <a:noFill/>
        <a:ln>
          <a:solidFill>
            <a:srgbClr val="134E96"/>
          </a:solidFill>
        </a:ln>
      </dgm:spPr>
      <dgm:t>
        <a:bodyPr/>
        <a:lstStyle/>
        <a:p>
          <a:r>
            <a:rPr lang="cs-CZ" sz="1600" b="1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Vytvořit tvůrčí a funkční prostředí pro rozvoj </a:t>
          </a:r>
          <a:r>
            <a:rPr lang="cs-CZ" sz="1600" b="1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VaVaI</a:t>
          </a:r>
          <a:r>
            <a:rPr lang="cs-CZ" sz="1600" b="1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v Plzeňském kraji</a:t>
          </a:r>
        </a:p>
      </dgm:t>
    </dgm:pt>
    <dgm:pt modelId="{2062E69E-A4A1-4824-A2B4-372D047E8979}" type="parTrans" cxnId="{A5BF57D9-9E8A-4A4A-9584-99B3F886BF6A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BE79C-E5AF-4D0B-A0DE-923006FE793B}" type="sibTrans" cxnId="{A5BF57D9-9E8A-4A4A-9584-99B3F886BF6A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97502-38F8-4E5E-BDBA-583EAC734326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rgbClr val="134E96"/>
          </a:solidFill>
        </a:ln>
      </dgm:spPr>
      <dgm:t>
        <a:bodyPr/>
        <a:lstStyle/>
        <a:p>
          <a:pPr algn="ctr"/>
          <a:r>
            <a:rPr lang="cs-CZ" sz="1400" b="1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1: Zvýšit atraktivitu a stabilizovat počet studentů VŠ v Plzeňském kraji</a:t>
          </a:r>
        </a:p>
      </dgm:t>
    </dgm:pt>
    <dgm:pt modelId="{66A24709-A12A-4756-99DB-C0386AE622C9}" type="parTrans" cxnId="{E8E04CD0-9DD1-4A01-AEE2-A06E23BD9942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C89DA6-19AC-4567-91F8-F43EF47A2C62}" type="sibTrans" cxnId="{E8E04CD0-9DD1-4A01-AEE2-A06E23BD9942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24E19-C72E-43FD-8C82-E0EE3798F835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Zvýšit zapojení VŠ v kraji do mezinárodních sítí </a:t>
          </a:r>
        </a:p>
      </dgm:t>
    </dgm:pt>
    <dgm:pt modelId="{0E9213F0-C0A9-4315-BF6A-9F68FBFEFCB3}" type="parTrans" cxnId="{F3CD938A-537A-4717-A7DB-53FE80B8B0F9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07631-072F-4A65-9CBE-DFEF32A0593C}" type="sibTrans" cxnId="{F3CD938A-537A-4717-A7DB-53FE80B8B0F9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ADFA01-CB7C-4D8A-954C-1747A3F6E04F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Rozšířit nabídku moderních multioborových studijních programů na VŠ i SŠ</a:t>
          </a:r>
        </a:p>
      </dgm:t>
    </dgm:pt>
    <dgm:pt modelId="{CC492D33-B86B-4B07-961B-492EFCDF4CA7}" type="parTrans" cxnId="{39A28220-9211-4367-96D1-8715D563D6F8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405084-13B9-4268-88F9-5C1A93291860}" type="sibTrans" cxnId="{39A28220-9211-4367-96D1-8715D563D6F8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40C96-AC77-4FF5-ADCE-873A71C88295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134E96"/>
          </a:solidFill>
        </a:ln>
      </dgm:spPr>
      <dgm:t>
        <a:bodyPr/>
        <a:lstStyle/>
        <a:p>
          <a:pPr algn="ctr"/>
          <a:r>
            <a:rPr lang="cs-CZ" sz="14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2: Zlepšit infrastrukturu a spolupráci mezi aktéry </a:t>
          </a:r>
          <a:r>
            <a:rPr lang="cs-CZ" sz="14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VaVaI</a:t>
          </a:r>
          <a:r>
            <a:rPr lang="cs-CZ" sz="14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v Plzeňském kraji</a:t>
          </a:r>
          <a:endParaRPr lang="cs-CZ" sz="1400" b="1" i="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0F7991-875C-4AC0-B811-E94FC6F56BF2}" type="parTrans" cxnId="{07B9B4A6-C122-4B7D-B054-2AE59EF70082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53F5B-FEDA-45FF-AE7B-25DBFFFD33A2}" type="sibTrans" cxnId="{07B9B4A6-C122-4B7D-B054-2AE59EF70082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A40C0-FF49-4465-AD4B-E66F6EBF44DE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Identifikovat a prosadit špičkové obory (domény)</a:t>
          </a:r>
        </a:p>
      </dgm:t>
    </dgm:pt>
    <dgm:pt modelId="{3E021F03-7562-41DC-B2BC-8594FA8CF6BC}" type="parTrans" cxnId="{9C541303-9A72-4FB2-BC94-88ABBD7CB8B0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072EB-F401-401E-9772-D3EE0A9535C0}" type="sibTrans" cxnId="{9C541303-9A72-4FB2-BC94-88ABBD7CB8B0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0209B1-53F1-46A8-9D02-2341276A26B1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Posílit infrastrukturu pro </a:t>
          </a:r>
          <a:r>
            <a:rPr lang="cs-CZ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VaVaI</a:t>
          </a:r>
          <a:endParaRPr lang="cs-CZ" sz="1400" b="0" i="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C031F5-DBE4-41EA-9E2A-CFE7E46F9D7D}" type="parTrans" cxnId="{C6254E70-76D5-4469-9C51-59E40581E5FB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87B8C8-3F15-463B-BE46-22221976EE00}" type="sibTrans" cxnId="{C6254E70-76D5-4469-9C51-59E40581E5FB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4E8EE-F47B-485A-A332-A7CA0F2D3DE9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Zintenzivnit komercionalizaci výsledků výzkumných organizací </a:t>
          </a:r>
        </a:p>
      </dgm:t>
    </dgm:pt>
    <dgm:pt modelId="{29DC18DE-2CA7-4CDB-9931-94FC620071CB}" type="parTrans" cxnId="{8527C8E3-BE6C-4B83-977F-38E2498B7435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D33F1-5E92-47A9-8BE9-461076DF2DC4}" type="sibTrans" cxnId="{8527C8E3-BE6C-4B83-977F-38E2498B7435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777FE9-0ACD-4BD6-ABD4-B0CD40E1438C}">
      <dgm:prSet custT="1"/>
      <dgm:spPr>
        <a:solidFill>
          <a:srgbClr val="FFE1E1"/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Získat významné investice s vysokým inovačním potenciálem</a:t>
          </a:r>
        </a:p>
      </dgm:t>
    </dgm:pt>
    <dgm:pt modelId="{B5752D68-E193-4266-9A86-6B6537AA53AB}" type="parTrans" cxnId="{F1421B2D-F814-4249-9873-B4C2E0917213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F3B107-C687-46D1-87CD-17EB2497C96C}" type="sibTrans" cxnId="{F1421B2D-F814-4249-9873-B4C2E0917213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1B38D-B140-46A7-B985-D5630FC2CA4B}">
      <dgm:prSet custT="1"/>
      <dgm:spPr>
        <a:solidFill>
          <a:srgbClr val="F2E5FF"/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Realizovat marketingovou strategii a budovat identitu kraje</a:t>
          </a:r>
        </a:p>
      </dgm:t>
    </dgm:pt>
    <dgm:pt modelId="{CA5B760F-22E9-481F-9203-A9B849457C77}" type="parTrans" cxnId="{A7CA61D0-02DA-42B0-8D84-3F870CA243A1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33AFA-C9D1-45A5-812A-CC7DEC3A9D3E}" type="sibTrans" cxnId="{A7CA61D0-02DA-42B0-8D84-3F870CA243A1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A07F0-AA6F-489B-9054-57F6CBDDEABA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Posílit sítě spolupráce vzdělávacích institucí všech stupňů a výzkumných organizací při hledání talentů a výchově odborníků</a:t>
          </a:r>
        </a:p>
      </dgm:t>
    </dgm:pt>
    <dgm:pt modelId="{E0C01324-6713-4B3A-B9F6-208767B10979}" type="parTrans" cxnId="{25CA7E47-E690-4300-B484-82AF941C3241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206C27-5B1E-4271-9E96-5C8A0E3DCD2B}" type="sibTrans" cxnId="{25CA7E47-E690-4300-B484-82AF941C3241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3B56E-829D-4312-9870-79126DD53F6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Motivace a zkvalitnění přípravy pedagogů</a:t>
          </a:r>
        </a:p>
      </dgm:t>
    </dgm:pt>
    <dgm:pt modelId="{1694139F-0683-42BC-B4BA-F5131770DD08}" type="parTrans" cxnId="{1B67968E-FD0A-448B-BBD4-D62288AAB4A1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4AA47-66CD-41FE-A7B7-30EC2592202B}" type="sibTrans" cxnId="{1B67968E-FD0A-448B-BBD4-D62288AAB4A1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9EF52-25DF-4093-9BC5-FD6011CD68CF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Zavést systém spolupráce ve </a:t>
          </a:r>
          <a:r>
            <a:rPr lang="cs-CZ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VaVaI</a:t>
          </a:r>
          <a:endParaRPr lang="cs-CZ" sz="1400" b="0" i="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ADBF6-D004-4B33-982D-86B56D423825}" type="parTrans" cxnId="{DEC1DF48-B3BB-4F62-9360-F1A3659E7A74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206383-256B-4178-B649-5F6FD853CFE0}" type="sibTrans" cxnId="{DEC1DF48-B3BB-4F62-9360-F1A3659E7A74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1735F-646C-4E17-A407-509F85DFFFB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Zvýšit podporu pro </a:t>
          </a:r>
          <a:r>
            <a:rPr lang="cs-CZ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VaVaI</a:t>
          </a:r>
          <a:endParaRPr lang="cs-CZ" sz="1400" b="0" i="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CCDC8F-509F-4A22-9A65-AE08AB0D904A}" type="parTrans" cxnId="{A3498717-C53B-4500-8685-1B3751CB949F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11BB0D-583B-4FC7-B1DC-B33956479825}" type="sibTrans" cxnId="{A3498717-C53B-4500-8685-1B3751CB949F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F9E473-A30E-44B2-BF21-438530398F13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rgbClr val="134E96"/>
          </a:solidFill>
        </a:ln>
      </dgm:spPr>
      <dgm:t>
        <a:bodyPr/>
        <a:lstStyle/>
        <a:p>
          <a:pPr algn="ctr"/>
          <a:r>
            <a:rPr lang="cs-CZ" sz="1400" b="1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3: Zvýšit rozmanitost využití výzkumných kapacit v Plzeňském kraji</a:t>
          </a:r>
        </a:p>
      </dgm:t>
    </dgm:pt>
    <dgm:pt modelId="{E9B6064F-05E8-4B52-979F-3021B8E99648}" type="parTrans" cxnId="{59DA126D-8716-4A71-A33A-F66242FC3B7B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8EFF4-2A2E-4DDB-BEB8-B72142E42E20}" type="sibTrans" cxnId="{59DA126D-8716-4A71-A33A-F66242FC3B7B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B0CF33-E652-4536-BAFF-6C2A97CC34D3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Zefektivnit zapojení výzkumných organizací do mezinárodních týmů</a:t>
          </a:r>
        </a:p>
      </dgm:t>
    </dgm:pt>
    <dgm:pt modelId="{AAA62EF6-6CFF-41D3-9DDC-5793FB6D925C}" type="parTrans" cxnId="{222BD3C0-647B-4C8B-A132-CFAE53E1FDE0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6292D3-AFF6-44A3-85A4-C88BDF1DFDCB}" type="sibTrans" cxnId="{222BD3C0-647B-4C8B-A132-CFAE53E1FDE0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01CCE-E31A-4C5B-8FA3-D50B48564643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Zvýšit spolupráci výzkumných organizací s aplikační sférou</a:t>
          </a:r>
        </a:p>
      </dgm:t>
    </dgm:pt>
    <dgm:pt modelId="{E0EB6180-E9F2-4A7E-91EB-09EAA326ADFC}" type="parTrans" cxnId="{2013DE36-E43A-4A62-ACFB-2C541CA9EE96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2E87F4-A2F4-4EFE-848A-FE26B55123BF}" type="sibTrans" cxnId="{2013DE36-E43A-4A62-ACFB-2C541CA9EE96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AD771-3DF9-49BC-BD5F-7A103B87E74A}">
      <dgm:prSet custT="1"/>
      <dgm:spPr>
        <a:solidFill>
          <a:srgbClr val="FFE1E1"/>
        </a:solidFill>
        <a:ln>
          <a:solidFill>
            <a:srgbClr val="134E96"/>
          </a:solidFill>
        </a:ln>
      </dgm:spPr>
      <dgm:t>
        <a:bodyPr/>
        <a:lstStyle/>
        <a:p>
          <a:pPr algn="ctr"/>
          <a:r>
            <a:rPr lang="cs-CZ" sz="1400" b="1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4: Rozšířit počet firem s vysokým inovačním potenciálem v Plzeňském kraji</a:t>
          </a:r>
        </a:p>
      </dgm:t>
    </dgm:pt>
    <dgm:pt modelId="{E55C87C4-7A3C-4D5B-8A3B-77C29ACC3B4B}" type="parTrans" cxnId="{BAC981DF-37EB-4991-8AA1-D0DF36D93CB1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134309-4EA1-4005-AEF7-1E81F80B177A}" type="sibTrans" cxnId="{BAC981DF-37EB-4991-8AA1-D0DF36D93CB1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93182F-27EB-4FA1-8911-9FA051213BB8}">
      <dgm:prSet custT="1"/>
      <dgm:spPr>
        <a:solidFill>
          <a:srgbClr val="FFE1E1"/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Zvýšit počet nových domácích firem založených na inovacích</a:t>
          </a:r>
        </a:p>
      </dgm:t>
    </dgm:pt>
    <dgm:pt modelId="{D99DD8BC-9513-4414-844A-03200D823EFE}" type="parTrans" cxnId="{2BF65781-F0C0-4585-BB54-F9880B75B9C4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49F88-3B70-4474-8402-3D16CC92D1CD}" type="sibTrans" cxnId="{2BF65781-F0C0-4585-BB54-F9880B75B9C4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43B753-06BC-4F13-89AE-D78E7DA97088}">
      <dgm:prSet custT="1"/>
      <dgm:spPr>
        <a:solidFill>
          <a:srgbClr val="FFE1E1"/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Posílit využití inovací ve stávajících firmách</a:t>
          </a:r>
        </a:p>
      </dgm:t>
    </dgm:pt>
    <dgm:pt modelId="{C4CAC534-9DF2-48C0-9265-CFDF14DF223A}" type="parTrans" cxnId="{DEF57899-30AF-4105-A6AC-43D65A4709E5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EE0795-052C-4B3E-A0FA-DB3EF8837DC4}" type="sibTrans" cxnId="{DEF57899-30AF-4105-A6AC-43D65A4709E5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77456-7741-4834-ADA9-5BE8E7965872}">
      <dgm:prSet custT="1"/>
      <dgm:spPr>
        <a:solidFill>
          <a:srgbClr val="F2E5FF"/>
        </a:solidFill>
        <a:ln>
          <a:solidFill>
            <a:srgbClr val="134E96"/>
          </a:solidFill>
        </a:ln>
      </dgm:spPr>
      <dgm:t>
        <a:bodyPr/>
        <a:lstStyle/>
        <a:p>
          <a:pPr algn="ctr"/>
          <a:r>
            <a:rPr lang="cs-CZ" sz="1400" b="1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5: Posílit dobré jméno Plzeňského kraje ve světě </a:t>
          </a:r>
          <a:r>
            <a:rPr lang="cs-CZ" sz="1400" b="1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VaVaI</a:t>
          </a:r>
          <a:endParaRPr lang="cs-CZ" sz="1400" b="1" i="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468D7-DAE1-48C4-B5C6-7BA4B9465D93}" type="parTrans" cxnId="{132EBF2C-E174-4ACB-9B75-DFDA8D9C5609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C9E35-A4AF-4A8A-8FEE-665B8888F8AA}" type="sibTrans" cxnId="{132EBF2C-E174-4ACB-9B75-DFDA8D9C5609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60696-25F6-4FC4-9870-67B4E847D059}">
      <dgm:prSet custT="1"/>
      <dgm:spPr>
        <a:solidFill>
          <a:srgbClr val="F2E5FF"/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Vytvořit a průběžně vyhodnocovat strategii Regionálního inovačního marketingu</a:t>
          </a:r>
        </a:p>
      </dgm:t>
    </dgm:pt>
    <dgm:pt modelId="{0C73A1AF-493F-445C-B533-51967B55D206}" type="parTrans" cxnId="{4D8072D9-D42B-40A6-AFE6-72CC97A30438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606BE-EE0C-4DAC-A228-69B1BE959BA7}" type="sibTrans" cxnId="{4D8072D9-D42B-40A6-AFE6-72CC97A30438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B14B2-05CE-4D6D-82AC-005EA73E8E2C}">
      <dgm:prSet custT="1"/>
      <dgm:spPr>
        <a:solidFill>
          <a:srgbClr val="F2E5FF"/>
        </a:solidFill>
        <a:ln>
          <a:solidFill>
            <a:srgbClr val="134E96"/>
          </a:solidFill>
        </a:ln>
      </dgm:spPr>
      <dgm:t>
        <a:bodyPr/>
        <a:lstStyle/>
        <a:p>
          <a:pPr algn="l"/>
          <a:r>
            <a:rPr lang="cs-CZ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Zavést funkční systém organizace Regionálního inovačního marketingu</a:t>
          </a:r>
        </a:p>
      </dgm:t>
    </dgm:pt>
    <dgm:pt modelId="{02E092F0-42C8-4CCC-8452-E48D3E48D0C3}" type="parTrans" cxnId="{7BD72B80-64BE-4259-8FA8-6510C6D9F21C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B236D9-92E0-4813-AD91-4437B0963311}" type="sibTrans" cxnId="{7BD72B80-64BE-4259-8FA8-6510C6D9F21C}">
      <dgm:prSet/>
      <dgm:spPr/>
      <dgm:t>
        <a:bodyPr/>
        <a:lstStyle/>
        <a:p>
          <a:endParaRPr lang="cs-CZ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DD7DC7-B929-4371-9F9B-B91B5528F459}" type="pres">
      <dgm:prSet presAssocID="{4B34B5EB-C2AC-4417-A0D0-1CA8F273C3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E32CBCE-7B55-49F8-953E-975E48A33D36}" type="pres">
      <dgm:prSet presAssocID="{245A6F9F-34D1-44B2-B3B3-FD0CFCDFC03C}" presName="root1" presStyleCnt="0"/>
      <dgm:spPr/>
    </dgm:pt>
    <dgm:pt modelId="{5ED3B22D-392A-4CE8-8534-3B1214AFEADF}" type="pres">
      <dgm:prSet presAssocID="{245A6F9F-34D1-44B2-B3B3-FD0CFCDFC03C}" presName="LevelOneTextNode" presStyleLbl="node0" presStyleIdx="0" presStyleCnt="1" custScaleX="330263" custScaleY="330856" custLinFactNeighborX="-21316" custLinFactNeighborY="-6645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511C906-193D-4BF1-B472-85C683FCA651}" type="pres">
      <dgm:prSet presAssocID="{245A6F9F-34D1-44B2-B3B3-FD0CFCDFC03C}" presName="level2hierChild" presStyleCnt="0"/>
      <dgm:spPr/>
    </dgm:pt>
    <dgm:pt modelId="{1DF08639-FE0A-45AF-A3B8-E35500EFB2B2}" type="pres">
      <dgm:prSet presAssocID="{66A24709-A12A-4756-99DB-C0386AE622C9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03F34EFC-674F-47BB-B1B2-D5681F77A5BC}" type="pres">
      <dgm:prSet presAssocID="{66A24709-A12A-4756-99DB-C0386AE622C9}" presName="connTx" presStyleLbl="parChTrans1D2" presStyleIdx="0" presStyleCnt="5"/>
      <dgm:spPr/>
      <dgm:t>
        <a:bodyPr/>
        <a:lstStyle/>
        <a:p>
          <a:endParaRPr lang="cs-CZ"/>
        </a:p>
      </dgm:t>
    </dgm:pt>
    <dgm:pt modelId="{4A261A56-95A4-4E9F-83AC-1B2EB0444496}" type="pres">
      <dgm:prSet presAssocID="{60B97502-38F8-4E5E-BDBA-583EAC734326}" presName="root2" presStyleCnt="0"/>
      <dgm:spPr/>
    </dgm:pt>
    <dgm:pt modelId="{F551C31B-5CF5-403A-9FCD-4EE994276F84}" type="pres">
      <dgm:prSet presAssocID="{60B97502-38F8-4E5E-BDBA-583EAC734326}" presName="LevelTwoTextNode" presStyleLbl="node2" presStyleIdx="0" presStyleCnt="5" custScaleX="391452" custScaleY="208569" custLinFactNeighborX="-5092" custLinFactNeighborY="-2768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B9FE702-40A2-462C-AC5E-A22AB0C90C09}" type="pres">
      <dgm:prSet presAssocID="{60B97502-38F8-4E5E-BDBA-583EAC734326}" presName="level3hierChild" presStyleCnt="0"/>
      <dgm:spPr/>
    </dgm:pt>
    <dgm:pt modelId="{D014FBB3-7405-43A9-A138-108B27FC99F6}" type="pres">
      <dgm:prSet presAssocID="{0E9213F0-C0A9-4315-BF6A-9F68FBFEFCB3}" presName="conn2-1" presStyleLbl="parChTrans1D3" presStyleIdx="0" presStyleCnt="17"/>
      <dgm:spPr/>
      <dgm:t>
        <a:bodyPr/>
        <a:lstStyle/>
        <a:p>
          <a:endParaRPr lang="cs-CZ"/>
        </a:p>
      </dgm:t>
    </dgm:pt>
    <dgm:pt modelId="{3E55EDD9-8C15-4FB9-996C-2017D3D46186}" type="pres">
      <dgm:prSet presAssocID="{0E9213F0-C0A9-4315-BF6A-9F68FBFEFCB3}" presName="connTx" presStyleLbl="parChTrans1D3" presStyleIdx="0" presStyleCnt="17"/>
      <dgm:spPr/>
      <dgm:t>
        <a:bodyPr/>
        <a:lstStyle/>
        <a:p>
          <a:endParaRPr lang="cs-CZ"/>
        </a:p>
      </dgm:t>
    </dgm:pt>
    <dgm:pt modelId="{4FE166DE-6C8C-4072-A224-4E57260D618B}" type="pres">
      <dgm:prSet presAssocID="{ED624E19-C72E-43FD-8C82-E0EE3798F835}" presName="root2" presStyleCnt="0"/>
      <dgm:spPr/>
    </dgm:pt>
    <dgm:pt modelId="{7D25B616-1FB8-4CF0-8EBA-02A5DE504A9A}" type="pres">
      <dgm:prSet presAssocID="{ED624E19-C72E-43FD-8C82-E0EE3798F835}" presName="LevelTwoTextNode" presStyleLbl="node3" presStyleIdx="0" presStyleCnt="17" custScaleX="923592" custScaleY="98431" custLinFactNeighborX="37140" custLinFactNeighborY="-415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3CBCCD1-77E0-4341-BEED-39E1E77AD7F7}" type="pres">
      <dgm:prSet presAssocID="{ED624E19-C72E-43FD-8C82-E0EE3798F835}" presName="level3hierChild" presStyleCnt="0"/>
      <dgm:spPr/>
    </dgm:pt>
    <dgm:pt modelId="{CDAAFFDE-D945-4E43-988E-21C2A87FA7A0}" type="pres">
      <dgm:prSet presAssocID="{CC492D33-B86B-4B07-961B-492EFCDF4CA7}" presName="conn2-1" presStyleLbl="parChTrans1D3" presStyleIdx="1" presStyleCnt="17"/>
      <dgm:spPr/>
      <dgm:t>
        <a:bodyPr/>
        <a:lstStyle/>
        <a:p>
          <a:endParaRPr lang="cs-CZ"/>
        </a:p>
      </dgm:t>
    </dgm:pt>
    <dgm:pt modelId="{28D12D55-9EDC-471B-8911-1139C68EE9A5}" type="pres">
      <dgm:prSet presAssocID="{CC492D33-B86B-4B07-961B-492EFCDF4CA7}" presName="connTx" presStyleLbl="parChTrans1D3" presStyleIdx="1" presStyleCnt="17"/>
      <dgm:spPr/>
      <dgm:t>
        <a:bodyPr/>
        <a:lstStyle/>
        <a:p>
          <a:endParaRPr lang="cs-CZ"/>
        </a:p>
      </dgm:t>
    </dgm:pt>
    <dgm:pt modelId="{5EF31B3A-794A-40EE-9CD7-599C43CFF9D3}" type="pres">
      <dgm:prSet presAssocID="{50ADFA01-CB7C-4D8A-954C-1747A3F6E04F}" presName="root2" presStyleCnt="0"/>
      <dgm:spPr/>
    </dgm:pt>
    <dgm:pt modelId="{9F5F1810-D402-4372-9C3D-7E4C11D8D918}" type="pres">
      <dgm:prSet presAssocID="{50ADFA01-CB7C-4D8A-954C-1747A3F6E04F}" presName="LevelTwoTextNode" presStyleLbl="node3" presStyleIdx="1" presStyleCnt="17" custScaleX="923592" custScaleY="98431" custLinFactNeighborX="37140" custLinFactNeighborY="-94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F87152B-9634-4FD7-88FD-C75776D8E432}" type="pres">
      <dgm:prSet presAssocID="{50ADFA01-CB7C-4D8A-954C-1747A3F6E04F}" presName="level3hierChild" presStyleCnt="0"/>
      <dgm:spPr/>
    </dgm:pt>
    <dgm:pt modelId="{83AACB41-FCAC-41B9-AEC8-C5E53DBE8F61}" type="pres">
      <dgm:prSet presAssocID="{E0C01324-6713-4B3A-B9F6-208767B10979}" presName="conn2-1" presStyleLbl="parChTrans1D3" presStyleIdx="2" presStyleCnt="17"/>
      <dgm:spPr/>
      <dgm:t>
        <a:bodyPr/>
        <a:lstStyle/>
        <a:p>
          <a:endParaRPr lang="cs-CZ"/>
        </a:p>
      </dgm:t>
    </dgm:pt>
    <dgm:pt modelId="{9B42855D-470D-49C3-8068-4A2DAC4D20B6}" type="pres">
      <dgm:prSet presAssocID="{E0C01324-6713-4B3A-B9F6-208767B10979}" presName="connTx" presStyleLbl="parChTrans1D3" presStyleIdx="2" presStyleCnt="17"/>
      <dgm:spPr/>
      <dgm:t>
        <a:bodyPr/>
        <a:lstStyle/>
        <a:p>
          <a:endParaRPr lang="cs-CZ"/>
        </a:p>
      </dgm:t>
    </dgm:pt>
    <dgm:pt modelId="{58D29CA0-2792-4546-BE84-A5CB1834EC21}" type="pres">
      <dgm:prSet presAssocID="{C71A07F0-AA6F-489B-9054-57F6CBDDEABA}" presName="root2" presStyleCnt="0"/>
      <dgm:spPr/>
    </dgm:pt>
    <dgm:pt modelId="{E7BF6BCB-B3D9-427F-9F56-DDC5868D7B00}" type="pres">
      <dgm:prSet presAssocID="{C71A07F0-AA6F-489B-9054-57F6CBDDEABA}" presName="LevelTwoTextNode" presStyleLbl="node3" presStyleIdx="2" presStyleCnt="17" custScaleX="923592" custScaleY="131718" custLinFactNeighborX="37140" custLinFactNeighborY="-348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B7A816-5EE7-4CAA-A14D-DA551B15A109}" type="pres">
      <dgm:prSet presAssocID="{C71A07F0-AA6F-489B-9054-57F6CBDDEABA}" presName="level3hierChild" presStyleCnt="0"/>
      <dgm:spPr/>
    </dgm:pt>
    <dgm:pt modelId="{EB228C0D-F73B-4AAC-8624-068E62960B80}" type="pres">
      <dgm:prSet presAssocID="{1694139F-0683-42BC-B4BA-F5131770DD08}" presName="conn2-1" presStyleLbl="parChTrans1D3" presStyleIdx="3" presStyleCnt="17"/>
      <dgm:spPr/>
      <dgm:t>
        <a:bodyPr/>
        <a:lstStyle/>
        <a:p>
          <a:endParaRPr lang="cs-CZ"/>
        </a:p>
      </dgm:t>
    </dgm:pt>
    <dgm:pt modelId="{92C1AEFD-B736-4B11-B4B5-9EF80F2A12AF}" type="pres">
      <dgm:prSet presAssocID="{1694139F-0683-42BC-B4BA-F5131770DD08}" presName="connTx" presStyleLbl="parChTrans1D3" presStyleIdx="3" presStyleCnt="17"/>
      <dgm:spPr/>
      <dgm:t>
        <a:bodyPr/>
        <a:lstStyle/>
        <a:p>
          <a:endParaRPr lang="cs-CZ"/>
        </a:p>
      </dgm:t>
    </dgm:pt>
    <dgm:pt modelId="{314FA498-512B-465C-91C3-E4494CB3ACB3}" type="pres">
      <dgm:prSet presAssocID="{15E3B56E-829D-4312-9870-79126DD53F68}" presName="root2" presStyleCnt="0"/>
      <dgm:spPr/>
    </dgm:pt>
    <dgm:pt modelId="{C90A987E-3976-409A-8229-62EF82F11E32}" type="pres">
      <dgm:prSet presAssocID="{15E3B56E-829D-4312-9870-79126DD53F68}" presName="LevelTwoTextNode" presStyleLbl="node3" presStyleIdx="3" presStyleCnt="17" custScaleX="923592" custScaleY="98431" custLinFactNeighborX="37140" custLinFactNeighborY="-348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AA025AB-9F5D-40E8-A58A-1E9975EAB06C}" type="pres">
      <dgm:prSet presAssocID="{15E3B56E-829D-4312-9870-79126DD53F68}" presName="level3hierChild" presStyleCnt="0"/>
      <dgm:spPr/>
    </dgm:pt>
    <dgm:pt modelId="{1A115EA9-C1E7-40D1-AD31-E432806CBCD8}" type="pres">
      <dgm:prSet presAssocID="{6C0F7991-875C-4AC0-B811-E94FC6F56BF2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C3A7CF33-D66E-4855-A252-53CDBE10B2E1}" type="pres">
      <dgm:prSet presAssocID="{6C0F7991-875C-4AC0-B811-E94FC6F56BF2}" presName="connTx" presStyleLbl="parChTrans1D2" presStyleIdx="1" presStyleCnt="5"/>
      <dgm:spPr/>
      <dgm:t>
        <a:bodyPr/>
        <a:lstStyle/>
        <a:p>
          <a:endParaRPr lang="cs-CZ"/>
        </a:p>
      </dgm:t>
    </dgm:pt>
    <dgm:pt modelId="{0BDB9BAA-1281-4554-9E74-1A7A8064D49E}" type="pres">
      <dgm:prSet presAssocID="{84C40C96-AC77-4FF5-ADCE-873A71C88295}" presName="root2" presStyleCnt="0"/>
      <dgm:spPr/>
    </dgm:pt>
    <dgm:pt modelId="{5593516D-43BF-4B92-9002-B36ABE756401}" type="pres">
      <dgm:prSet presAssocID="{84C40C96-AC77-4FF5-ADCE-873A71C88295}" presName="LevelTwoTextNode" presStyleLbl="node2" presStyleIdx="1" presStyleCnt="5" custScaleX="391452" custScaleY="208569" custLinFactNeighborX="-5092" custLinFactNeighborY="-2768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C995DA-0F13-42BF-B2D3-D845E9634008}" type="pres">
      <dgm:prSet presAssocID="{84C40C96-AC77-4FF5-ADCE-873A71C88295}" presName="level3hierChild" presStyleCnt="0"/>
      <dgm:spPr/>
    </dgm:pt>
    <dgm:pt modelId="{F979A0A5-B29A-47FC-AF6E-3D8C38CD9B54}" type="pres">
      <dgm:prSet presAssocID="{3E021F03-7562-41DC-B2BC-8594FA8CF6BC}" presName="conn2-1" presStyleLbl="parChTrans1D3" presStyleIdx="4" presStyleCnt="17"/>
      <dgm:spPr/>
      <dgm:t>
        <a:bodyPr/>
        <a:lstStyle/>
        <a:p>
          <a:endParaRPr lang="cs-CZ"/>
        </a:p>
      </dgm:t>
    </dgm:pt>
    <dgm:pt modelId="{4FABB47E-DDDF-4A34-87F3-B1A2956349FD}" type="pres">
      <dgm:prSet presAssocID="{3E021F03-7562-41DC-B2BC-8594FA8CF6BC}" presName="connTx" presStyleLbl="parChTrans1D3" presStyleIdx="4" presStyleCnt="17"/>
      <dgm:spPr/>
      <dgm:t>
        <a:bodyPr/>
        <a:lstStyle/>
        <a:p>
          <a:endParaRPr lang="cs-CZ"/>
        </a:p>
      </dgm:t>
    </dgm:pt>
    <dgm:pt modelId="{F89B7D17-67AE-4F95-ABC6-931499617431}" type="pres">
      <dgm:prSet presAssocID="{5BBA40C0-FF49-4465-AD4B-E66F6EBF44DE}" presName="root2" presStyleCnt="0"/>
      <dgm:spPr/>
    </dgm:pt>
    <dgm:pt modelId="{268EE473-1127-4FEE-8D47-47B57EFEB036}" type="pres">
      <dgm:prSet presAssocID="{5BBA40C0-FF49-4465-AD4B-E66F6EBF44DE}" presName="LevelTwoTextNode" presStyleLbl="node3" presStyleIdx="4" presStyleCnt="17" custScaleX="923592" custScaleY="98431" custLinFactNeighborX="37140" custLinFactNeighborY="-351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B0CAED-0965-4ED1-B05C-011D17994E3C}" type="pres">
      <dgm:prSet presAssocID="{5BBA40C0-FF49-4465-AD4B-E66F6EBF44DE}" presName="level3hierChild" presStyleCnt="0"/>
      <dgm:spPr/>
    </dgm:pt>
    <dgm:pt modelId="{044ADCA1-55EC-4AC9-9A04-68CE9B599751}" type="pres">
      <dgm:prSet presAssocID="{BF9ADBF6-D004-4B33-982D-86B56D423825}" presName="conn2-1" presStyleLbl="parChTrans1D3" presStyleIdx="5" presStyleCnt="17"/>
      <dgm:spPr/>
      <dgm:t>
        <a:bodyPr/>
        <a:lstStyle/>
        <a:p>
          <a:endParaRPr lang="cs-CZ"/>
        </a:p>
      </dgm:t>
    </dgm:pt>
    <dgm:pt modelId="{3AB6B381-03FB-4001-B145-111983414F30}" type="pres">
      <dgm:prSet presAssocID="{BF9ADBF6-D004-4B33-982D-86B56D423825}" presName="connTx" presStyleLbl="parChTrans1D3" presStyleIdx="5" presStyleCnt="17"/>
      <dgm:spPr/>
      <dgm:t>
        <a:bodyPr/>
        <a:lstStyle/>
        <a:p>
          <a:endParaRPr lang="cs-CZ"/>
        </a:p>
      </dgm:t>
    </dgm:pt>
    <dgm:pt modelId="{B37D4299-79D1-48A5-9A4C-C04D45E18AFF}" type="pres">
      <dgm:prSet presAssocID="{8E59EF52-25DF-4093-9BC5-FD6011CD68CF}" presName="root2" presStyleCnt="0"/>
      <dgm:spPr/>
    </dgm:pt>
    <dgm:pt modelId="{8025AD5C-0AF9-4308-B4E4-7456619B221C}" type="pres">
      <dgm:prSet presAssocID="{8E59EF52-25DF-4093-9BC5-FD6011CD68CF}" presName="LevelTwoTextNode" presStyleLbl="node3" presStyleIdx="5" presStyleCnt="17" custScaleX="923592" custScaleY="98431" custLinFactNeighborX="37140" custLinFactNeighborY="-347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AFAC034-2683-4674-B966-2D511F4A8EA8}" type="pres">
      <dgm:prSet presAssocID="{8E59EF52-25DF-4093-9BC5-FD6011CD68CF}" presName="level3hierChild" presStyleCnt="0"/>
      <dgm:spPr/>
    </dgm:pt>
    <dgm:pt modelId="{31B7D745-1602-4C2A-97C0-1647EC546313}" type="pres">
      <dgm:prSet presAssocID="{9ECCDC8F-509F-4A22-9A65-AE08AB0D904A}" presName="conn2-1" presStyleLbl="parChTrans1D3" presStyleIdx="6" presStyleCnt="17"/>
      <dgm:spPr/>
      <dgm:t>
        <a:bodyPr/>
        <a:lstStyle/>
        <a:p>
          <a:endParaRPr lang="cs-CZ"/>
        </a:p>
      </dgm:t>
    </dgm:pt>
    <dgm:pt modelId="{B6A20663-E80B-4F7B-AED7-A7B8075156ED}" type="pres">
      <dgm:prSet presAssocID="{9ECCDC8F-509F-4A22-9A65-AE08AB0D904A}" presName="connTx" presStyleLbl="parChTrans1D3" presStyleIdx="6" presStyleCnt="17"/>
      <dgm:spPr/>
      <dgm:t>
        <a:bodyPr/>
        <a:lstStyle/>
        <a:p>
          <a:endParaRPr lang="cs-CZ"/>
        </a:p>
      </dgm:t>
    </dgm:pt>
    <dgm:pt modelId="{8A9E6AEA-AEE7-4673-A6DA-32050B00E156}" type="pres">
      <dgm:prSet presAssocID="{A6A1735F-646C-4E17-A407-509F85DFFFB3}" presName="root2" presStyleCnt="0"/>
      <dgm:spPr/>
    </dgm:pt>
    <dgm:pt modelId="{DBEDE535-87B7-4265-B8A6-2754410E9BA8}" type="pres">
      <dgm:prSet presAssocID="{A6A1735F-646C-4E17-A407-509F85DFFFB3}" presName="LevelTwoTextNode" presStyleLbl="node3" presStyleIdx="6" presStyleCnt="17" custScaleX="923592" custScaleY="98431" custLinFactNeighborX="37140" custLinFactNeighborY="-39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C821B36-4ACF-47D6-B483-C5892C3DB6F7}" type="pres">
      <dgm:prSet presAssocID="{A6A1735F-646C-4E17-A407-509F85DFFFB3}" presName="level3hierChild" presStyleCnt="0"/>
      <dgm:spPr/>
    </dgm:pt>
    <dgm:pt modelId="{C9FADAB5-C2AC-4B22-9BBF-981B1CD3F916}" type="pres">
      <dgm:prSet presAssocID="{43C031F5-DBE4-41EA-9E2A-CFE7E46F9D7D}" presName="conn2-1" presStyleLbl="parChTrans1D3" presStyleIdx="7" presStyleCnt="17"/>
      <dgm:spPr/>
      <dgm:t>
        <a:bodyPr/>
        <a:lstStyle/>
        <a:p>
          <a:endParaRPr lang="cs-CZ"/>
        </a:p>
      </dgm:t>
    </dgm:pt>
    <dgm:pt modelId="{676231D3-B20E-473A-A144-62641841740F}" type="pres">
      <dgm:prSet presAssocID="{43C031F5-DBE4-41EA-9E2A-CFE7E46F9D7D}" presName="connTx" presStyleLbl="parChTrans1D3" presStyleIdx="7" presStyleCnt="17"/>
      <dgm:spPr/>
      <dgm:t>
        <a:bodyPr/>
        <a:lstStyle/>
        <a:p>
          <a:endParaRPr lang="cs-CZ"/>
        </a:p>
      </dgm:t>
    </dgm:pt>
    <dgm:pt modelId="{B352969A-6A0D-45A9-9D81-304FD97843E0}" type="pres">
      <dgm:prSet presAssocID="{E30209B1-53F1-46A8-9D02-2341276A26B1}" presName="root2" presStyleCnt="0"/>
      <dgm:spPr/>
    </dgm:pt>
    <dgm:pt modelId="{443FAA46-890F-4995-A4AF-EB7154892417}" type="pres">
      <dgm:prSet presAssocID="{E30209B1-53F1-46A8-9D02-2341276A26B1}" presName="LevelTwoTextNode" presStyleLbl="node3" presStyleIdx="7" presStyleCnt="17" custScaleX="923592" custScaleY="98431" custLinFactNeighborX="37140" custLinFactNeighborY="-396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D1C4261-AC7F-45EE-8C16-DDADA432EEDB}" type="pres">
      <dgm:prSet presAssocID="{E30209B1-53F1-46A8-9D02-2341276A26B1}" presName="level3hierChild" presStyleCnt="0"/>
      <dgm:spPr/>
    </dgm:pt>
    <dgm:pt modelId="{DBE751D6-1015-4EA6-9E2A-F2F5DFB11AF0}" type="pres">
      <dgm:prSet presAssocID="{E9B6064F-05E8-4B52-979F-3021B8E99648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05C5AFF5-3FA2-4661-8D28-D4128FD2AE1D}" type="pres">
      <dgm:prSet presAssocID="{E9B6064F-05E8-4B52-979F-3021B8E99648}" presName="connTx" presStyleLbl="parChTrans1D2" presStyleIdx="2" presStyleCnt="5"/>
      <dgm:spPr/>
      <dgm:t>
        <a:bodyPr/>
        <a:lstStyle/>
        <a:p>
          <a:endParaRPr lang="cs-CZ"/>
        </a:p>
      </dgm:t>
    </dgm:pt>
    <dgm:pt modelId="{EFAF39F5-B3CB-4D35-A2EB-94FAE75E5055}" type="pres">
      <dgm:prSet presAssocID="{10F9E473-A30E-44B2-BF21-438530398F13}" presName="root2" presStyleCnt="0"/>
      <dgm:spPr/>
    </dgm:pt>
    <dgm:pt modelId="{7DFDB1F4-2B6F-487D-B77C-A2B9867A8F8D}" type="pres">
      <dgm:prSet presAssocID="{10F9E473-A30E-44B2-BF21-438530398F13}" presName="LevelTwoTextNode" presStyleLbl="node2" presStyleIdx="2" presStyleCnt="5" custScaleX="391452" custScaleY="208569" custLinFactNeighborX="-5092" custLinFactNeighborY="-2768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B079D9F-4D13-4D29-BBC1-925A7F15E5C6}" type="pres">
      <dgm:prSet presAssocID="{10F9E473-A30E-44B2-BF21-438530398F13}" presName="level3hierChild" presStyleCnt="0"/>
      <dgm:spPr/>
    </dgm:pt>
    <dgm:pt modelId="{B64B1DE8-5AD2-4605-AF0E-B76A9A82F5E8}" type="pres">
      <dgm:prSet presAssocID="{AAA62EF6-6CFF-41D3-9DDC-5793FB6D925C}" presName="conn2-1" presStyleLbl="parChTrans1D3" presStyleIdx="8" presStyleCnt="17"/>
      <dgm:spPr/>
      <dgm:t>
        <a:bodyPr/>
        <a:lstStyle/>
        <a:p>
          <a:endParaRPr lang="cs-CZ"/>
        </a:p>
      </dgm:t>
    </dgm:pt>
    <dgm:pt modelId="{29BAE519-1817-41ED-BF1A-8DD805DB5F6E}" type="pres">
      <dgm:prSet presAssocID="{AAA62EF6-6CFF-41D3-9DDC-5793FB6D925C}" presName="connTx" presStyleLbl="parChTrans1D3" presStyleIdx="8" presStyleCnt="17"/>
      <dgm:spPr/>
      <dgm:t>
        <a:bodyPr/>
        <a:lstStyle/>
        <a:p>
          <a:endParaRPr lang="cs-CZ"/>
        </a:p>
      </dgm:t>
    </dgm:pt>
    <dgm:pt modelId="{EF83210C-AA38-49B7-A4E9-EDEF19BBAE15}" type="pres">
      <dgm:prSet presAssocID="{03B0CF33-E652-4536-BAFF-6C2A97CC34D3}" presName="root2" presStyleCnt="0"/>
      <dgm:spPr/>
    </dgm:pt>
    <dgm:pt modelId="{65FCB50C-E47F-4D1A-9DB9-0BF5767E5307}" type="pres">
      <dgm:prSet presAssocID="{03B0CF33-E652-4536-BAFF-6C2A97CC34D3}" presName="LevelTwoTextNode" presStyleLbl="node3" presStyleIdx="8" presStyleCnt="17" custScaleX="923592" custScaleY="98431" custLinFactNeighborX="46384" custLinFactNeighborY="-398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91EB5EF-173E-4699-8A9C-311DDD87DE65}" type="pres">
      <dgm:prSet presAssocID="{03B0CF33-E652-4536-BAFF-6C2A97CC34D3}" presName="level3hierChild" presStyleCnt="0"/>
      <dgm:spPr/>
    </dgm:pt>
    <dgm:pt modelId="{61C82A82-3624-408F-A10E-5CA834260F20}" type="pres">
      <dgm:prSet presAssocID="{E0EB6180-E9F2-4A7E-91EB-09EAA326ADFC}" presName="conn2-1" presStyleLbl="parChTrans1D3" presStyleIdx="9" presStyleCnt="17"/>
      <dgm:spPr/>
      <dgm:t>
        <a:bodyPr/>
        <a:lstStyle/>
        <a:p>
          <a:endParaRPr lang="cs-CZ"/>
        </a:p>
      </dgm:t>
    </dgm:pt>
    <dgm:pt modelId="{5288FA9F-9100-4526-A006-98819A344502}" type="pres">
      <dgm:prSet presAssocID="{E0EB6180-E9F2-4A7E-91EB-09EAA326ADFC}" presName="connTx" presStyleLbl="parChTrans1D3" presStyleIdx="9" presStyleCnt="17"/>
      <dgm:spPr/>
      <dgm:t>
        <a:bodyPr/>
        <a:lstStyle/>
        <a:p>
          <a:endParaRPr lang="cs-CZ"/>
        </a:p>
      </dgm:t>
    </dgm:pt>
    <dgm:pt modelId="{A12C4CCA-C1C7-4C9A-912D-B10E2001C855}" type="pres">
      <dgm:prSet presAssocID="{A1001CCE-E31A-4C5B-8FA3-D50B48564643}" presName="root2" presStyleCnt="0"/>
      <dgm:spPr/>
    </dgm:pt>
    <dgm:pt modelId="{63ADF17C-0BB4-4CAF-81A4-F289FEB3C161}" type="pres">
      <dgm:prSet presAssocID="{A1001CCE-E31A-4C5B-8FA3-D50B48564643}" presName="LevelTwoTextNode" presStyleLbl="node3" presStyleIdx="9" presStyleCnt="17" custScaleX="923592" custScaleY="98431" custLinFactNeighborX="46375" custLinFactNeighborY="-688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CAC756B-AEEE-4C5A-82E4-11554610A54F}" type="pres">
      <dgm:prSet presAssocID="{A1001CCE-E31A-4C5B-8FA3-D50B48564643}" presName="level3hierChild" presStyleCnt="0"/>
      <dgm:spPr/>
    </dgm:pt>
    <dgm:pt modelId="{BE151727-FFF8-4CCE-B6E5-2177915D78BD}" type="pres">
      <dgm:prSet presAssocID="{29DC18DE-2CA7-4CDB-9931-94FC620071CB}" presName="conn2-1" presStyleLbl="parChTrans1D3" presStyleIdx="10" presStyleCnt="17"/>
      <dgm:spPr/>
      <dgm:t>
        <a:bodyPr/>
        <a:lstStyle/>
        <a:p>
          <a:endParaRPr lang="cs-CZ"/>
        </a:p>
      </dgm:t>
    </dgm:pt>
    <dgm:pt modelId="{A2CB7C05-387F-4DBE-BD73-680403AE9C55}" type="pres">
      <dgm:prSet presAssocID="{29DC18DE-2CA7-4CDB-9931-94FC620071CB}" presName="connTx" presStyleLbl="parChTrans1D3" presStyleIdx="10" presStyleCnt="17"/>
      <dgm:spPr/>
      <dgm:t>
        <a:bodyPr/>
        <a:lstStyle/>
        <a:p>
          <a:endParaRPr lang="cs-CZ"/>
        </a:p>
      </dgm:t>
    </dgm:pt>
    <dgm:pt modelId="{2418565B-90A7-4BBF-8D07-51EFAB1E3313}" type="pres">
      <dgm:prSet presAssocID="{6254E8EE-F47B-485A-A332-A7CA0F2D3DE9}" presName="root2" presStyleCnt="0"/>
      <dgm:spPr/>
    </dgm:pt>
    <dgm:pt modelId="{2435B084-C671-42AC-B872-5A208F31C4D5}" type="pres">
      <dgm:prSet presAssocID="{6254E8EE-F47B-485A-A332-A7CA0F2D3DE9}" presName="LevelTwoTextNode" presStyleLbl="node3" presStyleIdx="10" presStyleCnt="17" custScaleX="923592" custScaleY="98431" custLinFactNeighborX="46375" custLinFactNeighborY="-688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6208C67-F05A-463A-8ACC-90E53FE442FC}" type="pres">
      <dgm:prSet presAssocID="{6254E8EE-F47B-485A-A332-A7CA0F2D3DE9}" presName="level3hierChild" presStyleCnt="0"/>
      <dgm:spPr/>
    </dgm:pt>
    <dgm:pt modelId="{57321F9A-DA3C-47C2-8639-A86C91F78255}" type="pres">
      <dgm:prSet presAssocID="{E55C87C4-7A3C-4D5B-8A3B-77C29ACC3B4B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0D32CC36-5CB9-41EA-A966-8D4F4083FC12}" type="pres">
      <dgm:prSet presAssocID="{E55C87C4-7A3C-4D5B-8A3B-77C29ACC3B4B}" presName="connTx" presStyleLbl="parChTrans1D2" presStyleIdx="3" presStyleCnt="5"/>
      <dgm:spPr/>
      <dgm:t>
        <a:bodyPr/>
        <a:lstStyle/>
        <a:p>
          <a:endParaRPr lang="cs-CZ"/>
        </a:p>
      </dgm:t>
    </dgm:pt>
    <dgm:pt modelId="{DCB41CBE-CE44-4478-9E1C-DF42003B9BE2}" type="pres">
      <dgm:prSet presAssocID="{C3FAD771-3DF9-49BC-BD5F-7A103B87E74A}" presName="root2" presStyleCnt="0"/>
      <dgm:spPr/>
    </dgm:pt>
    <dgm:pt modelId="{A88DB80D-5669-4287-94DC-44AFB7F82BB4}" type="pres">
      <dgm:prSet presAssocID="{C3FAD771-3DF9-49BC-BD5F-7A103B87E74A}" presName="LevelTwoTextNode" presStyleLbl="node2" presStyleIdx="3" presStyleCnt="5" custScaleX="407370" custScaleY="208569" custLinFactNeighborX="-5092" custLinFactNeighborY="-2768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055D573-2956-4826-9312-6DAA41D72F97}" type="pres">
      <dgm:prSet presAssocID="{C3FAD771-3DF9-49BC-BD5F-7A103B87E74A}" presName="level3hierChild" presStyleCnt="0"/>
      <dgm:spPr/>
    </dgm:pt>
    <dgm:pt modelId="{C8EC2B70-4526-46BA-94F3-7DA5DEF79356}" type="pres">
      <dgm:prSet presAssocID="{D99DD8BC-9513-4414-844A-03200D823EFE}" presName="conn2-1" presStyleLbl="parChTrans1D3" presStyleIdx="11" presStyleCnt="17"/>
      <dgm:spPr/>
      <dgm:t>
        <a:bodyPr/>
        <a:lstStyle/>
        <a:p>
          <a:endParaRPr lang="cs-CZ"/>
        </a:p>
      </dgm:t>
    </dgm:pt>
    <dgm:pt modelId="{E3641EB4-647B-4970-A882-375A7367D433}" type="pres">
      <dgm:prSet presAssocID="{D99DD8BC-9513-4414-844A-03200D823EFE}" presName="connTx" presStyleLbl="parChTrans1D3" presStyleIdx="11" presStyleCnt="17"/>
      <dgm:spPr/>
      <dgm:t>
        <a:bodyPr/>
        <a:lstStyle/>
        <a:p>
          <a:endParaRPr lang="cs-CZ"/>
        </a:p>
      </dgm:t>
    </dgm:pt>
    <dgm:pt modelId="{002B2B99-831A-4985-8687-C5F89F7E6F8D}" type="pres">
      <dgm:prSet presAssocID="{9893182F-27EB-4FA1-8911-9FA051213BB8}" presName="root2" presStyleCnt="0"/>
      <dgm:spPr/>
    </dgm:pt>
    <dgm:pt modelId="{5A52A87A-21D3-41DA-9754-9F82546FDB1C}" type="pres">
      <dgm:prSet presAssocID="{9893182F-27EB-4FA1-8911-9FA051213BB8}" presName="LevelTwoTextNode" presStyleLbl="node3" presStyleIdx="11" presStyleCnt="17" custScaleX="923592" custScaleY="98431" custLinFactNeighborX="30466" custLinFactNeighborY="-52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B796731-DAFD-4DF3-B753-C558305421DE}" type="pres">
      <dgm:prSet presAssocID="{9893182F-27EB-4FA1-8911-9FA051213BB8}" presName="level3hierChild" presStyleCnt="0"/>
      <dgm:spPr/>
    </dgm:pt>
    <dgm:pt modelId="{FD499ED6-2E1B-4223-8771-F81F8770796C}" type="pres">
      <dgm:prSet presAssocID="{C4CAC534-9DF2-48C0-9265-CFDF14DF223A}" presName="conn2-1" presStyleLbl="parChTrans1D3" presStyleIdx="12" presStyleCnt="17"/>
      <dgm:spPr/>
      <dgm:t>
        <a:bodyPr/>
        <a:lstStyle/>
        <a:p>
          <a:endParaRPr lang="cs-CZ"/>
        </a:p>
      </dgm:t>
    </dgm:pt>
    <dgm:pt modelId="{A45541CC-5544-4F09-9222-B51B103F0366}" type="pres">
      <dgm:prSet presAssocID="{C4CAC534-9DF2-48C0-9265-CFDF14DF223A}" presName="connTx" presStyleLbl="parChTrans1D3" presStyleIdx="12" presStyleCnt="17"/>
      <dgm:spPr/>
      <dgm:t>
        <a:bodyPr/>
        <a:lstStyle/>
        <a:p>
          <a:endParaRPr lang="cs-CZ"/>
        </a:p>
      </dgm:t>
    </dgm:pt>
    <dgm:pt modelId="{9CAF1AF0-8158-4E08-9877-5A330045E3C0}" type="pres">
      <dgm:prSet presAssocID="{1A43B753-06BC-4F13-89AE-D78E7DA97088}" presName="root2" presStyleCnt="0"/>
      <dgm:spPr/>
    </dgm:pt>
    <dgm:pt modelId="{56B7BB10-0252-4072-A1D2-6EF4ADDEAC99}" type="pres">
      <dgm:prSet presAssocID="{1A43B753-06BC-4F13-89AE-D78E7DA97088}" presName="LevelTwoTextNode" presStyleLbl="node3" presStyleIdx="12" presStyleCnt="17" custScaleX="923592" custScaleY="98431" custLinFactNeighborX="30466" custLinFactNeighborY="-52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0EE582E-84E4-4FCB-9FBC-9B9C7A75B57D}" type="pres">
      <dgm:prSet presAssocID="{1A43B753-06BC-4F13-89AE-D78E7DA97088}" presName="level3hierChild" presStyleCnt="0"/>
      <dgm:spPr/>
    </dgm:pt>
    <dgm:pt modelId="{8F81558A-4F92-43A7-A0AB-F97F977BAF99}" type="pres">
      <dgm:prSet presAssocID="{B5752D68-E193-4266-9A86-6B6537AA53AB}" presName="conn2-1" presStyleLbl="parChTrans1D3" presStyleIdx="13" presStyleCnt="17"/>
      <dgm:spPr/>
      <dgm:t>
        <a:bodyPr/>
        <a:lstStyle/>
        <a:p>
          <a:endParaRPr lang="cs-CZ"/>
        </a:p>
      </dgm:t>
    </dgm:pt>
    <dgm:pt modelId="{C12B2E56-AB7D-40C4-A346-6D5D33C9643D}" type="pres">
      <dgm:prSet presAssocID="{B5752D68-E193-4266-9A86-6B6537AA53AB}" presName="connTx" presStyleLbl="parChTrans1D3" presStyleIdx="13" presStyleCnt="17"/>
      <dgm:spPr/>
      <dgm:t>
        <a:bodyPr/>
        <a:lstStyle/>
        <a:p>
          <a:endParaRPr lang="cs-CZ"/>
        </a:p>
      </dgm:t>
    </dgm:pt>
    <dgm:pt modelId="{1DC1991D-83A1-47C2-92DA-1EEC416BE997}" type="pres">
      <dgm:prSet presAssocID="{AF777FE9-0ACD-4BD6-ABD4-B0CD40E1438C}" presName="root2" presStyleCnt="0"/>
      <dgm:spPr/>
    </dgm:pt>
    <dgm:pt modelId="{E49C4864-F046-414A-B53B-05D923AE8C52}" type="pres">
      <dgm:prSet presAssocID="{AF777FE9-0ACD-4BD6-ABD4-B0CD40E1438C}" presName="LevelTwoTextNode" presStyleLbl="node3" presStyleIdx="13" presStyleCnt="17" custScaleX="923592" custScaleY="98431" custLinFactNeighborX="30466" custLinFactNeighborY="-614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1B9F4F-E394-44D4-AB36-59E7DAC733D6}" type="pres">
      <dgm:prSet presAssocID="{AF777FE9-0ACD-4BD6-ABD4-B0CD40E1438C}" presName="level3hierChild" presStyleCnt="0"/>
      <dgm:spPr/>
    </dgm:pt>
    <dgm:pt modelId="{7A0422FF-9088-4C1F-A0D5-2B6AC0313F39}" type="pres">
      <dgm:prSet presAssocID="{C02468D7-DAE1-48C4-B5C6-7BA4B9465D93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E036F900-97E0-4DB8-91F9-78F28EFC9956}" type="pres">
      <dgm:prSet presAssocID="{C02468D7-DAE1-48C4-B5C6-7BA4B9465D93}" presName="connTx" presStyleLbl="parChTrans1D2" presStyleIdx="4" presStyleCnt="5"/>
      <dgm:spPr/>
      <dgm:t>
        <a:bodyPr/>
        <a:lstStyle/>
        <a:p>
          <a:endParaRPr lang="cs-CZ"/>
        </a:p>
      </dgm:t>
    </dgm:pt>
    <dgm:pt modelId="{FC602B49-AB25-46C9-9F64-F0E5EDAF1555}" type="pres">
      <dgm:prSet presAssocID="{93077456-7741-4834-ADA9-5BE8E7965872}" presName="root2" presStyleCnt="0"/>
      <dgm:spPr/>
    </dgm:pt>
    <dgm:pt modelId="{3FA18217-65AC-41D7-AEF5-DA46A1E5C56A}" type="pres">
      <dgm:prSet presAssocID="{93077456-7741-4834-ADA9-5BE8E7965872}" presName="LevelTwoTextNode" presStyleLbl="node2" presStyleIdx="4" presStyleCnt="5" custScaleX="391452" custScaleY="208569" custLinFactNeighborX="-5092" custLinFactNeighborY="-2768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EBDA644-9D3C-4B79-8CB9-4B8D677C2BC3}" type="pres">
      <dgm:prSet presAssocID="{93077456-7741-4834-ADA9-5BE8E7965872}" presName="level3hierChild" presStyleCnt="0"/>
      <dgm:spPr/>
    </dgm:pt>
    <dgm:pt modelId="{EFA0876A-69D3-4295-AA9A-A9B15C83C4A2}" type="pres">
      <dgm:prSet presAssocID="{0C73A1AF-493F-445C-B533-51967B55D206}" presName="conn2-1" presStyleLbl="parChTrans1D3" presStyleIdx="14" presStyleCnt="17"/>
      <dgm:spPr/>
      <dgm:t>
        <a:bodyPr/>
        <a:lstStyle/>
        <a:p>
          <a:endParaRPr lang="cs-CZ"/>
        </a:p>
      </dgm:t>
    </dgm:pt>
    <dgm:pt modelId="{558E84E1-E6CB-4E59-8106-ADAAB71DDB0C}" type="pres">
      <dgm:prSet presAssocID="{0C73A1AF-493F-445C-B533-51967B55D206}" presName="connTx" presStyleLbl="parChTrans1D3" presStyleIdx="14" presStyleCnt="17"/>
      <dgm:spPr/>
      <dgm:t>
        <a:bodyPr/>
        <a:lstStyle/>
        <a:p>
          <a:endParaRPr lang="cs-CZ"/>
        </a:p>
      </dgm:t>
    </dgm:pt>
    <dgm:pt modelId="{D95428C5-63D2-4397-9328-0827660FF031}" type="pres">
      <dgm:prSet presAssocID="{66A60696-25F6-4FC4-9870-67B4E847D059}" presName="root2" presStyleCnt="0"/>
      <dgm:spPr/>
    </dgm:pt>
    <dgm:pt modelId="{840B8626-F0FC-4B7D-B6F7-E66A4F6D3972}" type="pres">
      <dgm:prSet presAssocID="{66A60696-25F6-4FC4-9870-67B4E847D059}" presName="LevelTwoTextNode" presStyleLbl="node3" presStyleIdx="14" presStyleCnt="17" custScaleX="923592" custScaleY="131718" custLinFactNeighborX="46384" custLinFactNeighborY="-744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B6F0917-610D-41DF-98D6-9A8A902BC273}" type="pres">
      <dgm:prSet presAssocID="{66A60696-25F6-4FC4-9870-67B4E847D059}" presName="level3hierChild" presStyleCnt="0"/>
      <dgm:spPr/>
    </dgm:pt>
    <dgm:pt modelId="{0219D5B0-4757-4D69-9718-F1EC8921E3CD}" type="pres">
      <dgm:prSet presAssocID="{02E092F0-42C8-4CCC-8452-E48D3E48D0C3}" presName="conn2-1" presStyleLbl="parChTrans1D3" presStyleIdx="15" presStyleCnt="17"/>
      <dgm:spPr/>
      <dgm:t>
        <a:bodyPr/>
        <a:lstStyle/>
        <a:p>
          <a:endParaRPr lang="cs-CZ"/>
        </a:p>
      </dgm:t>
    </dgm:pt>
    <dgm:pt modelId="{F7CBCF88-2DA5-4642-89C9-92CDECEC5B3E}" type="pres">
      <dgm:prSet presAssocID="{02E092F0-42C8-4CCC-8452-E48D3E48D0C3}" presName="connTx" presStyleLbl="parChTrans1D3" presStyleIdx="15" presStyleCnt="17"/>
      <dgm:spPr/>
      <dgm:t>
        <a:bodyPr/>
        <a:lstStyle/>
        <a:p>
          <a:endParaRPr lang="cs-CZ"/>
        </a:p>
      </dgm:t>
    </dgm:pt>
    <dgm:pt modelId="{8FEA4F83-582D-416A-BCC8-89EB5E0FF141}" type="pres">
      <dgm:prSet presAssocID="{EDEB14B2-05CE-4D6D-82AC-005EA73E8E2C}" presName="root2" presStyleCnt="0"/>
      <dgm:spPr/>
    </dgm:pt>
    <dgm:pt modelId="{D478C7BD-952C-4FD9-8D88-A5986F53C2DD}" type="pres">
      <dgm:prSet presAssocID="{EDEB14B2-05CE-4D6D-82AC-005EA73E8E2C}" presName="LevelTwoTextNode" presStyleLbl="node3" presStyleIdx="15" presStyleCnt="17" custScaleX="923592" custScaleY="98431" custLinFactNeighborX="46384" custLinFactNeighborY="-744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AE72072-4C61-4ECE-B80D-69A0DFFC3C4E}" type="pres">
      <dgm:prSet presAssocID="{EDEB14B2-05CE-4D6D-82AC-005EA73E8E2C}" presName="level3hierChild" presStyleCnt="0"/>
      <dgm:spPr/>
    </dgm:pt>
    <dgm:pt modelId="{20203689-AFBB-4BFE-A05B-C09A95CCCD23}" type="pres">
      <dgm:prSet presAssocID="{CA5B760F-22E9-481F-9203-A9B849457C77}" presName="conn2-1" presStyleLbl="parChTrans1D3" presStyleIdx="16" presStyleCnt="17"/>
      <dgm:spPr/>
      <dgm:t>
        <a:bodyPr/>
        <a:lstStyle/>
        <a:p>
          <a:endParaRPr lang="cs-CZ"/>
        </a:p>
      </dgm:t>
    </dgm:pt>
    <dgm:pt modelId="{F8DED9FD-9FF8-4841-92B1-575CBFD35729}" type="pres">
      <dgm:prSet presAssocID="{CA5B760F-22E9-481F-9203-A9B849457C77}" presName="connTx" presStyleLbl="parChTrans1D3" presStyleIdx="16" presStyleCnt="17"/>
      <dgm:spPr/>
      <dgm:t>
        <a:bodyPr/>
        <a:lstStyle/>
        <a:p>
          <a:endParaRPr lang="cs-CZ"/>
        </a:p>
      </dgm:t>
    </dgm:pt>
    <dgm:pt modelId="{51D5A340-A4D9-4CD8-945B-D959C66EEFE4}" type="pres">
      <dgm:prSet presAssocID="{90D1B38D-B140-46A7-B985-D5630FC2CA4B}" presName="root2" presStyleCnt="0"/>
      <dgm:spPr/>
    </dgm:pt>
    <dgm:pt modelId="{F8843995-E7BF-4867-8EF8-DB21E34363DA}" type="pres">
      <dgm:prSet presAssocID="{90D1B38D-B140-46A7-B985-D5630FC2CA4B}" presName="LevelTwoTextNode" presStyleLbl="node3" presStyleIdx="16" presStyleCnt="17" custScaleX="923592" custScaleY="98431" custLinFactNeighborX="46384" custLinFactNeighborY="-744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FCB158-73E5-4171-A191-1106EAFFADDC}" type="pres">
      <dgm:prSet presAssocID="{90D1B38D-B140-46A7-B985-D5630FC2CA4B}" presName="level3hierChild" presStyleCnt="0"/>
      <dgm:spPr/>
    </dgm:pt>
  </dgm:ptLst>
  <dgm:cxnLst>
    <dgm:cxn modelId="{7BD72B80-64BE-4259-8FA8-6510C6D9F21C}" srcId="{93077456-7741-4834-ADA9-5BE8E7965872}" destId="{EDEB14B2-05CE-4D6D-82AC-005EA73E8E2C}" srcOrd="1" destOrd="0" parTransId="{02E092F0-42C8-4CCC-8452-E48D3E48D0C3}" sibTransId="{DEB236D9-92E0-4813-AD91-4437B0963311}"/>
    <dgm:cxn modelId="{39A28220-9211-4367-96D1-8715D563D6F8}" srcId="{60B97502-38F8-4E5E-BDBA-583EAC734326}" destId="{50ADFA01-CB7C-4D8A-954C-1747A3F6E04F}" srcOrd="1" destOrd="0" parTransId="{CC492D33-B86B-4B07-961B-492EFCDF4CA7}" sibTransId="{DD405084-13B9-4268-88F9-5C1A93291860}"/>
    <dgm:cxn modelId="{8D812F64-50EB-4401-947A-F39C7BA2A369}" type="presOf" srcId="{E0C01324-6713-4B3A-B9F6-208767B10979}" destId="{9B42855D-470D-49C3-8068-4A2DAC4D20B6}" srcOrd="1" destOrd="0" presId="urn:microsoft.com/office/officeart/2005/8/layout/hierarchy2"/>
    <dgm:cxn modelId="{E577AF12-7163-4939-A79F-D6557EF896A0}" type="presOf" srcId="{B5752D68-E193-4266-9A86-6B6537AA53AB}" destId="{C12B2E56-AB7D-40C4-A346-6D5D33C9643D}" srcOrd="1" destOrd="0" presId="urn:microsoft.com/office/officeart/2005/8/layout/hierarchy2"/>
    <dgm:cxn modelId="{5867E8D6-0386-44E9-960D-87735F96F019}" type="presOf" srcId="{50ADFA01-CB7C-4D8A-954C-1747A3F6E04F}" destId="{9F5F1810-D402-4372-9C3D-7E4C11D8D918}" srcOrd="0" destOrd="0" presId="urn:microsoft.com/office/officeart/2005/8/layout/hierarchy2"/>
    <dgm:cxn modelId="{E523F6A9-A41B-4353-8CA5-ED508BF3B684}" type="presOf" srcId="{03B0CF33-E652-4536-BAFF-6C2A97CC34D3}" destId="{65FCB50C-E47F-4D1A-9DB9-0BF5767E5307}" srcOrd="0" destOrd="0" presId="urn:microsoft.com/office/officeart/2005/8/layout/hierarchy2"/>
    <dgm:cxn modelId="{995CB663-D218-455B-A33F-31A77D68D466}" type="presOf" srcId="{10F9E473-A30E-44B2-BF21-438530398F13}" destId="{7DFDB1F4-2B6F-487D-B77C-A2B9867A8F8D}" srcOrd="0" destOrd="0" presId="urn:microsoft.com/office/officeart/2005/8/layout/hierarchy2"/>
    <dgm:cxn modelId="{D6FB92BD-8F3D-4D2F-9964-9069660A5A08}" type="presOf" srcId="{C4CAC534-9DF2-48C0-9265-CFDF14DF223A}" destId="{FD499ED6-2E1B-4223-8771-F81F8770796C}" srcOrd="0" destOrd="0" presId="urn:microsoft.com/office/officeart/2005/8/layout/hierarchy2"/>
    <dgm:cxn modelId="{0F7563C1-6CE8-4340-8BEA-0478BC835232}" type="presOf" srcId="{15E3B56E-829D-4312-9870-79126DD53F68}" destId="{C90A987E-3976-409A-8229-62EF82F11E32}" srcOrd="0" destOrd="0" presId="urn:microsoft.com/office/officeart/2005/8/layout/hierarchy2"/>
    <dgm:cxn modelId="{8773059E-259A-4367-A147-ACF83CBA9B04}" type="presOf" srcId="{CC492D33-B86B-4B07-961B-492EFCDF4CA7}" destId="{28D12D55-9EDC-471B-8911-1139C68EE9A5}" srcOrd="1" destOrd="0" presId="urn:microsoft.com/office/officeart/2005/8/layout/hierarchy2"/>
    <dgm:cxn modelId="{EAC5AC4B-C24F-42C8-8D18-22D8890D9587}" type="presOf" srcId="{66A24709-A12A-4756-99DB-C0386AE622C9}" destId="{1DF08639-FE0A-45AF-A3B8-E35500EFB2B2}" srcOrd="0" destOrd="0" presId="urn:microsoft.com/office/officeart/2005/8/layout/hierarchy2"/>
    <dgm:cxn modelId="{F1181E02-C42C-400F-8B39-BE456E8AE0F3}" type="presOf" srcId="{43C031F5-DBE4-41EA-9E2A-CFE7E46F9D7D}" destId="{C9FADAB5-C2AC-4B22-9BBF-981B1CD3F916}" srcOrd="0" destOrd="0" presId="urn:microsoft.com/office/officeart/2005/8/layout/hierarchy2"/>
    <dgm:cxn modelId="{D7F80F85-63EC-4BB9-BDAA-0BDAA7C17DA9}" type="presOf" srcId="{AF777FE9-0ACD-4BD6-ABD4-B0CD40E1438C}" destId="{E49C4864-F046-414A-B53B-05D923AE8C52}" srcOrd="0" destOrd="0" presId="urn:microsoft.com/office/officeart/2005/8/layout/hierarchy2"/>
    <dgm:cxn modelId="{CB8ABD4E-0BF9-4EEF-879E-4EA41EE6F0C6}" type="presOf" srcId="{245A6F9F-34D1-44B2-B3B3-FD0CFCDFC03C}" destId="{5ED3B22D-392A-4CE8-8534-3B1214AFEADF}" srcOrd="0" destOrd="0" presId="urn:microsoft.com/office/officeart/2005/8/layout/hierarchy2"/>
    <dgm:cxn modelId="{3C14FD0D-86E4-4510-A445-ADE3AACCB795}" type="presOf" srcId="{93077456-7741-4834-ADA9-5BE8E7965872}" destId="{3FA18217-65AC-41D7-AEF5-DA46A1E5C56A}" srcOrd="0" destOrd="0" presId="urn:microsoft.com/office/officeart/2005/8/layout/hierarchy2"/>
    <dgm:cxn modelId="{65BE0FFC-6C24-45DF-AB9B-0C918CA37A5D}" type="presOf" srcId="{0E9213F0-C0A9-4315-BF6A-9F68FBFEFCB3}" destId="{3E55EDD9-8C15-4FB9-996C-2017D3D46186}" srcOrd="1" destOrd="0" presId="urn:microsoft.com/office/officeart/2005/8/layout/hierarchy2"/>
    <dgm:cxn modelId="{B7A3D105-C95C-4666-BF10-B856CC575820}" type="presOf" srcId="{E0C01324-6713-4B3A-B9F6-208767B10979}" destId="{83AACB41-FCAC-41B9-AEC8-C5E53DBE8F61}" srcOrd="0" destOrd="0" presId="urn:microsoft.com/office/officeart/2005/8/layout/hierarchy2"/>
    <dgm:cxn modelId="{53F9FBB2-5FE6-402C-B9D1-E581BD30CAA0}" type="presOf" srcId="{66A24709-A12A-4756-99DB-C0386AE622C9}" destId="{03F34EFC-674F-47BB-B1B2-D5681F77A5BC}" srcOrd="1" destOrd="0" presId="urn:microsoft.com/office/officeart/2005/8/layout/hierarchy2"/>
    <dgm:cxn modelId="{BE8B137E-0059-4399-A5D5-1E71266EA7CE}" type="presOf" srcId="{02E092F0-42C8-4CCC-8452-E48D3E48D0C3}" destId="{0219D5B0-4757-4D69-9718-F1EC8921E3CD}" srcOrd="0" destOrd="0" presId="urn:microsoft.com/office/officeart/2005/8/layout/hierarchy2"/>
    <dgm:cxn modelId="{7A06B8CB-C43F-4A96-A293-E88E2F7FD321}" type="presOf" srcId="{E0EB6180-E9F2-4A7E-91EB-09EAA326ADFC}" destId="{61C82A82-3624-408F-A10E-5CA834260F20}" srcOrd="0" destOrd="0" presId="urn:microsoft.com/office/officeart/2005/8/layout/hierarchy2"/>
    <dgm:cxn modelId="{99CEE6AF-B8F5-4A1F-997B-4D395E5490CD}" type="presOf" srcId="{29DC18DE-2CA7-4CDB-9931-94FC620071CB}" destId="{BE151727-FFF8-4CCE-B6E5-2177915D78BD}" srcOrd="0" destOrd="0" presId="urn:microsoft.com/office/officeart/2005/8/layout/hierarchy2"/>
    <dgm:cxn modelId="{FB51AF22-2411-4FE3-9AA4-13CC165D5E2C}" type="presOf" srcId="{3E021F03-7562-41DC-B2BC-8594FA8CF6BC}" destId="{F979A0A5-B29A-47FC-AF6E-3D8C38CD9B54}" srcOrd="0" destOrd="0" presId="urn:microsoft.com/office/officeart/2005/8/layout/hierarchy2"/>
    <dgm:cxn modelId="{45B9BFC7-A002-4C6B-8743-DC26303EA30D}" type="presOf" srcId="{6254E8EE-F47B-485A-A332-A7CA0F2D3DE9}" destId="{2435B084-C671-42AC-B872-5A208F31C4D5}" srcOrd="0" destOrd="0" presId="urn:microsoft.com/office/officeart/2005/8/layout/hierarchy2"/>
    <dgm:cxn modelId="{4660FF7E-EE12-4A80-B742-4E2DF3CF7BE1}" type="presOf" srcId="{C71A07F0-AA6F-489B-9054-57F6CBDDEABA}" destId="{E7BF6BCB-B3D9-427F-9F56-DDC5868D7B00}" srcOrd="0" destOrd="0" presId="urn:microsoft.com/office/officeart/2005/8/layout/hierarchy2"/>
    <dgm:cxn modelId="{8527C8E3-BE6C-4B83-977F-38E2498B7435}" srcId="{10F9E473-A30E-44B2-BF21-438530398F13}" destId="{6254E8EE-F47B-485A-A332-A7CA0F2D3DE9}" srcOrd="2" destOrd="0" parTransId="{29DC18DE-2CA7-4CDB-9931-94FC620071CB}" sibTransId="{671D33F1-5E92-47A9-8BE9-461076DF2DC4}"/>
    <dgm:cxn modelId="{9E9B1321-87D6-42EA-8D1F-5FC53E4A77E4}" type="presOf" srcId="{D99DD8BC-9513-4414-844A-03200D823EFE}" destId="{C8EC2B70-4526-46BA-94F3-7DA5DEF79356}" srcOrd="0" destOrd="0" presId="urn:microsoft.com/office/officeart/2005/8/layout/hierarchy2"/>
    <dgm:cxn modelId="{BCBE8534-AB65-41B9-A322-790E30283854}" type="presOf" srcId="{E9B6064F-05E8-4B52-979F-3021B8E99648}" destId="{DBE751D6-1015-4EA6-9E2A-F2F5DFB11AF0}" srcOrd="0" destOrd="0" presId="urn:microsoft.com/office/officeart/2005/8/layout/hierarchy2"/>
    <dgm:cxn modelId="{A7CA61D0-02DA-42B0-8D84-3F870CA243A1}" srcId="{93077456-7741-4834-ADA9-5BE8E7965872}" destId="{90D1B38D-B140-46A7-B985-D5630FC2CA4B}" srcOrd="2" destOrd="0" parTransId="{CA5B760F-22E9-481F-9203-A9B849457C77}" sibTransId="{76A33AFA-C9D1-45A5-812A-CC7DEC3A9D3E}"/>
    <dgm:cxn modelId="{C89D2FAA-E41D-4202-888D-5F806F4C7BB8}" type="presOf" srcId="{0C73A1AF-493F-445C-B533-51967B55D206}" destId="{558E84E1-E6CB-4E59-8106-ADAAB71DDB0C}" srcOrd="1" destOrd="0" presId="urn:microsoft.com/office/officeart/2005/8/layout/hierarchy2"/>
    <dgm:cxn modelId="{F092C1A3-3DC9-4E1C-A82D-343AFF3F8F3A}" type="presOf" srcId="{C3FAD771-3DF9-49BC-BD5F-7A103B87E74A}" destId="{A88DB80D-5669-4287-94DC-44AFB7F82BB4}" srcOrd="0" destOrd="0" presId="urn:microsoft.com/office/officeart/2005/8/layout/hierarchy2"/>
    <dgm:cxn modelId="{79795E86-6DCB-4434-99D3-2A8A91CEEF5B}" type="presOf" srcId="{C02468D7-DAE1-48C4-B5C6-7BA4B9465D93}" destId="{E036F900-97E0-4DB8-91F9-78F28EFC9956}" srcOrd="1" destOrd="0" presId="urn:microsoft.com/office/officeart/2005/8/layout/hierarchy2"/>
    <dgm:cxn modelId="{2BF65781-F0C0-4585-BB54-F9880B75B9C4}" srcId="{C3FAD771-3DF9-49BC-BD5F-7A103B87E74A}" destId="{9893182F-27EB-4FA1-8911-9FA051213BB8}" srcOrd="0" destOrd="0" parTransId="{D99DD8BC-9513-4414-844A-03200D823EFE}" sibTransId="{B5949F88-3B70-4474-8402-3D16CC92D1CD}"/>
    <dgm:cxn modelId="{2B3A1EE8-3AB9-41C8-B5CD-694D32465514}" type="presOf" srcId="{CA5B760F-22E9-481F-9203-A9B849457C77}" destId="{20203689-AFBB-4BFE-A05B-C09A95CCCD23}" srcOrd="0" destOrd="0" presId="urn:microsoft.com/office/officeart/2005/8/layout/hierarchy2"/>
    <dgm:cxn modelId="{07B9B4A6-C122-4B7D-B054-2AE59EF70082}" srcId="{245A6F9F-34D1-44B2-B3B3-FD0CFCDFC03C}" destId="{84C40C96-AC77-4FF5-ADCE-873A71C88295}" srcOrd="1" destOrd="0" parTransId="{6C0F7991-875C-4AC0-B811-E94FC6F56BF2}" sibTransId="{2B053F5B-FEDA-45FF-AE7B-25DBFFFD33A2}"/>
    <dgm:cxn modelId="{E8E04CD0-9DD1-4A01-AEE2-A06E23BD9942}" srcId="{245A6F9F-34D1-44B2-B3B3-FD0CFCDFC03C}" destId="{60B97502-38F8-4E5E-BDBA-583EAC734326}" srcOrd="0" destOrd="0" parTransId="{66A24709-A12A-4756-99DB-C0386AE622C9}" sibTransId="{A7C89DA6-19AC-4567-91F8-F43EF47A2C62}"/>
    <dgm:cxn modelId="{25CA7E47-E690-4300-B484-82AF941C3241}" srcId="{60B97502-38F8-4E5E-BDBA-583EAC734326}" destId="{C71A07F0-AA6F-489B-9054-57F6CBDDEABA}" srcOrd="2" destOrd="0" parTransId="{E0C01324-6713-4B3A-B9F6-208767B10979}" sibTransId="{DF206C27-5B1E-4271-9E96-5C8A0E3DCD2B}"/>
    <dgm:cxn modelId="{4D8072D9-D42B-40A6-AFE6-72CC97A30438}" srcId="{93077456-7741-4834-ADA9-5BE8E7965872}" destId="{66A60696-25F6-4FC4-9870-67B4E847D059}" srcOrd="0" destOrd="0" parTransId="{0C73A1AF-493F-445C-B533-51967B55D206}" sibTransId="{315606BE-EE0C-4DAC-A228-69B1BE959BA7}"/>
    <dgm:cxn modelId="{41F37F99-D3CD-4828-B4C6-92163E162760}" type="presOf" srcId="{6C0F7991-875C-4AC0-B811-E94FC6F56BF2}" destId="{C3A7CF33-D66E-4855-A252-53CDBE10B2E1}" srcOrd="1" destOrd="0" presId="urn:microsoft.com/office/officeart/2005/8/layout/hierarchy2"/>
    <dgm:cxn modelId="{2013DE36-E43A-4A62-ACFB-2C541CA9EE96}" srcId="{10F9E473-A30E-44B2-BF21-438530398F13}" destId="{A1001CCE-E31A-4C5B-8FA3-D50B48564643}" srcOrd="1" destOrd="0" parTransId="{E0EB6180-E9F2-4A7E-91EB-09EAA326ADFC}" sibTransId="{3C2E87F4-A2F4-4EFE-848A-FE26B55123BF}"/>
    <dgm:cxn modelId="{C6254E70-76D5-4469-9C51-59E40581E5FB}" srcId="{84C40C96-AC77-4FF5-ADCE-873A71C88295}" destId="{E30209B1-53F1-46A8-9D02-2341276A26B1}" srcOrd="3" destOrd="0" parTransId="{43C031F5-DBE4-41EA-9E2A-CFE7E46F9D7D}" sibTransId="{0B87B8C8-3F15-463B-BE46-22221976EE00}"/>
    <dgm:cxn modelId="{132EBF2C-E174-4ACB-9B75-DFDA8D9C5609}" srcId="{245A6F9F-34D1-44B2-B3B3-FD0CFCDFC03C}" destId="{93077456-7741-4834-ADA9-5BE8E7965872}" srcOrd="4" destOrd="0" parTransId="{C02468D7-DAE1-48C4-B5C6-7BA4B9465D93}" sibTransId="{18BC9E35-A4AF-4A8A-8FEE-665B8888F8AA}"/>
    <dgm:cxn modelId="{5A625DAB-8828-4C25-BA26-F0B352544491}" type="presOf" srcId="{90D1B38D-B140-46A7-B985-D5630FC2CA4B}" destId="{F8843995-E7BF-4867-8EF8-DB21E34363DA}" srcOrd="0" destOrd="0" presId="urn:microsoft.com/office/officeart/2005/8/layout/hierarchy2"/>
    <dgm:cxn modelId="{F3CD938A-537A-4717-A7DB-53FE80B8B0F9}" srcId="{60B97502-38F8-4E5E-BDBA-583EAC734326}" destId="{ED624E19-C72E-43FD-8C82-E0EE3798F835}" srcOrd="0" destOrd="0" parTransId="{0E9213F0-C0A9-4315-BF6A-9F68FBFEFCB3}" sibTransId="{7AD07631-072F-4A65-9CBE-DFEF32A0593C}"/>
    <dgm:cxn modelId="{6AFEF93E-85EA-4478-8B70-1F1539D5199D}" type="presOf" srcId="{BF9ADBF6-D004-4B33-982D-86B56D423825}" destId="{3AB6B381-03FB-4001-B145-111983414F30}" srcOrd="1" destOrd="0" presId="urn:microsoft.com/office/officeart/2005/8/layout/hierarchy2"/>
    <dgm:cxn modelId="{7DCBB5CF-B64A-488B-9BFD-2F65F7595AE6}" type="presOf" srcId="{AAA62EF6-6CFF-41D3-9DDC-5793FB6D925C}" destId="{29BAE519-1817-41ED-BF1A-8DD805DB5F6E}" srcOrd="1" destOrd="0" presId="urn:microsoft.com/office/officeart/2005/8/layout/hierarchy2"/>
    <dgm:cxn modelId="{F8355CAC-850F-4C8F-8AC8-7C521A22D9DF}" type="presOf" srcId="{C4CAC534-9DF2-48C0-9265-CFDF14DF223A}" destId="{A45541CC-5544-4F09-9222-B51B103F0366}" srcOrd="1" destOrd="0" presId="urn:microsoft.com/office/officeart/2005/8/layout/hierarchy2"/>
    <dgm:cxn modelId="{59DA126D-8716-4A71-A33A-F66242FC3B7B}" srcId="{245A6F9F-34D1-44B2-B3B3-FD0CFCDFC03C}" destId="{10F9E473-A30E-44B2-BF21-438530398F13}" srcOrd="2" destOrd="0" parTransId="{E9B6064F-05E8-4B52-979F-3021B8E99648}" sibTransId="{8688EFF4-2A2E-4DDB-BEB8-B72142E42E20}"/>
    <dgm:cxn modelId="{055D2FFE-53BD-471D-B9A4-79BF798BE50C}" type="presOf" srcId="{E9B6064F-05E8-4B52-979F-3021B8E99648}" destId="{05C5AFF5-3FA2-4661-8D28-D4128FD2AE1D}" srcOrd="1" destOrd="0" presId="urn:microsoft.com/office/officeart/2005/8/layout/hierarchy2"/>
    <dgm:cxn modelId="{7C2EF6B2-F451-4890-8D93-FFAE7E9D219F}" type="presOf" srcId="{43C031F5-DBE4-41EA-9E2A-CFE7E46F9D7D}" destId="{676231D3-B20E-473A-A144-62641841740F}" srcOrd="1" destOrd="0" presId="urn:microsoft.com/office/officeart/2005/8/layout/hierarchy2"/>
    <dgm:cxn modelId="{9E6A43A1-6A70-4085-957B-D696D1807540}" type="presOf" srcId="{A6A1735F-646C-4E17-A407-509F85DFFFB3}" destId="{DBEDE535-87B7-4265-B8A6-2754410E9BA8}" srcOrd="0" destOrd="0" presId="urn:microsoft.com/office/officeart/2005/8/layout/hierarchy2"/>
    <dgm:cxn modelId="{99185392-3F35-4D99-8581-0D58DF3DB1D7}" type="presOf" srcId="{29DC18DE-2CA7-4CDB-9931-94FC620071CB}" destId="{A2CB7C05-387F-4DBE-BD73-680403AE9C55}" srcOrd="1" destOrd="0" presId="urn:microsoft.com/office/officeart/2005/8/layout/hierarchy2"/>
    <dgm:cxn modelId="{A3F5BDB5-A47D-4E30-9B4C-E6F447CD16E4}" type="presOf" srcId="{0E9213F0-C0A9-4315-BF6A-9F68FBFEFCB3}" destId="{D014FBB3-7405-43A9-A138-108B27FC99F6}" srcOrd="0" destOrd="0" presId="urn:microsoft.com/office/officeart/2005/8/layout/hierarchy2"/>
    <dgm:cxn modelId="{BA3F2097-B64F-48A9-8FBD-09A3D3B37A5D}" type="presOf" srcId="{B5752D68-E193-4266-9A86-6B6537AA53AB}" destId="{8F81558A-4F92-43A7-A0AB-F97F977BAF99}" srcOrd="0" destOrd="0" presId="urn:microsoft.com/office/officeart/2005/8/layout/hierarchy2"/>
    <dgm:cxn modelId="{F06A1EC2-5CAF-4D5D-943E-391D17110479}" type="presOf" srcId="{1694139F-0683-42BC-B4BA-F5131770DD08}" destId="{92C1AEFD-B736-4B11-B4B5-9EF80F2A12AF}" srcOrd="1" destOrd="0" presId="urn:microsoft.com/office/officeart/2005/8/layout/hierarchy2"/>
    <dgm:cxn modelId="{0008588F-1938-4953-A15B-A69EECE756FB}" type="presOf" srcId="{D99DD8BC-9513-4414-844A-03200D823EFE}" destId="{E3641EB4-647B-4970-A882-375A7367D433}" srcOrd="1" destOrd="0" presId="urn:microsoft.com/office/officeart/2005/8/layout/hierarchy2"/>
    <dgm:cxn modelId="{F1421B2D-F814-4249-9873-B4C2E0917213}" srcId="{C3FAD771-3DF9-49BC-BD5F-7A103B87E74A}" destId="{AF777FE9-0ACD-4BD6-ABD4-B0CD40E1438C}" srcOrd="2" destOrd="0" parTransId="{B5752D68-E193-4266-9A86-6B6537AA53AB}" sibTransId="{C4F3B107-C687-46D1-87CD-17EB2497C96C}"/>
    <dgm:cxn modelId="{F6F0B9CA-8419-4F44-BBBB-0FF834528757}" type="presOf" srcId="{02E092F0-42C8-4CCC-8452-E48D3E48D0C3}" destId="{F7CBCF88-2DA5-4642-89C9-92CDECEC5B3E}" srcOrd="1" destOrd="0" presId="urn:microsoft.com/office/officeart/2005/8/layout/hierarchy2"/>
    <dgm:cxn modelId="{AE984CF4-7728-48E6-82BA-FD3EB5ED10E6}" type="presOf" srcId="{3E021F03-7562-41DC-B2BC-8594FA8CF6BC}" destId="{4FABB47E-DDDF-4A34-87F3-B1A2956349FD}" srcOrd="1" destOrd="0" presId="urn:microsoft.com/office/officeart/2005/8/layout/hierarchy2"/>
    <dgm:cxn modelId="{34035C1F-196B-4B43-A1B3-86B30B8DB1F8}" type="presOf" srcId="{9ECCDC8F-509F-4A22-9A65-AE08AB0D904A}" destId="{B6A20663-E80B-4F7B-AED7-A7B8075156ED}" srcOrd="1" destOrd="0" presId="urn:microsoft.com/office/officeart/2005/8/layout/hierarchy2"/>
    <dgm:cxn modelId="{DA847752-F668-4623-922A-2DE4ADEC39EC}" type="presOf" srcId="{E0EB6180-E9F2-4A7E-91EB-09EAA326ADFC}" destId="{5288FA9F-9100-4526-A006-98819A344502}" srcOrd="1" destOrd="0" presId="urn:microsoft.com/office/officeart/2005/8/layout/hierarchy2"/>
    <dgm:cxn modelId="{0A570B5C-6A31-48CB-8A11-F08B2B482E49}" type="presOf" srcId="{5BBA40C0-FF49-4465-AD4B-E66F6EBF44DE}" destId="{268EE473-1127-4FEE-8D47-47B57EFEB036}" srcOrd="0" destOrd="0" presId="urn:microsoft.com/office/officeart/2005/8/layout/hierarchy2"/>
    <dgm:cxn modelId="{7D5BC0BE-17B1-4E18-B0F8-4390CE8EB46D}" type="presOf" srcId="{E55C87C4-7A3C-4D5B-8A3B-77C29ACC3B4B}" destId="{57321F9A-DA3C-47C2-8639-A86C91F78255}" srcOrd="0" destOrd="0" presId="urn:microsoft.com/office/officeart/2005/8/layout/hierarchy2"/>
    <dgm:cxn modelId="{94771638-F900-4921-BEB5-B601E1A84D36}" type="presOf" srcId="{8E59EF52-25DF-4093-9BC5-FD6011CD68CF}" destId="{8025AD5C-0AF9-4308-B4E4-7456619B221C}" srcOrd="0" destOrd="0" presId="urn:microsoft.com/office/officeart/2005/8/layout/hierarchy2"/>
    <dgm:cxn modelId="{26C6835F-D524-413E-8748-7F281722B0D6}" type="presOf" srcId="{BF9ADBF6-D004-4B33-982D-86B56D423825}" destId="{044ADCA1-55EC-4AC9-9A04-68CE9B599751}" srcOrd="0" destOrd="0" presId="urn:microsoft.com/office/officeart/2005/8/layout/hierarchy2"/>
    <dgm:cxn modelId="{E7F7233C-053F-4FB5-A334-1B134C418FCC}" type="presOf" srcId="{1694139F-0683-42BC-B4BA-F5131770DD08}" destId="{EB228C0D-F73B-4AAC-8624-068E62960B80}" srcOrd="0" destOrd="0" presId="urn:microsoft.com/office/officeart/2005/8/layout/hierarchy2"/>
    <dgm:cxn modelId="{3B049D29-4029-476E-AD59-CDE1546B9025}" type="presOf" srcId="{AAA62EF6-6CFF-41D3-9DDC-5793FB6D925C}" destId="{B64B1DE8-5AD2-4605-AF0E-B76A9A82F5E8}" srcOrd="0" destOrd="0" presId="urn:microsoft.com/office/officeart/2005/8/layout/hierarchy2"/>
    <dgm:cxn modelId="{DEF57899-30AF-4105-A6AC-43D65A4709E5}" srcId="{C3FAD771-3DF9-49BC-BD5F-7A103B87E74A}" destId="{1A43B753-06BC-4F13-89AE-D78E7DA97088}" srcOrd="1" destOrd="0" parTransId="{C4CAC534-9DF2-48C0-9265-CFDF14DF223A}" sibTransId="{76EE0795-052C-4B3E-A0FA-DB3EF8837DC4}"/>
    <dgm:cxn modelId="{7DAE450C-C003-4726-A4FF-8D63FB851932}" type="presOf" srcId="{E30209B1-53F1-46A8-9D02-2341276A26B1}" destId="{443FAA46-890F-4995-A4AF-EB7154892417}" srcOrd="0" destOrd="0" presId="urn:microsoft.com/office/officeart/2005/8/layout/hierarchy2"/>
    <dgm:cxn modelId="{DBFB941A-11AC-40AB-A611-F785A2E02406}" type="presOf" srcId="{60B97502-38F8-4E5E-BDBA-583EAC734326}" destId="{F551C31B-5CF5-403A-9FCD-4EE994276F84}" srcOrd="0" destOrd="0" presId="urn:microsoft.com/office/officeart/2005/8/layout/hierarchy2"/>
    <dgm:cxn modelId="{EAB788A3-EC92-4C0F-86B5-52313BA251FF}" type="presOf" srcId="{A1001CCE-E31A-4C5B-8FA3-D50B48564643}" destId="{63ADF17C-0BB4-4CAF-81A4-F289FEB3C161}" srcOrd="0" destOrd="0" presId="urn:microsoft.com/office/officeart/2005/8/layout/hierarchy2"/>
    <dgm:cxn modelId="{A3498717-C53B-4500-8685-1B3751CB949F}" srcId="{84C40C96-AC77-4FF5-ADCE-873A71C88295}" destId="{A6A1735F-646C-4E17-A407-509F85DFFFB3}" srcOrd="2" destOrd="0" parTransId="{9ECCDC8F-509F-4A22-9A65-AE08AB0D904A}" sibTransId="{4E11BB0D-583B-4FC7-B1DC-B33956479825}"/>
    <dgm:cxn modelId="{0D1DE08B-489E-462C-9262-DDC72E14345C}" type="presOf" srcId="{EDEB14B2-05CE-4D6D-82AC-005EA73E8E2C}" destId="{D478C7BD-952C-4FD9-8D88-A5986F53C2DD}" srcOrd="0" destOrd="0" presId="urn:microsoft.com/office/officeart/2005/8/layout/hierarchy2"/>
    <dgm:cxn modelId="{9C541303-9A72-4FB2-BC94-88ABBD7CB8B0}" srcId="{84C40C96-AC77-4FF5-ADCE-873A71C88295}" destId="{5BBA40C0-FF49-4465-AD4B-E66F6EBF44DE}" srcOrd="0" destOrd="0" parTransId="{3E021F03-7562-41DC-B2BC-8594FA8CF6BC}" sibTransId="{6AF072EB-F401-401E-9772-D3EE0A9535C0}"/>
    <dgm:cxn modelId="{1B67968E-FD0A-448B-BBD4-D62288AAB4A1}" srcId="{60B97502-38F8-4E5E-BDBA-583EAC734326}" destId="{15E3B56E-829D-4312-9870-79126DD53F68}" srcOrd="3" destOrd="0" parTransId="{1694139F-0683-42BC-B4BA-F5131770DD08}" sibTransId="{3EE4AA47-66CD-41FE-A7B7-30EC2592202B}"/>
    <dgm:cxn modelId="{D9D5A10F-15BE-477A-8E35-75C6713B19BD}" type="presOf" srcId="{E55C87C4-7A3C-4D5B-8A3B-77C29ACC3B4B}" destId="{0D32CC36-5CB9-41EA-A966-8D4F4083FC12}" srcOrd="1" destOrd="0" presId="urn:microsoft.com/office/officeart/2005/8/layout/hierarchy2"/>
    <dgm:cxn modelId="{DEC1DF48-B3BB-4F62-9360-F1A3659E7A74}" srcId="{84C40C96-AC77-4FF5-ADCE-873A71C88295}" destId="{8E59EF52-25DF-4093-9BC5-FD6011CD68CF}" srcOrd="1" destOrd="0" parTransId="{BF9ADBF6-D004-4B33-982D-86B56D423825}" sibTransId="{78206383-256B-4178-B649-5F6FD853CFE0}"/>
    <dgm:cxn modelId="{B9B4EFF0-C6F7-4D9D-8F8E-4CE69DB9A9A7}" type="presOf" srcId="{6C0F7991-875C-4AC0-B811-E94FC6F56BF2}" destId="{1A115EA9-C1E7-40D1-AD31-E432806CBCD8}" srcOrd="0" destOrd="0" presId="urn:microsoft.com/office/officeart/2005/8/layout/hierarchy2"/>
    <dgm:cxn modelId="{C6CD726E-1373-41BD-951B-5FB00D56F9AC}" type="presOf" srcId="{1A43B753-06BC-4F13-89AE-D78E7DA97088}" destId="{56B7BB10-0252-4072-A1D2-6EF4ADDEAC99}" srcOrd="0" destOrd="0" presId="urn:microsoft.com/office/officeart/2005/8/layout/hierarchy2"/>
    <dgm:cxn modelId="{C1B75DFF-AAEC-47C6-AC5D-8521554F682D}" type="presOf" srcId="{CC492D33-B86B-4B07-961B-492EFCDF4CA7}" destId="{CDAAFFDE-D945-4E43-988E-21C2A87FA7A0}" srcOrd="0" destOrd="0" presId="urn:microsoft.com/office/officeart/2005/8/layout/hierarchy2"/>
    <dgm:cxn modelId="{AA5BF937-1DA6-4DF7-9BAF-F2885090184D}" type="presOf" srcId="{66A60696-25F6-4FC4-9870-67B4E847D059}" destId="{840B8626-F0FC-4B7D-B6F7-E66A4F6D3972}" srcOrd="0" destOrd="0" presId="urn:microsoft.com/office/officeart/2005/8/layout/hierarchy2"/>
    <dgm:cxn modelId="{322A2478-3408-4869-BBCE-532C84AD6510}" type="presOf" srcId="{0C73A1AF-493F-445C-B533-51967B55D206}" destId="{EFA0876A-69D3-4295-AA9A-A9B15C83C4A2}" srcOrd="0" destOrd="0" presId="urn:microsoft.com/office/officeart/2005/8/layout/hierarchy2"/>
    <dgm:cxn modelId="{6A5C333E-FEB3-4AF6-9EEA-1647600597DA}" type="presOf" srcId="{C02468D7-DAE1-48C4-B5C6-7BA4B9465D93}" destId="{7A0422FF-9088-4C1F-A0D5-2B6AC0313F39}" srcOrd="0" destOrd="0" presId="urn:microsoft.com/office/officeart/2005/8/layout/hierarchy2"/>
    <dgm:cxn modelId="{BAC981DF-37EB-4991-8AA1-D0DF36D93CB1}" srcId="{245A6F9F-34D1-44B2-B3B3-FD0CFCDFC03C}" destId="{C3FAD771-3DF9-49BC-BD5F-7A103B87E74A}" srcOrd="3" destOrd="0" parTransId="{E55C87C4-7A3C-4D5B-8A3B-77C29ACC3B4B}" sibTransId="{B2134309-4EA1-4005-AEF7-1E81F80B177A}"/>
    <dgm:cxn modelId="{222BD3C0-647B-4C8B-A132-CFAE53E1FDE0}" srcId="{10F9E473-A30E-44B2-BF21-438530398F13}" destId="{03B0CF33-E652-4536-BAFF-6C2A97CC34D3}" srcOrd="0" destOrd="0" parTransId="{AAA62EF6-6CFF-41D3-9DDC-5793FB6D925C}" sibTransId="{666292D3-AFF6-44A3-85A4-C88BDF1DFDCB}"/>
    <dgm:cxn modelId="{4D9A6E47-F642-41A4-8AB2-B3F0B67E9C58}" type="presOf" srcId="{84C40C96-AC77-4FF5-ADCE-873A71C88295}" destId="{5593516D-43BF-4B92-9002-B36ABE756401}" srcOrd="0" destOrd="0" presId="urn:microsoft.com/office/officeart/2005/8/layout/hierarchy2"/>
    <dgm:cxn modelId="{3BFCF994-A545-4D9C-BB40-CF606099F7BC}" type="presOf" srcId="{ED624E19-C72E-43FD-8C82-E0EE3798F835}" destId="{7D25B616-1FB8-4CF0-8EBA-02A5DE504A9A}" srcOrd="0" destOrd="0" presId="urn:microsoft.com/office/officeart/2005/8/layout/hierarchy2"/>
    <dgm:cxn modelId="{A5BF57D9-9E8A-4A4A-9584-99B3F886BF6A}" srcId="{4B34B5EB-C2AC-4417-A0D0-1CA8F273C394}" destId="{245A6F9F-34D1-44B2-B3B3-FD0CFCDFC03C}" srcOrd="0" destOrd="0" parTransId="{2062E69E-A4A1-4824-A2B4-372D047E8979}" sibTransId="{B47BE79C-E5AF-4D0B-A0DE-923006FE793B}"/>
    <dgm:cxn modelId="{22E486A5-A121-4ED0-9E47-88F560893335}" type="presOf" srcId="{CA5B760F-22E9-481F-9203-A9B849457C77}" destId="{F8DED9FD-9FF8-4841-92B1-575CBFD35729}" srcOrd="1" destOrd="0" presId="urn:microsoft.com/office/officeart/2005/8/layout/hierarchy2"/>
    <dgm:cxn modelId="{AD990D1A-1B69-4868-BE89-CA73646B3C9C}" type="presOf" srcId="{4B34B5EB-C2AC-4417-A0D0-1CA8F273C394}" destId="{F8DD7DC7-B929-4371-9F9B-B91B5528F459}" srcOrd="0" destOrd="0" presId="urn:microsoft.com/office/officeart/2005/8/layout/hierarchy2"/>
    <dgm:cxn modelId="{BA910703-7E57-4123-AAF8-56B79D231AE1}" type="presOf" srcId="{9893182F-27EB-4FA1-8911-9FA051213BB8}" destId="{5A52A87A-21D3-41DA-9754-9F82546FDB1C}" srcOrd="0" destOrd="0" presId="urn:microsoft.com/office/officeart/2005/8/layout/hierarchy2"/>
    <dgm:cxn modelId="{4485B2D9-4798-4F5C-8AB7-7BD3A8DBFC35}" type="presOf" srcId="{9ECCDC8F-509F-4A22-9A65-AE08AB0D904A}" destId="{31B7D745-1602-4C2A-97C0-1647EC546313}" srcOrd="0" destOrd="0" presId="urn:microsoft.com/office/officeart/2005/8/layout/hierarchy2"/>
    <dgm:cxn modelId="{9EBB4241-AD25-45AE-B7F5-5096882DD1C7}" type="presParOf" srcId="{F8DD7DC7-B929-4371-9F9B-B91B5528F459}" destId="{EE32CBCE-7B55-49F8-953E-975E48A33D36}" srcOrd="0" destOrd="0" presId="urn:microsoft.com/office/officeart/2005/8/layout/hierarchy2"/>
    <dgm:cxn modelId="{1328EFC3-7710-406F-AC26-90B67E16352B}" type="presParOf" srcId="{EE32CBCE-7B55-49F8-953E-975E48A33D36}" destId="{5ED3B22D-392A-4CE8-8534-3B1214AFEADF}" srcOrd="0" destOrd="0" presId="urn:microsoft.com/office/officeart/2005/8/layout/hierarchy2"/>
    <dgm:cxn modelId="{FEA79DD3-AEAC-4E18-BE41-43E254F42656}" type="presParOf" srcId="{EE32CBCE-7B55-49F8-953E-975E48A33D36}" destId="{E511C906-193D-4BF1-B472-85C683FCA651}" srcOrd="1" destOrd="0" presId="urn:microsoft.com/office/officeart/2005/8/layout/hierarchy2"/>
    <dgm:cxn modelId="{57C62303-DD82-4148-9820-ECA28AD961B3}" type="presParOf" srcId="{E511C906-193D-4BF1-B472-85C683FCA651}" destId="{1DF08639-FE0A-45AF-A3B8-E35500EFB2B2}" srcOrd="0" destOrd="0" presId="urn:microsoft.com/office/officeart/2005/8/layout/hierarchy2"/>
    <dgm:cxn modelId="{027D82B3-98FE-44B8-82E4-465A68E67DD5}" type="presParOf" srcId="{1DF08639-FE0A-45AF-A3B8-E35500EFB2B2}" destId="{03F34EFC-674F-47BB-B1B2-D5681F77A5BC}" srcOrd="0" destOrd="0" presId="urn:microsoft.com/office/officeart/2005/8/layout/hierarchy2"/>
    <dgm:cxn modelId="{0D62A592-50FB-4428-81CC-B4DC9D573455}" type="presParOf" srcId="{E511C906-193D-4BF1-B472-85C683FCA651}" destId="{4A261A56-95A4-4E9F-83AC-1B2EB0444496}" srcOrd="1" destOrd="0" presId="urn:microsoft.com/office/officeart/2005/8/layout/hierarchy2"/>
    <dgm:cxn modelId="{844A1A6B-FDA6-4177-A3E9-FAD89FF2B378}" type="presParOf" srcId="{4A261A56-95A4-4E9F-83AC-1B2EB0444496}" destId="{F551C31B-5CF5-403A-9FCD-4EE994276F84}" srcOrd="0" destOrd="0" presId="urn:microsoft.com/office/officeart/2005/8/layout/hierarchy2"/>
    <dgm:cxn modelId="{8C629A2C-061E-4543-B357-D63519B1A446}" type="presParOf" srcId="{4A261A56-95A4-4E9F-83AC-1B2EB0444496}" destId="{FB9FE702-40A2-462C-AC5E-A22AB0C90C09}" srcOrd="1" destOrd="0" presId="urn:microsoft.com/office/officeart/2005/8/layout/hierarchy2"/>
    <dgm:cxn modelId="{9A081D45-5630-4B2E-ACC7-8EEC1C167F32}" type="presParOf" srcId="{FB9FE702-40A2-462C-AC5E-A22AB0C90C09}" destId="{D014FBB3-7405-43A9-A138-108B27FC99F6}" srcOrd="0" destOrd="0" presId="urn:microsoft.com/office/officeart/2005/8/layout/hierarchy2"/>
    <dgm:cxn modelId="{011639DA-03BF-4E60-AF79-AAA3F35D8FAD}" type="presParOf" srcId="{D014FBB3-7405-43A9-A138-108B27FC99F6}" destId="{3E55EDD9-8C15-4FB9-996C-2017D3D46186}" srcOrd="0" destOrd="0" presId="urn:microsoft.com/office/officeart/2005/8/layout/hierarchy2"/>
    <dgm:cxn modelId="{D051D4FF-BF0F-45CB-B938-8387C704AE8E}" type="presParOf" srcId="{FB9FE702-40A2-462C-AC5E-A22AB0C90C09}" destId="{4FE166DE-6C8C-4072-A224-4E57260D618B}" srcOrd="1" destOrd="0" presId="urn:microsoft.com/office/officeart/2005/8/layout/hierarchy2"/>
    <dgm:cxn modelId="{4797DA60-B282-443C-8C03-43607A6C44BA}" type="presParOf" srcId="{4FE166DE-6C8C-4072-A224-4E57260D618B}" destId="{7D25B616-1FB8-4CF0-8EBA-02A5DE504A9A}" srcOrd="0" destOrd="0" presId="urn:microsoft.com/office/officeart/2005/8/layout/hierarchy2"/>
    <dgm:cxn modelId="{5FD975B8-0F92-4FBB-8633-EDB6ED2069DB}" type="presParOf" srcId="{4FE166DE-6C8C-4072-A224-4E57260D618B}" destId="{93CBCCD1-77E0-4341-BEED-39E1E77AD7F7}" srcOrd="1" destOrd="0" presId="urn:microsoft.com/office/officeart/2005/8/layout/hierarchy2"/>
    <dgm:cxn modelId="{71C8C8D3-2205-45B0-9D11-61DE1D82CDA6}" type="presParOf" srcId="{FB9FE702-40A2-462C-AC5E-A22AB0C90C09}" destId="{CDAAFFDE-D945-4E43-988E-21C2A87FA7A0}" srcOrd="2" destOrd="0" presId="urn:microsoft.com/office/officeart/2005/8/layout/hierarchy2"/>
    <dgm:cxn modelId="{9575FA97-A9CE-4B2C-94F9-D647EF64C295}" type="presParOf" srcId="{CDAAFFDE-D945-4E43-988E-21C2A87FA7A0}" destId="{28D12D55-9EDC-471B-8911-1139C68EE9A5}" srcOrd="0" destOrd="0" presId="urn:microsoft.com/office/officeart/2005/8/layout/hierarchy2"/>
    <dgm:cxn modelId="{9B9EE022-855B-464A-AF80-18C9A96C259F}" type="presParOf" srcId="{FB9FE702-40A2-462C-AC5E-A22AB0C90C09}" destId="{5EF31B3A-794A-40EE-9CD7-599C43CFF9D3}" srcOrd="3" destOrd="0" presId="urn:microsoft.com/office/officeart/2005/8/layout/hierarchy2"/>
    <dgm:cxn modelId="{8873847E-8C20-4412-A5FE-40E1D3A475BE}" type="presParOf" srcId="{5EF31B3A-794A-40EE-9CD7-599C43CFF9D3}" destId="{9F5F1810-D402-4372-9C3D-7E4C11D8D918}" srcOrd="0" destOrd="0" presId="urn:microsoft.com/office/officeart/2005/8/layout/hierarchy2"/>
    <dgm:cxn modelId="{5FB6FC74-3202-4EC9-A4D8-189D3B64E2C6}" type="presParOf" srcId="{5EF31B3A-794A-40EE-9CD7-599C43CFF9D3}" destId="{3F87152B-9634-4FD7-88FD-C75776D8E432}" srcOrd="1" destOrd="0" presId="urn:microsoft.com/office/officeart/2005/8/layout/hierarchy2"/>
    <dgm:cxn modelId="{7C9E4891-0603-45D0-9C73-0D5B8B1C00FA}" type="presParOf" srcId="{FB9FE702-40A2-462C-AC5E-A22AB0C90C09}" destId="{83AACB41-FCAC-41B9-AEC8-C5E53DBE8F61}" srcOrd="4" destOrd="0" presId="urn:microsoft.com/office/officeart/2005/8/layout/hierarchy2"/>
    <dgm:cxn modelId="{38E82F1A-FDBB-4A22-B7F3-9CCB4C6E3CBC}" type="presParOf" srcId="{83AACB41-FCAC-41B9-AEC8-C5E53DBE8F61}" destId="{9B42855D-470D-49C3-8068-4A2DAC4D20B6}" srcOrd="0" destOrd="0" presId="urn:microsoft.com/office/officeart/2005/8/layout/hierarchy2"/>
    <dgm:cxn modelId="{5F2049AE-DD20-4B12-9226-5A588EF4D92A}" type="presParOf" srcId="{FB9FE702-40A2-462C-AC5E-A22AB0C90C09}" destId="{58D29CA0-2792-4546-BE84-A5CB1834EC21}" srcOrd="5" destOrd="0" presId="urn:microsoft.com/office/officeart/2005/8/layout/hierarchy2"/>
    <dgm:cxn modelId="{A9DB95DC-FB30-4BD5-ADF0-05581BBA1408}" type="presParOf" srcId="{58D29CA0-2792-4546-BE84-A5CB1834EC21}" destId="{E7BF6BCB-B3D9-427F-9F56-DDC5868D7B00}" srcOrd="0" destOrd="0" presId="urn:microsoft.com/office/officeart/2005/8/layout/hierarchy2"/>
    <dgm:cxn modelId="{BC6E5421-78CB-45A5-8AC3-89D471547F89}" type="presParOf" srcId="{58D29CA0-2792-4546-BE84-A5CB1834EC21}" destId="{61B7A816-5EE7-4CAA-A14D-DA551B15A109}" srcOrd="1" destOrd="0" presId="urn:microsoft.com/office/officeart/2005/8/layout/hierarchy2"/>
    <dgm:cxn modelId="{FFE3A149-E4C1-4186-B7E3-31D09DCDC6D5}" type="presParOf" srcId="{FB9FE702-40A2-462C-AC5E-A22AB0C90C09}" destId="{EB228C0D-F73B-4AAC-8624-068E62960B80}" srcOrd="6" destOrd="0" presId="urn:microsoft.com/office/officeart/2005/8/layout/hierarchy2"/>
    <dgm:cxn modelId="{E92B1930-96DF-416E-889F-E59809A8B96F}" type="presParOf" srcId="{EB228C0D-F73B-4AAC-8624-068E62960B80}" destId="{92C1AEFD-B736-4B11-B4B5-9EF80F2A12AF}" srcOrd="0" destOrd="0" presId="urn:microsoft.com/office/officeart/2005/8/layout/hierarchy2"/>
    <dgm:cxn modelId="{246B1645-3EB0-4E9E-925B-425AF0697E32}" type="presParOf" srcId="{FB9FE702-40A2-462C-AC5E-A22AB0C90C09}" destId="{314FA498-512B-465C-91C3-E4494CB3ACB3}" srcOrd="7" destOrd="0" presId="urn:microsoft.com/office/officeart/2005/8/layout/hierarchy2"/>
    <dgm:cxn modelId="{375938A2-1A07-4765-8F0A-6D58A96E7593}" type="presParOf" srcId="{314FA498-512B-465C-91C3-E4494CB3ACB3}" destId="{C90A987E-3976-409A-8229-62EF82F11E32}" srcOrd="0" destOrd="0" presId="urn:microsoft.com/office/officeart/2005/8/layout/hierarchy2"/>
    <dgm:cxn modelId="{72FB7056-4CF9-4AD9-B577-B75A0E597D03}" type="presParOf" srcId="{314FA498-512B-465C-91C3-E4494CB3ACB3}" destId="{8AA025AB-9F5D-40E8-A58A-1E9975EAB06C}" srcOrd="1" destOrd="0" presId="urn:microsoft.com/office/officeart/2005/8/layout/hierarchy2"/>
    <dgm:cxn modelId="{9E67AC4F-62FD-406F-9375-F321282C33A1}" type="presParOf" srcId="{E511C906-193D-4BF1-B472-85C683FCA651}" destId="{1A115EA9-C1E7-40D1-AD31-E432806CBCD8}" srcOrd="2" destOrd="0" presId="urn:microsoft.com/office/officeart/2005/8/layout/hierarchy2"/>
    <dgm:cxn modelId="{868BC8D7-7B56-43CB-B561-4A3BC5603BA9}" type="presParOf" srcId="{1A115EA9-C1E7-40D1-AD31-E432806CBCD8}" destId="{C3A7CF33-D66E-4855-A252-53CDBE10B2E1}" srcOrd="0" destOrd="0" presId="urn:microsoft.com/office/officeart/2005/8/layout/hierarchy2"/>
    <dgm:cxn modelId="{3441F776-1765-4E57-9FCB-0FF68C8E2D34}" type="presParOf" srcId="{E511C906-193D-4BF1-B472-85C683FCA651}" destId="{0BDB9BAA-1281-4554-9E74-1A7A8064D49E}" srcOrd="3" destOrd="0" presId="urn:microsoft.com/office/officeart/2005/8/layout/hierarchy2"/>
    <dgm:cxn modelId="{9F8227F6-7D59-45A0-A72A-80BA63BCCE6C}" type="presParOf" srcId="{0BDB9BAA-1281-4554-9E74-1A7A8064D49E}" destId="{5593516D-43BF-4B92-9002-B36ABE756401}" srcOrd="0" destOrd="0" presId="urn:microsoft.com/office/officeart/2005/8/layout/hierarchy2"/>
    <dgm:cxn modelId="{30EFDD1C-11F1-445D-B3A8-7D76AFB6DD5F}" type="presParOf" srcId="{0BDB9BAA-1281-4554-9E74-1A7A8064D49E}" destId="{F3C995DA-0F13-42BF-B2D3-D845E9634008}" srcOrd="1" destOrd="0" presId="urn:microsoft.com/office/officeart/2005/8/layout/hierarchy2"/>
    <dgm:cxn modelId="{D4171D76-B7EF-4E9E-BB22-C66979199867}" type="presParOf" srcId="{F3C995DA-0F13-42BF-B2D3-D845E9634008}" destId="{F979A0A5-B29A-47FC-AF6E-3D8C38CD9B54}" srcOrd="0" destOrd="0" presId="urn:microsoft.com/office/officeart/2005/8/layout/hierarchy2"/>
    <dgm:cxn modelId="{337CE6AC-F1B2-44EF-818E-1F75DBD4AEA5}" type="presParOf" srcId="{F979A0A5-B29A-47FC-AF6E-3D8C38CD9B54}" destId="{4FABB47E-DDDF-4A34-87F3-B1A2956349FD}" srcOrd="0" destOrd="0" presId="urn:microsoft.com/office/officeart/2005/8/layout/hierarchy2"/>
    <dgm:cxn modelId="{618780E8-E9A2-4B09-B003-E78C2F228B03}" type="presParOf" srcId="{F3C995DA-0F13-42BF-B2D3-D845E9634008}" destId="{F89B7D17-67AE-4F95-ABC6-931499617431}" srcOrd="1" destOrd="0" presId="urn:microsoft.com/office/officeart/2005/8/layout/hierarchy2"/>
    <dgm:cxn modelId="{90BC4BE7-4D89-4B5B-9CE2-76C331F29A8F}" type="presParOf" srcId="{F89B7D17-67AE-4F95-ABC6-931499617431}" destId="{268EE473-1127-4FEE-8D47-47B57EFEB036}" srcOrd="0" destOrd="0" presId="urn:microsoft.com/office/officeart/2005/8/layout/hierarchy2"/>
    <dgm:cxn modelId="{84408EF4-F813-4411-9656-77FC97C0581C}" type="presParOf" srcId="{F89B7D17-67AE-4F95-ABC6-931499617431}" destId="{6EB0CAED-0965-4ED1-B05C-011D17994E3C}" srcOrd="1" destOrd="0" presId="urn:microsoft.com/office/officeart/2005/8/layout/hierarchy2"/>
    <dgm:cxn modelId="{937E4963-06B1-4A17-973A-FC56E329EFEC}" type="presParOf" srcId="{F3C995DA-0F13-42BF-B2D3-D845E9634008}" destId="{044ADCA1-55EC-4AC9-9A04-68CE9B599751}" srcOrd="2" destOrd="0" presId="urn:microsoft.com/office/officeart/2005/8/layout/hierarchy2"/>
    <dgm:cxn modelId="{6371C214-42FB-47B9-B5FD-06865AA5C7C4}" type="presParOf" srcId="{044ADCA1-55EC-4AC9-9A04-68CE9B599751}" destId="{3AB6B381-03FB-4001-B145-111983414F30}" srcOrd="0" destOrd="0" presId="urn:microsoft.com/office/officeart/2005/8/layout/hierarchy2"/>
    <dgm:cxn modelId="{EBC84363-53D4-4931-94B3-1F221BA9E7B6}" type="presParOf" srcId="{F3C995DA-0F13-42BF-B2D3-D845E9634008}" destId="{B37D4299-79D1-48A5-9A4C-C04D45E18AFF}" srcOrd="3" destOrd="0" presId="urn:microsoft.com/office/officeart/2005/8/layout/hierarchy2"/>
    <dgm:cxn modelId="{590D13BC-6067-44A3-9260-C0AB53886693}" type="presParOf" srcId="{B37D4299-79D1-48A5-9A4C-C04D45E18AFF}" destId="{8025AD5C-0AF9-4308-B4E4-7456619B221C}" srcOrd="0" destOrd="0" presId="urn:microsoft.com/office/officeart/2005/8/layout/hierarchy2"/>
    <dgm:cxn modelId="{DD026F38-5747-448A-BA24-23D503AFBD27}" type="presParOf" srcId="{B37D4299-79D1-48A5-9A4C-C04D45E18AFF}" destId="{CAFAC034-2683-4674-B966-2D511F4A8EA8}" srcOrd="1" destOrd="0" presId="urn:microsoft.com/office/officeart/2005/8/layout/hierarchy2"/>
    <dgm:cxn modelId="{F06E4E9C-29C1-44DA-A767-08D54A5AB3A1}" type="presParOf" srcId="{F3C995DA-0F13-42BF-B2D3-D845E9634008}" destId="{31B7D745-1602-4C2A-97C0-1647EC546313}" srcOrd="4" destOrd="0" presId="urn:microsoft.com/office/officeart/2005/8/layout/hierarchy2"/>
    <dgm:cxn modelId="{FD35527C-9201-4435-B925-8461D9D32C28}" type="presParOf" srcId="{31B7D745-1602-4C2A-97C0-1647EC546313}" destId="{B6A20663-E80B-4F7B-AED7-A7B8075156ED}" srcOrd="0" destOrd="0" presId="urn:microsoft.com/office/officeart/2005/8/layout/hierarchy2"/>
    <dgm:cxn modelId="{1C7E0AF6-CA9D-48F4-BD34-D59AD6561B99}" type="presParOf" srcId="{F3C995DA-0F13-42BF-B2D3-D845E9634008}" destId="{8A9E6AEA-AEE7-4673-A6DA-32050B00E156}" srcOrd="5" destOrd="0" presId="urn:microsoft.com/office/officeart/2005/8/layout/hierarchy2"/>
    <dgm:cxn modelId="{7286EC34-6B2E-4F58-B9E6-11FD1CE35441}" type="presParOf" srcId="{8A9E6AEA-AEE7-4673-A6DA-32050B00E156}" destId="{DBEDE535-87B7-4265-B8A6-2754410E9BA8}" srcOrd="0" destOrd="0" presId="urn:microsoft.com/office/officeart/2005/8/layout/hierarchy2"/>
    <dgm:cxn modelId="{62D0752F-D955-4047-A003-A78B5059BB90}" type="presParOf" srcId="{8A9E6AEA-AEE7-4673-A6DA-32050B00E156}" destId="{CC821B36-4ACF-47D6-B483-C5892C3DB6F7}" srcOrd="1" destOrd="0" presId="urn:microsoft.com/office/officeart/2005/8/layout/hierarchy2"/>
    <dgm:cxn modelId="{52103F90-5F0F-4102-9700-A23007F2B888}" type="presParOf" srcId="{F3C995DA-0F13-42BF-B2D3-D845E9634008}" destId="{C9FADAB5-C2AC-4B22-9BBF-981B1CD3F916}" srcOrd="6" destOrd="0" presId="urn:microsoft.com/office/officeart/2005/8/layout/hierarchy2"/>
    <dgm:cxn modelId="{59ABAE96-8850-45CF-A6A0-DD4A892D7A2F}" type="presParOf" srcId="{C9FADAB5-C2AC-4B22-9BBF-981B1CD3F916}" destId="{676231D3-B20E-473A-A144-62641841740F}" srcOrd="0" destOrd="0" presId="urn:microsoft.com/office/officeart/2005/8/layout/hierarchy2"/>
    <dgm:cxn modelId="{07B64B97-F674-4AAA-993E-87B8EC191FF3}" type="presParOf" srcId="{F3C995DA-0F13-42BF-B2D3-D845E9634008}" destId="{B352969A-6A0D-45A9-9D81-304FD97843E0}" srcOrd="7" destOrd="0" presId="urn:microsoft.com/office/officeart/2005/8/layout/hierarchy2"/>
    <dgm:cxn modelId="{821D97D3-A43F-439B-83F4-0AEA16C1ACD9}" type="presParOf" srcId="{B352969A-6A0D-45A9-9D81-304FD97843E0}" destId="{443FAA46-890F-4995-A4AF-EB7154892417}" srcOrd="0" destOrd="0" presId="urn:microsoft.com/office/officeart/2005/8/layout/hierarchy2"/>
    <dgm:cxn modelId="{65461355-9D54-478E-A518-AAFE266716A1}" type="presParOf" srcId="{B352969A-6A0D-45A9-9D81-304FD97843E0}" destId="{2D1C4261-AC7F-45EE-8C16-DDADA432EEDB}" srcOrd="1" destOrd="0" presId="urn:microsoft.com/office/officeart/2005/8/layout/hierarchy2"/>
    <dgm:cxn modelId="{868411D2-7CFB-469E-8B0D-90FCD488548A}" type="presParOf" srcId="{E511C906-193D-4BF1-B472-85C683FCA651}" destId="{DBE751D6-1015-4EA6-9E2A-F2F5DFB11AF0}" srcOrd="4" destOrd="0" presId="urn:microsoft.com/office/officeart/2005/8/layout/hierarchy2"/>
    <dgm:cxn modelId="{25AA718C-AA78-4837-821F-142D7A6E3DF1}" type="presParOf" srcId="{DBE751D6-1015-4EA6-9E2A-F2F5DFB11AF0}" destId="{05C5AFF5-3FA2-4661-8D28-D4128FD2AE1D}" srcOrd="0" destOrd="0" presId="urn:microsoft.com/office/officeart/2005/8/layout/hierarchy2"/>
    <dgm:cxn modelId="{0DB89CFE-5294-4918-A918-325606594ECE}" type="presParOf" srcId="{E511C906-193D-4BF1-B472-85C683FCA651}" destId="{EFAF39F5-B3CB-4D35-A2EB-94FAE75E5055}" srcOrd="5" destOrd="0" presId="urn:microsoft.com/office/officeart/2005/8/layout/hierarchy2"/>
    <dgm:cxn modelId="{57C306DF-F095-4F68-BD72-9943E23CC969}" type="presParOf" srcId="{EFAF39F5-B3CB-4D35-A2EB-94FAE75E5055}" destId="{7DFDB1F4-2B6F-487D-B77C-A2B9867A8F8D}" srcOrd="0" destOrd="0" presId="urn:microsoft.com/office/officeart/2005/8/layout/hierarchy2"/>
    <dgm:cxn modelId="{1EFFC995-2880-489E-A00D-BC98AD174368}" type="presParOf" srcId="{EFAF39F5-B3CB-4D35-A2EB-94FAE75E5055}" destId="{BB079D9F-4D13-4D29-BBC1-925A7F15E5C6}" srcOrd="1" destOrd="0" presId="urn:microsoft.com/office/officeart/2005/8/layout/hierarchy2"/>
    <dgm:cxn modelId="{65DA27ED-0385-479B-8EBE-5C3639F0675E}" type="presParOf" srcId="{BB079D9F-4D13-4D29-BBC1-925A7F15E5C6}" destId="{B64B1DE8-5AD2-4605-AF0E-B76A9A82F5E8}" srcOrd="0" destOrd="0" presId="urn:microsoft.com/office/officeart/2005/8/layout/hierarchy2"/>
    <dgm:cxn modelId="{11795A05-6FFF-412D-9474-C90A2716C116}" type="presParOf" srcId="{B64B1DE8-5AD2-4605-AF0E-B76A9A82F5E8}" destId="{29BAE519-1817-41ED-BF1A-8DD805DB5F6E}" srcOrd="0" destOrd="0" presId="urn:microsoft.com/office/officeart/2005/8/layout/hierarchy2"/>
    <dgm:cxn modelId="{515D0084-9191-4CEB-8D9F-136763543D81}" type="presParOf" srcId="{BB079D9F-4D13-4D29-BBC1-925A7F15E5C6}" destId="{EF83210C-AA38-49B7-A4E9-EDEF19BBAE15}" srcOrd="1" destOrd="0" presId="urn:microsoft.com/office/officeart/2005/8/layout/hierarchy2"/>
    <dgm:cxn modelId="{3EDB274A-7EA9-4A4E-996F-398AEA4B337D}" type="presParOf" srcId="{EF83210C-AA38-49B7-A4E9-EDEF19BBAE15}" destId="{65FCB50C-E47F-4D1A-9DB9-0BF5767E5307}" srcOrd="0" destOrd="0" presId="urn:microsoft.com/office/officeart/2005/8/layout/hierarchy2"/>
    <dgm:cxn modelId="{25881DEE-2C33-46FC-823F-0A50CD6BA45B}" type="presParOf" srcId="{EF83210C-AA38-49B7-A4E9-EDEF19BBAE15}" destId="{591EB5EF-173E-4699-8A9C-311DDD87DE65}" srcOrd="1" destOrd="0" presId="urn:microsoft.com/office/officeart/2005/8/layout/hierarchy2"/>
    <dgm:cxn modelId="{7EB7F138-EA66-49B8-A9A4-BCE317D3B438}" type="presParOf" srcId="{BB079D9F-4D13-4D29-BBC1-925A7F15E5C6}" destId="{61C82A82-3624-408F-A10E-5CA834260F20}" srcOrd="2" destOrd="0" presId="urn:microsoft.com/office/officeart/2005/8/layout/hierarchy2"/>
    <dgm:cxn modelId="{1541E43B-CD9A-478D-B0DE-7BA280CFF239}" type="presParOf" srcId="{61C82A82-3624-408F-A10E-5CA834260F20}" destId="{5288FA9F-9100-4526-A006-98819A344502}" srcOrd="0" destOrd="0" presId="urn:microsoft.com/office/officeart/2005/8/layout/hierarchy2"/>
    <dgm:cxn modelId="{9F2C8710-B6A4-4F61-A892-B342960823C2}" type="presParOf" srcId="{BB079D9F-4D13-4D29-BBC1-925A7F15E5C6}" destId="{A12C4CCA-C1C7-4C9A-912D-B10E2001C855}" srcOrd="3" destOrd="0" presId="urn:microsoft.com/office/officeart/2005/8/layout/hierarchy2"/>
    <dgm:cxn modelId="{2BABA6FF-C136-4A1E-8F9E-8FAEAA4FE7FD}" type="presParOf" srcId="{A12C4CCA-C1C7-4C9A-912D-B10E2001C855}" destId="{63ADF17C-0BB4-4CAF-81A4-F289FEB3C161}" srcOrd="0" destOrd="0" presId="urn:microsoft.com/office/officeart/2005/8/layout/hierarchy2"/>
    <dgm:cxn modelId="{921130BC-B510-4324-BDE9-211464FBDB89}" type="presParOf" srcId="{A12C4CCA-C1C7-4C9A-912D-B10E2001C855}" destId="{2CAC756B-AEEE-4C5A-82E4-11554610A54F}" srcOrd="1" destOrd="0" presId="urn:microsoft.com/office/officeart/2005/8/layout/hierarchy2"/>
    <dgm:cxn modelId="{04BA08F9-1D87-4621-AA77-390B82FA6043}" type="presParOf" srcId="{BB079D9F-4D13-4D29-BBC1-925A7F15E5C6}" destId="{BE151727-FFF8-4CCE-B6E5-2177915D78BD}" srcOrd="4" destOrd="0" presId="urn:microsoft.com/office/officeart/2005/8/layout/hierarchy2"/>
    <dgm:cxn modelId="{BB679ABD-BE94-41DB-B425-B24655D3BB27}" type="presParOf" srcId="{BE151727-FFF8-4CCE-B6E5-2177915D78BD}" destId="{A2CB7C05-387F-4DBE-BD73-680403AE9C55}" srcOrd="0" destOrd="0" presId="urn:microsoft.com/office/officeart/2005/8/layout/hierarchy2"/>
    <dgm:cxn modelId="{305308A2-A0A5-42E5-92FD-AB033C2C61B1}" type="presParOf" srcId="{BB079D9F-4D13-4D29-BBC1-925A7F15E5C6}" destId="{2418565B-90A7-4BBF-8D07-51EFAB1E3313}" srcOrd="5" destOrd="0" presId="urn:microsoft.com/office/officeart/2005/8/layout/hierarchy2"/>
    <dgm:cxn modelId="{A699BFAE-A795-44C6-A5A1-601A0C2FBD0C}" type="presParOf" srcId="{2418565B-90A7-4BBF-8D07-51EFAB1E3313}" destId="{2435B084-C671-42AC-B872-5A208F31C4D5}" srcOrd="0" destOrd="0" presId="urn:microsoft.com/office/officeart/2005/8/layout/hierarchy2"/>
    <dgm:cxn modelId="{BBA15E60-30CA-4238-BD12-1F2871CFC0C4}" type="presParOf" srcId="{2418565B-90A7-4BBF-8D07-51EFAB1E3313}" destId="{D6208C67-F05A-463A-8ACC-90E53FE442FC}" srcOrd="1" destOrd="0" presId="urn:microsoft.com/office/officeart/2005/8/layout/hierarchy2"/>
    <dgm:cxn modelId="{CDBBF073-082C-4341-9AB2-C06658BCBC68}" type="presParOf" srcId="{E511C906-193D-4BF1-B472-85C683FCA651}" destId="{57321F9A-DA3C-47C2-8639-A86C91F78255}" srcOrd="6" destOrd="0" presId="urn:microsoft.com/office/officeart/2005/8/layout/hierarchy2"/>
    <dgm:cxn modelId="{D695BF21-C30B-4232-93C7-868647F0DB8D}" type="presParOf" srcId="{57321F9A-DA3C-47C2-8639-A86C91F78255}" destId="{0D32CC36-5CB9-41EA-A966-8D4F4083FC12}" srcOrd="0" destOrd="0" presId="urn:microsoft.com/office/officeart/2005/8/layout/hierarchy2"/>
    <dgm:cxn modelId="{C7F0FB7B-B753-4703-8F63-34595072C486}" type="presParOf" srcId="{E511C906-193D-4BF1-B472-85C683FCA651}" destId="{DCB41CBE-CE44-4478-9E1C-DF42003B9BE2}" srcOrd="7" destOrd="0" presId="urn:microsoft.com/office/officeart/2005/8/layout/hierarchy2"/>
    <dgm:cxn modelId="{8FD75364-B9FA-4E3D-8A60-9EA8E289D0D5}" type="presParOf" srcId="{DCB41CBE-CE44-4478-9E1C-DF42003B9BE2}" destId="{A88DB80D-5669-4287-94DC-44AFB7F82BB4}" srcOrd="0" destOrd="0" presId="urn:microsoft.com/office/officeart/2005/8/layout/hierarchy2"/>
    <dgm:cxn modelId="{DB23B8F7-7A68-4264-9F66-FB1A72BA59F4}" type="presParOf" srcId="{DCB41CBE-CE44-4478-9E1C-DF42003B9BE2}" destId="{3055D573-2956-4826-9312-6DAA41D72F97}" srcOrd="1" destOrd="0" presId="urn:microsoft.com/office/officeart/2005/8/layout/hierarchy2"/>
    <dgm:cxn modelId="{07454C90-2F30-4F24-88C6-C0B25051CA03}" type="presParOf" srcId="{3055D573-2956-4826-9312-6DAA41D72F97}" destId="{C8EC2B70-4526-46BA-94F3-7DA5DEF79356}" srcOrd="0" destOrd="0" presId="urn:microsoft.com/office/officeart/2005/8/layout/hierarchy2"/>
    <dgm:cxn modelId="{035949AA-4744-4C70-9FBB-BE1B484DC349}" type="presParOf" srcId="{C8EC2B70-4526-46BA-94F3-7DA5DEF79356}" destId="{E3641EB4-647B-4970-A882-375A7367D433}" srcOrd="0" destOrd="0" presId="urn:microsoft.com/office/officeart/2005/8/layout/hierarchy2"/>
    <dgm:cxn modelId="{6EB33607-AB1D-4EBA-A32D-CAC99741EE3D}" type="presParOf" srcId="{3055D573-2956-4826-9312-6DAA41D72F97}" destId="{002B2B99-831A-4985-8687-C5F89F7E6F8D}" srcOrd="1" destOrd="0" presId="urn:microsoft.com/office/officeart/2005/8/layout/hierarchy2"/>
    <dgm:cxn modelId="{F9514432-A59F-425F-83E9-14A0BCF6AF53}" type="presParOf" srcId="{002B2B99-831A-4985-8687-C5F89F7E6F8D}" destId="{5A52A87A-21D3-41DA-9754-9F82546FDB1C}" srcOrd="0" destOrd="0" presId="urn:microsoft.com/office/officeart/2005/8/layout/hierarchy2"/>
    <dgm:cxn modelId="{CFD14BBD-9BA8-468A-BE5D-6053C4496290}" type="presParOf" srcId="{002B2B99-831A-4985-8687-C5F89F7E6F8D}" destId="{4B796731-DAFD-4DF3-B753-C558305421DE}" srcOrd="1" destOrd="0" presId="urn:microsoft.com/office/officeart/2005/8/layout/hierarchy2"/>
    <dgm:cxn modelId="{DE68F9DB-7E90-4DE4-9BC8-33AA88C01DBD}" type="presParOf" srcId="{3055D573-2956-4826-9312-6DAA41D72F97}" destId="{FD499ED6-2E1B-4223-8771-F81F8770796C}" srcOrd="2" destOrd="0" presId="urn:microsoft.com/office/officeart/2005/8/layout/hierarchy2"/>
    <dgm:cxn modelId="{61C39B41-B28F-4060-8B55-061E2A7AE6FF}" type="presParOf" srcId="{FD499ED6-2E1B-4223-8771-F81F8770796C}" destId="{A45541CC-5544-4F09-9222-B51B103F0366}" srcOrd="0" destOrd="0" presId="urn:microsoft.com/office/officeart/2005/8/layout/hierarchy2"/>
    <dgm:cxn modelId="{83D5DEC8-4006-49CD-B273-6F9AE2306259}" type="presParOf" srcId="{3055D573-2956-4826-9312-6DAA41D72F97}" destId="{9CAF1AF0-8158-4E08-9877-5A330045E3C0}" srcOrd="3" destOrd="0" presId="urn:microsoft.com/office/officeart/2005/8/layout/hierarchy2"/>
    <dgm:cxn modelId="{8386D70B-7BCB-4FA6-9EA1-37FCE27FC214}" type="presParOf" srcId="{9CAF1AF0-8158-4E08-9877-5A330045E3C0}" destId="{56B7BB10-0252-4072-A1D2-6EF4ADDEAC99}" srcOrd="0" destOrd="0" presId="urn:microsoft.com/office/officeart/2005/8/layout/hierarchy2"/>
    <dgm:cxn modelId="{F5C4061C-DBA6-464A-96C8-041E5B98B418}" type="presParOf" srcId="{9CAF1AF0-8158-4E08-9877-5A330045E3C0}" destId="{50EE582E-84E4-4FCB-9FBC-9B9C7A75B57D}" srcOrd="1" destOrd="0" presId="urn:microsoft.com/office/officeart/2005/8/layout/hierarchy2"/>
    <dgm:cxn modelId="{7878EB3D-C9DF-42B8-9F13-C5FFCFD90FC6}" type="presParOf" srcId="{3055D573-2956-4826-9312-6DAA41D72F97}" destId="{8F81558A-4F92-43A7-A0AB-F97F977BAF99}" srcOrd="4" destOrd="0" presId="urn:microsoft.com/office/officeart/2005/8/layout/hierarchy2"/>
    <dgm:cxn modelId="{1D820A26-1A29-4867-9DF6-ED5107A56CCF}" type="presParOf" srcId="{8F81558A-4F92-43A7-A0AB-F97F977BAF99}" destId="{C12B2E56-AB7D-40C4-A346-6D5D33C9643D}" srcOrd="0" destOrd="0" presId="urn:microsoft.com/office/officeart/2005/8/layout/hierarchy2"/>
    <dgm:cxn modelId="{1F362D4D-20B3-447D-9FBC-8D88E1C44A25}" type="presParOf" srcId="{3055D573-2956-4826-9312-6DAA41D72F97}" destId="{1DC1991D-83A1-47C2-92DA-1EEC416BE997}" srcOrd="5" destOrd="0" presId="urn:microsoft.com/office/officeart/2005/8/layout/hierarchy2"/>
    <dgm:cxn modelId="{2532AFBA-EC10-4DA2-8701-F4D772159AEF}" type="presParOf" srcId="{1DC1991D-83A1-47C2-92DA-1EEC416BE997}" destId="{E49C4864-F046-414A-B53B-05D923AE8C52}" srcOrd="0" destOrd="0" presId="urn:microsoft.com/office/officeart/2005/8/layout/hierarchy2"/>
    <dgm:cxn modelId="{E25430B1-9D7F-41B1-9FF1-BEB84479957E}" type="presParOf" srcId="{1DC1991D-83A1-47C2-92DA-1EEC416BE997}" destId="{8C1B9F4F-E394-44D4-AB36-59E7DAC733D6}" srcOrd="1" destOrd="0" presId="urn:microsoft.com/office/officeart/2005/8/layout/hierarchy2"/>
    <dgm:cxn modelId="{560A5A0E-3CE5-4A27-9CB2-4FCC9C5B840C}" type="presParOf" srcId="{E511C906-193D-4BF1-B472-85C683FCA651}" destId="{7A0422FF-9088-4C1F-A0D5-2B6AC0313F39}" srcOrd="8" destOrd="0" presId="urn:microsoft.com/office/officeart/2005/8/layout/hierarchy2"/>
    <dgm:cxn modelId="{531B5CEE-26CC-4523-AC50-FEDF93450302}" type="presParOf" srcId="{7A0422FF-9088-4C1F-A0D5-2B6AC0313F39}" destId="{E036F900-97E0-4DB8-91F9-78F28EFC9956}" srcOrd="0" destOrd="0" presId="urn:microsoft.com/office/officeart/2005/8/layout/hierarchy2"/>
    <dgm:cxn modelId="{EB15AFB1-0F4E-49E6-A885-2AC5A4727261}" type="presParOf" srcId="{E511C906-193D-4BF1-B472-85C683FCA651}" destId="{FC602B49-AB25-46C9-9F64-F0E5EDAF1555}" srcOrd="9" destOrd="0" presId="urn:microsoft.com/office/officeart/2005/8/layout/hierarchy2"/>
    <dgm:cxn modelId="{02450001-1535-4862-BE34-892B349C2C0A}" type="presParOf" srcId="{FC602B49-AB25-46C9-9F64-F0E5EDAF1555}" destId="{3FA18217-65AC-41D7-AEF5-DA46A1E5C56A}" srcOrd="0" destOrd="0" presId="urn:microsoft.com/office/officeart/2005/8/layout/hierarchy2"/>
    <dgm:cxn modelId="{FEAFE69C-016F-422C-9C47-27543E4D1F26}" type="presParOf" srcId="{FC602B49-AB25-46C9-9F64-F0E5EDAF1555}" destId="{DEBDA644-9D3C-4B79-8CB9-4B8D677C2BC3}" srcOrd="1" destOrd="0" presId="urn:microsoft.com/office/officeart/2005/8/layout/hierarchy2"/>
    <dgm:cxn modelId="{F1971A42-E7BE-4483-81D4-2EA810BFEC2B}" type="presParOf" srcId="{DEBDA644-9D3C-4B79-8CB9-4B8D677C2BC3}" destId="{EFA0876A-69D3-4295-AA9A-A9B15C83C4A2}" srcOrd="0" destOrd="0" presId="urn:microsoft.com/office/officeart/2005/8/layout/hierarchy2"/>
    <dgm:cxn modelId="{BE6570EB-1668-4314-A907-AF672FE1D845}" type="presParOf" srcId="{EFA0876A-69D3-4295-AA9A-A9B15C83C4A2}" destId="{558E84E1-E6CB-4E59-8106-ADAAB71DDB0C}" srcOrd="0" destOrd="0" presId="urn:microsoft.com/office/officeart/2005/8/layout/hierarchy2"/>
    <dgm:cxn modelId="{F55BF506-FEF3-4E4C-80C5-32ACA8854C29}" type="presParOf" srcId="{DEBDA644-9D3C-4B79-8CB9-4B8D677C2BC3}" destId="{D95428C5-63D2-4397-9328-0827660FF031}" srcOrd="1" destOrd="0" presId="urn:microsoft.com/office/officeart/2005/8/layout/hierarchy2"/>
    <dgm:cxn modelId="{C18414BE-C601-4E68-8CFC-C91C0983A77D}" type="presParOf" srcId="{D95428C5-63D2-4397-9328-0827660FF031}" destId="{840B8626-F0FC-4B7D-B6F7-E66A4F6D3972}" srcOrd="0" destOrd="0" presId="urn:microsoft.com/office/officeart/2005/8/layout/hierarchy2"/>
    <dgm:cxn modelId="{4831EF22-AFBD-47C3-8432-898B8687CE70}" type="presParOf" srcId="{D95428C5-63D2-4397-9328-0827660FF031}" destId="{CB6F0917-610D-41DF-98D6-9A8A902BC273}" srcOrd="1" destOrd="0" presId="urn:microsoft.com/office/officeart/2005/8/layout/hierarchy2"/>
    <dgm:cxn modelId="{A6FAEF4E-F902-4E6C-9E18-D40C14FD9E78}" type="presParOf" srcId="{DEBDA644-9D3C-4B79-8CB9-4B8D677C2BC3}" destId="{0219D5B0-4757-4D69-9718-F1EC8921E3CD}" srcOrd="2" destOrd="0" presId="urn:microsoft.com/office/officeart/2005/8/layout/hierarchy2"/>
    <dgm:cxn modelId="{49F115B0-181E-4C89-8ABF-4C6A5577AC6A}" type="presParOf" srcId="{0219D5B0-4757-4D69-9718-F1EC8921E3CD}" destId="{F7CBCF88-2DA5-4642-89C9-92CDECEC5B3E}" srcOrd="0" destOrd="0" presId="urn:microsoft.com/office/officeart/2005/8/layout/hierarchy2"/>
    <dgm:cxn modelId="{9879D545-6297-4CC9-B78B-28602A8E36A6}" type="presParOf" srcId="{DEBDA644-9D3C-4B79-8CB9-4B8D677C2BC3}" destId="{8FEA4F83-582D-416A-BCC8-89EB5E0FF141}" srcOrd="3" destOrd="0" presId="urn:microsoft.com/office/officeart/2005/8/layout/hierarchy2"/>
    <dgm:cxn modelId="{D9EAFD22-D57B-4F1D-9D8C-7BBACB76220E}" type="presParOf" srcId="{8FEA4F83-582D-416A-BCC8-89EB5E0FF141}" destId="{D478C7BD-952C-4FD9-8D88-A5986F53C2DD}" srcOrd="0" destOrd="0" presId="urn:microsoft.com/office/officeart/2005/8/layout/hierarchy2"/>
    <dgm:cxn modelId="{88D95621-DB14-4B88-8AFA-978E0E4D21C0}" type="presParOf" srcId="{8FEA4F83-582D-416A-BCC8-89EB5E0FF141}" destId="{7AE72072-4C61-4ECE-B80D-69A0DFFC3C4E}" srcOrd="1" destOrd="0" presId="urn:microsoft.com/office/officeart/2005/8/layout/hierarchy2"/>
    <dgm:cxn modelId="{94197A9E-5FE5-4D2F-8878-3BD1A9C6D137}" type="presParOf" srcId="{DEBDA644-9D3C-4B79-8CB9-4B8D677C2BC3}" destId="{20203689-AFBB-4BFE-A05B-C09A95CCCD23}" srcOrd="4" destOrd="0" presId="urn:microsoft.com/office/officeart/2005/8/layout/hierarchy2"/>
    <dgm:cxn modelId="{7C23CD0E-A6DA-4FE7-B8C3-892DE5BC7B4C}" type="presParOf" srcId="{20203689-AFBB-4BFE-A05B-C09A95CCCD23}" destId="{F8DED9FD-9FF8-4841-92B1-575CBFD35729}" srcOrd="0" destOrd="0" presId="urn:microsoft.com/office/officeart/2005/8/layout/hierarchy2"/>
    <dgm:cxn modelId="{C98003AE-EBCB-40E2-BD5D-DF3C471961CA}" type="presParOf" srcId="{DEBDA644-9D3C-4B79-8CB9-4B8D677C2BC3}" destId="{51D5A340-A4D9-4CD8-945B-D959C66EEFE4}" srcOrd="5" destOrd="0" presId="urn:microsoft.com/office/officeart/2005/8/layout/hierarchy2"/>
    <dgm:cxn modelId="{CB95CB3D-A13C-4A27-9E33-83A9B9B002D9}" type="presParOf" srcId="{51D5A340-A4D9-4CD8-945B-D959C66EEFE4}" destId="{F8843995-E7BF-4867-8EF8-DB21E34363DA}" srcOrd="0" destOrd="0" presId="urn:microsoft.com/office/officeart/2005/8/layout/hierarchy2"/>
    <dgm:cxn modelId="{35B64DC6-BDC3-459D-A1B6-F37830ACC3B6}" type="presParOf" srcId="{51D5A340-A4D9-4CD8-945B-D959C66EEFE4}" destId="{DBFCB158-73E5-4171-A191-1106EAFFADDC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387DD-A8AE-4D1D-AE9C-EBE4702203A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C427DBDC-179B-4F52-A76C-43F71F82A516}">
      <dgm:prSet phldrT="[Text]"/>
      <dgm:spPr/>
      <dgm:t>
        <a:bodyPr/>
        <a:lstStyle/>
        <a:p>
          <a:r>
            <a:rPr lang="cs-CZ" b="1" dirty="0"/>
            <a:t>Výběr prioritních aktivit</a:t>
          </a:r>
        </a:p>
      </dgm:t>
    </dgm:pt>
    <dgm:pt modelId="{8F0D2D78-E104-4E5F-AE45-33DE06AB7E3E}" type="parTrans" cxnId="{5FC5A1C7-A0FE-4C50-94DA-E30D9834003B}">
      <dgm:prSet/>
      <dgm:spPr/>
      <dgm:t>
        <a:bodyPr/>
        <a:lstStyle/>
        <a:p>
          <a:endParaRPr lang="cs-CZ"/>
        </a:p>
      </dgm:t>
    </dgm:pt>
    <dgm:pt modelId="{DB37A81C-9A15-4633-8811-80764C83C7E8}" type="sibTrans" cxnId="{5FC5A1C7-A0FE-4C50-94DA-E30D9834003B}">
      <dgm:prSet/>
      <dgm:spPr/>
      <dgm:t>
        <a:bodyPr/>
        <a:lstStyle/>
        <a:p>
          <a:endParaRPr lang="cs-CZ"/>
        </a:p>
      </dgm:t>
    </dgm:pt>
    <dgm:pt modelId="{59B39B3F-C6F9-494F-9694-26A7CECA23D5}">
      <dgm:prSet phldrT="[Text]"/>
      <dgm:spPr/>
      <dgm:t>
        <a:bodyPr/>
        <a:lstStyle/>
        <a:p>
          <a:r>
            <a:rPr lang="cs-CZ" b="1" dirty="0"/>
            <a:t>Formulace projektů</a:t>
          </a:r>
        </a:p>
      </dgm:t>
    </dgm:pt>
    <dgm:pt modelId="{F8C0AB9E-99C6-46C7-9AC5-06A69766738B}" type="parTrans" cxnId="{78E5271E-AAF5-4FD5-8EDA-5639A7B5DFDC}">
      <dgm:prSet/>
      <dgm:spPr/>
      <dgm:t>
        <a:bodyPr/>
        <a:lstStyle/>
        <a:p>
          <a:endParaRPr lang="cs-CZ"/>
        </a:p>
      </dgm:t>
    </dgm:pt>
    <dgm:pt modelId="{F01762F1-AC28-4889-88E7-D5EB12F6BC99}" type="sibTrans" cxnId="{78E5271E-AAF5-4FD5-8EDA-5639A7B5DFDC}">
      <dgm:prSet/>
      <dgm:spPr/>
      <dgm:t>
        <a:bodyPr/>
        <a:lstStyle/>
        <a:p>
          <a:endParaRPr lang="cs-CZ"/>
        </a:p>
      </dgm:t>
    </dgm:pt>
    <dgm:pt modelId="{B08A1D9F-0B68-4823-BC58-9030F182987B}">
      <dgm:prSet phldrT="[Text]"/>
      <dgm:spPr/>
      <dgm:t>
        <a:bodyPr/>
        <a:lstStyle/>
        <a:p>
          <a:r>
            <a:rPr lang="cs-CZ" b="1" dirty="0"/>
            <a:t>Zpracování projektových </a:t>
          </a:r>
          <a:r>
            <a:rPr lang="cs-CZ" b="1" dirty="0" err="1"/>
            <a:t>fichí</a:t>
          </a:r>
          <a:endParaRPr lang="cs-CZ" b="1" dirty="0"/>
        </a:p>
      </dgm:t>
    </dgm:pt>
    <dgm:pt modelId="{FE29BA8E-7629-4891-9D99-287C9811C0FA}" type="parTrans" cxnId="{3B0784FA-C60B-481A-8E67-BDCDB4587142}">
      <dgm:prSet/>
      <dgm:spPr/>
      <dgm:t>
        <a:bodyPr/>
        <a:lstStyle/>
        <a:p>
          <a:endParaRPr lang="cs-CZ"/>
        </a:p>
      </dgm:t>
    </dgm:pt>
    <dgm:pt modelId="{0EC6901E-198B-4E2A-AFF4-3D9B73A4F24B}" type="sibTrans" cxnId="{3B0784FA-C60B-481A-8E67-BDCDB4587142}">
      <dgm:prSet/>
      <dgm:spPr/>
      <dgm:t>
        <a:bodyPr/>
        <a:lstStyle/>
        <a:p>
          <a:endParaRPr lang="cs-CZ"/>
        </a:p>
      </dgm:t>
    </dgm:pt>
    <dgm:pt modelId="{74D77360-D46D-48D2-B01E-5894EB202AF6}">
      <dgm:prSet phldrT="[Text]"/>
      <dgm:spPr/>
      <dgm:t>
        <a:bodyPr/>
        <a:lstStyle/>
        <a:p>
          <a:r>
            <a:rPr lang="cs-CZ" b="1" dirty="0"/>
            <a:t>Zpracování Akčního plánu</a:t>
          </a:r>
        </a:p>
      </dgm:t>
    </dgm:pt>
    <dgm:pt modelId="{9AA5E610-0946-4388-9F08-9C36D1781809}" type="parTrans" cxnId="{1824D756-9D6E-4612-9D62-3AB614C6BC5F}">
      <dgm:prSet/>
      <dgm:spPr/>
      <dgm:t>
        <a:bodyPr/>
        <a:lstStyle/>
        <a:p>
          <a:endParaRPr lang="cs-CZ"/>
        </a:p>
      </dgm:t>
    </dgm:pt>
    <dgm:pt modelId="{59FA401C-8EC1-4DDA-BB31-D7F42C0AA818}" type="sibTrans" cxnId="{1824D756-9D6E-4612-9D62-3AB614C6BC5F}">
      <dgm:prSet/>
      <dgm:spPr/>
      <dgm:t>
        <a:bodyPr/>
        <a:lstStyle/>
        <a:p>
          <a:endParaRPr lang="cs-CZ"/>
        </a:p>
      </dgm:t>
    </dgm:pt>
    <dgm:pt modelId="{283B32C8-E356-40A0-A888-07F5C4D1DA9F}">
      <dgm:prSet phldrT="[Text]"/>
      <dgm:spPr/>
      <dgm:t>
        <a:bodyPr/>
        <a:lstStyle/>
        <a:p>
          <a:pPr>
            <a:spcBef>
              <a:spcPct val="0"/>
            </a:spcBef>
          </a:pPr>
          <a:r>
            <a:rPr lang="cs-CZ" dirty="0"/>
            <a:t>Podkladem výsledky průzkumu</a:t>
          </a:r>
        </a:p>
      </dgm:t>
    </dgm:pt>
    <dgm:pt modelId="{516CADA9-93E8-4C2A-BB96-5D173B960EFB}" type="parTrans" cxnId="{0ECA288A-5908-4E9F-AC98-5C89E2C53AD0}">
      <dgm:prSet/>
      <dgm:spPr/>
      <dgm:t>
        <a:bodyPr/>
        <a:lstStyle/>
        <a:p>
          <a:endParaRPr lang="cs-CZ"/>
        </a:p>
      </dgm:t>
    </dgm:pt>
    <dgm:pt modelId="{B2D96E05-7DDA-466E-8CCE-4559492233FD}" type="sibTrans" cxnId="{0ECA288A-5908-4E9F-AC98-5C89E2C53AD0}">
      <dgm:prSet/>
      <dgm:spPr/>
      <dgm:t>
        <a:bodyPr/>
        <a:lstStyle/>
        <a:p>
          <a:endParaRPr lang="cs-CZ"/>
        </a:p>
      </dgm:t>
    </dgm:pt>
    <dgm:pt modelId="{0B9A082F-63A6-4073-A608-6981E35BCCF5}">
      <dgm:prSet phldrT="[Text]"/>
      <dgm:spPr/>
      <dgm:t>
        <a:bodyPr/>
        <a:lstStyle/>
        <a:p>
          <a:pPr>
            <a:spcBef>
              <a:spcPct val="0"/>
            </a:spcBef>
          </a:pPr>
          <a:r>
            <a:rPr lang="cs-CZ" dirty="0"/>
            <a:t>Diskuse rozšířené KRVVI</a:t>
          </a:r>
        </a:p>
      </dgm:t>
    </dgm:pt>
    <dgm:pt modelId="{E2462B81-6499-4835-B624-E9584B1E73FD}" type="parTrans" cxnId="{78706592-B054-4769-AC9E-59E0DB89F488}">
      <dgm:prSet/>
      <dgm:spPr/>
      <dgm:t>
        <a:bodyPr/>
        <a:lstStyle/>
        <a:p>
          <a:endParaRPr lang="cs-CZ"/>
        </a:p>
      </dgm:t>
    </dgm:pt>
    <dgm:pt modelId="{AAC21B1A-6023-494F-B0B6-9AE4EFAA4F86}" type="sibTrans" cxnId="{78706592-B054-4769-AC9E-59E0DB89F488}">
      <dgm:prSet/>
      <dgm:spPr/>
      <dgm:t>
        <a:bodyPr/>
        <a:lstStyle/>
        <a:p>
          <a:endParaRPr lang="cs-CZ"/>
        </a:p>
      </dgm:t>
    </dgm:pt>
    <dgm:pt modelId="{20605694-7134-456E-B052-85AA946839F3}">
      <dgm:prSet phldrT="[Text]"/>
      <dgm:spPr/>
      <dgm:t>
        <a:bodyPr/>
        <a:lstStyle/>
        <a:p>
          <a:r>
            <a:rPr lang="cs-CZ" dirty="0"/>
            <a:t>Vymezení projektu jeho garantem</a:t>
          </a:r>
        </a:p>
      </dgm:t>
    </dgm:pt>
    <dgm:pt modelId="{9E77C20C-7DB7-4227-A5AA-02B6E35BE087}" type="parTrans" cxnId="{63768B0C-2C46-4A86-BC55-4F64B7A23C32}">
      <dgm:prSet/>
      <dgm:spPr/>
      <dgm:t>
        <a:bodyPr/>
        <a:lstStyle/>
        <a:p>
          <a:endParaRPr lang="cs-CZ"/>
        </a:p>
      </dgm:t>
    </dgm:pt>
    <dgm:pt modelId="{6FEF8AA4-6C6B-42C9-A0C1-7E5D06756E47}" type="sibTrans" cxnId="{63768B0C-2C46-4A86-BC55-4F64B7A23C32}">
      <dgm:prSet/>
      <dgm:spPr/>
      <dgm:t>
        <a:bodyPr/>
        <a:lstStyle/>
        <a:p>
          <a:endParaRPr lang="cs-CZ"/>
        </a:p>
      </dgm:t>
    </dgm:pt>
    <dgm:pt modelId="{A30E4B06-4791-4701-BE09-2D6AD4322D3F}">
      <dgm:prSet phldrT="[Text]"/>
      <dgm:spPr/>
      <dgm:t>
        <a:bodyPr/>
        <a:lstStyle/>
        <a:p>
          <a:r>
            <a:rPr lang="cs-CZ" dirty="0"/>
            <a:t>Nastavení základních parametrů</a:t>
          </a:r>
        </a:p>
      </dgm:t>
    </dgm:pt>
    <dgm:pt modelId="{E09EB314-E266-4BD2-8FC8-BE7F88A33B95}" type="parTrans" cxnId="{6F3DB826-1676-4582-BCE4-8A80D3C933E3}">
      <dgm:prSet/>
      <dgm:spPr/>
      <dgm:t>
        <a:bodyPr/>
        <a:lstStyle/>
        <a:p>
          <a:endParaRPr lang="cs-CZ"/>
        </a:p>
      </dgm:t>
    </dgm:pt>
    <dgm:pt modelId="{FE4C9C22-14CF-444D-8DBC-660BDC5D62E6}" type="sibTrans" cxnId="{6F3DB826-1676-4582-BCE4-8A80D3C933E3}">
      <dgm:prSet/>
      <dgm:spPr/>
      <dgm:t>
        <a:bodyPr/>
        <a:lstStyle/>
        <a:p>
          <a:endParaRPr lang="cs-CZ"/>
        </a:p>
      </dgm:t>
    </dgm:pt>
    <dgm:pt modelId="{370B2BA2-5CC8-4E45-909F-771B0B7B4AF4}">
      <dgm:prSet phldrT="[Text]"/>
      <dgm:spPr/>
      <dgm:t>
        <a:bodyPr/>
        <a:lstStyle/>
        <a:p>
          <a:r>
            <a:rPr lang="cs-CZ" dirty="0"/>
            <a:t>Strukturovaný popis projektového záměru</a:t>
          </a:r>
        </a:p>
      </dgm:t>
    </dgm:pt>
    <dgm:pt modelId="{FFF78ED2-D524-48BA-B6C3-AD0EE8CF20B7}" type="parTrans" cxnId="{1F93C7D1-7A5E-4AFD-BF59-EFD9E2411125}">
      <dgm:prSet/>
      <dgm:spPr/>
      <dgm:t>
        <a:bodyPr/>
        <a:lstStyle/>
        <a:p>
          <a:endParaRPr lang="cs-CZ"/>
        </a:p>
      </dgm:t>
    </dgm:pt>
    <dgm:pt modelId="{A2EF9D31-F97B-4054-B070-B6D7524E9639}" type="sibTrans" cxnId="{1F93C7D1-7A5E-4AFD-BF59-EFD9E2411125}">
      <dgm:prSet/>
      <dgm:spPr/>
      <dgm:t>
        <a:bodyPr/>
        <a:lstStyle/>
        <a:p>
          <a:endParaRPr lang="cs-CZ"/>
        </a:p>
      </dgm:t>
    </dgm:pt>
    <dgm:pt modelId="{4308140E-A3E9-4514-B999-8109C8BA3218}">
      <dgm:prSet phldrT="[Text]"/>
      <dgm:spPr/>
      <dgm:t>
        <a:bodyPr/>
        <a:lstStyle/>
        <a:p>
          <a:r>
            <a:rPr lang="cs-CZ" dirty="0"/>
            <a:t>Spolupráce RRA </a:t>
          </a:r>
          <a:br>
            <a:rPr lang="cs-CZ" dirty="0"/>
          </a:br>
          <a:r>
            <a:rPr lang="cs-CZ" dirty="0"/>
            <a:t>s garantem projektu</a:t>
          </a:r>
        </a:p>
      </dgm:t>
    </dgm:pt>
    <dgm:pt modelId="{7171CD14-23A4-4F54-9419-0AB111F60012}" type="parTrans" cxnId="{7BACA298-8CF3-4DA8-AF18-11CAE349DD6D}">
      <dgm:prSet/>
      <dgm:spPr/>
      <dgm:t>
        <a:bodyPr/>
        <a:lstStyle/>
        <a:p>
          <a:endParaRPr lang="cs-CZ"/>
        </a:p>
      </dgm:t>
    </dgm:pt>
    <dgm:pt modelId="{617B1072-DE52-460C-A244-2DB282C6AC8C}" type="sibTrans" cxnId="{7BACA298-8CF3-4DA8-AF18-11CAE349DD6D}">
      <dgm:prSet/>
      <dgm:spPr/>
      <dgm:t>
        <a:bodyPr/>
        <a:lstStyle/>
        <a:p>
          <a:endParaRPr lang="cs-CZ"/>
        </a:p>
      </dgm:t>
    </dgm:pt>
    <dgm:pt modelId="{DA61CC22-AB44-4647-9655-7B46957E90DC}">
      <dgm:prSet phldrT="[Text]"/>
      <dgm:spPr/>
      <dgm:t>
        <a:bodyPr/>
        <a:lstStyle/>
        <a:p>
          <a:r>
            <a:rPr lang="cs-CZ" dirty="0"/>
            <a:t>Podpora RRA</a:t>
          </a:r>
        </a:p>
      </dgm:t>
    </dgm:pt>
    <dgm:pt modelId="{D404F8D0-1A1D-4B30-9BCB-6ABBD04CEF06}" type="parTrans" cxnId="{755010C2-7ED2-43DA-8381-F27B77FFCB7B}">
      <dgm:prSet/>
      <dgm:spPr/>
      <dgm:t>
        <a:bodyPr/>
        <a:lstStyle/>
        <a:p>
          <a:endParaRPr lang="cs-CZ"/>
        </a:p>
      </dgm:t>
    </dgm:pt>
    <dgm:pt modelId="{EED11ABB-732B-45AE-9BCE-507002FA8A33}" type="sibTrans" cxnId="{755010C2-7ED2-43DA-8381-F27B77FFCB7B}">
      <dgm:prSet/>
      <dgm:spPr/>
      <dgm:t>
        <a:bodyPr/>
        <a:lstStyle/>
        <a:p>
          <a:endParaRPr lang="cs-CZ"/>
        </a:p>
      </dgm:t>
    </dgm:pt>
    <dgm:pt modelId="{04BC32F9-A9FA-4A98-9B05-5100DDABC52D}">
      <dgm:prSet phldrT="[Text]"/>
      <dgm:spPr/>
      <dgm:t>
        <a:bodyPr/>
        <a:lstStyle/>
        <a:p>
          <a:r>
            <a:rPr lang="cs-CZ" dirty="0"/>
            <a:t>Optimalizace parametrů projektu</a:t>
          </a:r>
        </a:p>
      </dgm:t>
    </dgm:pt>
    <dgm:pt modelId="{48AA1127-06B9-4A0F-9809-F46A5E07E391}" type="parTrans" cxnId="{79B6E078-652A-43B6-A988-9D4283457788}">
      <dgm:prSet/>
      <dgm:spPr/>
      <dgm:t>
        <a:bodyPr/>
        <a:lstStyle/>
        <a:p>
          <a:endParaRPr lang="cs-CZ"/>
        </a:p>
      </dgm:t>
    </dgm:pt>
    <dgm:pt modelId="{5157CC3A-C8B4-4108-A5AD-70ED1A2E7EC1}" type="sibTrans" cxnId="{79B6E078-652A-43B6-A988-9D4283457788}">
      <dgm:prSet/>
      <dgm:spPr/>
      <dgm:t>
        <a:bodyPr/>
        <a:lstStyle/>
        <a:p>
          <a:endParaRPr lang="cs-CZ"/>
        </a:p>
      </dgm:t>
    </dgm:pt>
    <dgm:pt modelId="{6B714D16-DD8C-4623-9211-06A848F0D09D}">
      <dgm:prSet phldrT="[Text]"/>
      <dgm:spPr/>
      <dgm:t>
        <a:bodyPr/>
        <a:lstStyle/>
        <a:p>
          <a:r>
            <a:rPr lang="cs-CZ" dirty="0"/>
            <a:t>Zhodnocení připravenosti projektu</a:t>
          </a:r>
        </a:p>
      </dgm:t>
    </dgm:pt>
    <dgm:pt modelId="{873DAEF3-0877-459D-AA8C-994680BA699E}" type="parTrans" cxnId="{B77C6D6B-7FFB-4E72-9555-2DF52C234A01}">
      <dgm:prSet/>
      <dgm:spPr/>
      <dgm:t>
        <a:bodyPr/>
        <a:lstStyle/>
        <a:p>
          <a:endParaRPr lang="cs-CZ"/>
        </a:p>
      </dgm:t>
    </dgm:pt>
    <dgm:pt modelId="{519C8E11-4CE8-4C15-BD50-F17FFAC65FFD}" type="sibTrans" cxnId="{B77C6D6B-7FFB-4E72-9555-2DF52C234A01}">
      <dgm:prSet/>
      <dgm:spPr/>
      <dgm:t>
        <a:bodyPr/>
        <a:lstStyle/>
        <a:p>
          <a:endParaRPr lang="cs-CZ"/>
        </a:p>
      </dgm:t>
    </dgm:pt>
    <dgm:pt modelId="{59BCF6FB-F544-4899-A59F-5C60F95A1748}">
      <dgm:prSet phldrT="[Text]"/>
      <dgm:spPr/>
      <dgm:t>
        <a:bodyPr/>
        <a:lstStyle/>
        <a:p>
          <a:r>
            <a:rPr lang="cs-CZ" dirty="0"/>
            <a:t>Komunikace </a:t>
          </a:r>
          <a:br>
            <a:rPr lang="cs-CZ" dirty="0"/>
          </a:br>
          <a:r>
            <a:rPr lang="cs-CZ" dirty="0"/>
            <a:t>s garantem projektu</a:t>
          </a:r>
        </a:p>
      </dgm:t>
    </dgm:pt>
    <dgm:pt modelId="{A9B6FBC8-CE77-44FD-93EC-998E1E0EE1A1}" type="parTrans" cxnId="{DE20F8B5-A029-4A6E-94F0-D845BBEFCF2F}">
      <dgm:prSet/>
      <dgm:spPr/>
      <dgm:t>
        <a:bodyPr/>
        <a:lstStyle/>
        <a:p>
          <a:endParaRPr lang="cs-CZ"/>
        </a:p>
      </dgm:t>
    </dgm:pt>
    <dgm:pt modelId="{C4DF3705-B647-42AD-84B8-2403A4E62398}" type="sibTrans" cxnId="{DE20F8B5-A029-4A6E-94F0-D845BBEFCF2F}">
      <dgm:prSet/>
      <dgm:spPr/>
      <dgm:t>
        <a:bodyPr/>
        <a:lstStyle/>
        <a:p>
          <a:endParaRPr lang="cs-CZ"/>
        </a:p>
      </dgm:t>
    </dgm:pt>
    <dgm:pt modelId="{6ABF877F-5B67-4697-A43E-D405936970C7}">
      <dgm:prSet phldrT="[Text]"/>
      <dgm:spPr/>
      <dgm:t>
        <a:bodyPr/>
        <a:lstStyle/>
        <a:p>
          <a:pPr>
            <a:spcBef>
              <a:spcPct val="0"/>
            </a:spcBef>
          </a:pPr>
          <a:r>
            <a:rPr lang="cs-CZ" dirty="0"/>
            <a:t>Identifikace možných garantů projektů</a:t>
          </a:r>
        </a:p>
      </dgm:t>
    </dgm:pt>
    <dgm:pt modelId="{476A319A-D782-49E5-A3C9-F3D89A76B71C}" type="parTrans" cxnId="{1C13636E-D6FC-4B4E-A1E8-FE7C9287DD4C}">
      <dgm:prSet/>
      <dgm:spPr/>
      <dgm:t>
        <a:bodyPr/>
        <a:lstStyle/>
        <a:p>
          <a:endParaRPr lang="cs-CZ"/>
        </a:p>
      </dgm:t>
    </dgm:pt>
    <dgm:pt modelId="{77104731-69A7-4B80-866D-BCE9C289102B}" type="sibTrans" cxnId="{1C13636E-D6FC-4B4E-A1E8-FE7C9287DD4C}">
      <dgm:prSet/>
      <dgm:spPr/>
      <dgm:t>
        <a:bodyPr/>
        <a:lstStyle/>
        <a:p>
          <a:endParaRPr lang="cs-CZ"/>
        </a:p>
      </dgm:t>
    </dgm:pt>
    <dgm:pt modelId="{E9BCA134-8EDD-4DE1-AD9D-20A5880D4B72}">
      <dgm:prSet phldrT="[Text]"/>
      <dgm:spPr/>
      <dgm:t>
        <a:bodyPr/>
        <a:lstStyle/>
        <a:p>
          <a:r>
            <a:rPr lang="cs-CZ" dirty="0"/>
            <a:t>Zasazení projektu do časového</a:t>
          </a:r>
          <a:br>
            <a:rPr lang="cs-CZ" dirty="0"/>
          </a:br>
          <a:r>
            <a:rPr lang="cs-CZ" dirty="0"/>
            <a:t>a finančního rámce</a:t>
          </a:r>
        </a:p>
      </dgm:t>
    </dgm:pt>
    <dgm:pt modelId="{DA993A16-8B02-486E-AE83-6DE8C2FCBC15}" type="parTrans" cxnId="{54815B11-8DE3-47FE-A409-882A62526867}">
      <dgm:prSet/>
      <dgm:spPr/>
      <dgm:t>
        <a:bodyPr/>
        <a:lstStyle/>
        <a:p>
          <a:endParaRPr lang="cs-CZ"/>
        </a:p>
      </dgm:t>
    </dgm:pt>
    <dgm:pt modelId="{193B630B-E53B-412C-9616-129613F7E28E}" type="sibTrans" cxnId="{54815B11-8DE3-47FE-A409-882A62526867}">
      <dgm:prSet/>
      <dgm:spPr/>
      <dgm:t>
        <a:bodyPr/>
        <a:lstStyle/>
        <a:p>
          <a:endParaRPr lang="cs-CZ"/>
        </a:p>
      </dgm:t>
    </dgm:pt>
    <dgm:pt modelId="{73EBE4CD-3835-488A-B42B-B9138F0F1222}">
      <dgm:prSet phldrT="[Text]"/>
      <dgm:spPr/>
      <dgm:t>
        <a:bodyPr/>
        <a:lstStyle/>
        <a:p>
          <a:pPr>
            <a:spcBef>
              <a:spcPts val="600"/>
            </a:spcBef>
          </a:pPr>
          <a:r>
            <a:rPr lang="cs-CZ" dirty="0"/>
            <a:t>DOKONČENO</a:t>
          </a:r>
        </a:p>
      </dgm:t>
    </dgm:pt>
    <dgm:pt modelId="{C52DAC91-23EC-4211-8D66-903D74E69714}" type="parTrans" cxnId="{7BC46548-EE28-4219-A35F-0A58DD0C0C27}">
      <dgm:prSet/>
      <dgm:spPr/>
    </dgm:pt>
    <dgm:pt modelId="{33A87C88-48B7-496E-B749-E5EF7E48DD95}" type="sibTrans" cxnId="{7BC46548-EE28-4219-A35F-0A58DD0C0C27}">
      <dgm:prSet/>
      <dgm:spPr/>
    </dgm:pt>
    <dgm:pt modelId="{3EB48A39-6957-4C6C-80DA-572747FCF1EC}">
      <dgm:prSet phldrT="[Text]"/>
      <dgm:spPr/>
      <dgm:t>
        <a:bodyPr/>
        <a:lstStyle/>
        <a:p>
          <a:r>
            <a:rPr lang="cs-CZ" dirty="0"/>
            <a:t>PROBÍHÁ</a:t>
          </a:r>
        </a:p>
      </dgm:t>
    </dgm:pt>
    <dgm:pt modelId="{B4B8D4D5-4210-435A-A7F2-947069754A72}" type="parTrans" cxnId="{EE99B7EB-B807-43D9-87BE-9F0AD91B3D95}">
      <dgm:prSet/>
      <dgm:spPr/>
    </dgm:pt>
    <dgm:pt modelId="{8510D2C5-7490-404A-8F3D-871CEC6CAA2F}" type="sibTrans" cxnId="{EE99B7EB-B807-43D9-87BE-9F0AD91B3D95}">
      <dgm:prSet/>
      <dgm:spPr/>
    </dgm:pt>
    <dgm:pt modelId="{22AFDEFF-A18E-4E16-B9A7-99DDA58DC6DC}">
      <dgm:prSet phldrT="[Text]"/>
      <dgm:spPr/>
      <dgm:t>
        <a:bodyPr/>
        <a:lstStyle/>
        <a:p>
          <a:r>
            <a:rPr lang="cs-CZ" dirty="0"/>
            <a:t>PROBÍHÁ</a:t>
          </a:r>
        </a:p>
      </dgm:t>
    </dgm:pt>
    <dgm:pt modelId="{237227B7-0FBB-43EA-BDBD-2332BF01DD2A}" type="parTrans" cxnId="{D9FD4D97-F862-4356-8846-582DBCDAA11A}">
      <dgm:prSet/>
      <dgm:spPr/>
    </dgm:pt>
    <dgm:pt modelId="{4D16E6D5-1808-4C36-ADA4-BD1D0779B58E}" type="sibTrans" cxnId="{D9FD4D97-F862-4356-8846-582DBCDAA11A}">
      <dgm:prSet/>
      <dgm:spPr/>
    </dgm:pt>
    <dgm:pt modelId="{2B945D5A-B892-4EAC-9CF6-AE6F441E6E77}" type="pres">
      <dgm:prSet presAssocID="{A1D387DD-A8AE-4D1D-AE9C-EBE4702203A4}" presName="linearFlow" presStyleCnt="0">
        <dgm:presLayoutVars>
          <dgm:dir/>
          <dgm:animLvl val="lvl"/>
          <dgm:resizeHandles val="exact"/>
        </dgm:presLayoutVars>
      </dgm:prSet>
      <dgm:spPr/>
    </dgm:pt>
    <dgm:pt modelId="{EFBC84AF-8F4D-4BA8-BB48-E18236AD2D44}" type="pres">
      <dgm:prSet presAssocID="{C427DBDC-179B-4F52-A76C-43F71F82A516}" presName="composite" presStyleCnt="0"/>
      <dgm:spPr/>
    </dgm:pt>
    <dgm:pt modelId="{B0391543-04B5-47A1-B249-C97E4B8FC98E}" type="pres">
      <dgm:prSet presAssocID="{C427DBDC-179B-4F52-A76C-43F71F82A516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45E93F-7096-4CB9-8CD1-043E8B373EE1}" type="pres">
      <dgm:prSet presAssocID="{C427DBDC-179B-4F52-A76C-43F71F82A516}" presName="parSh" presStyleLbl="node1" presStyleIdx="0" presStyleCnt="4"/>
      <dgm:spPr/>
      <dgm:t>
        <a:bodyPr/>
        <a:lstStyle/>
        <a:p>
          <a:endParaRPr lang="cs-CZ"/>
        </a:p>
      </dgm:t>
    </dgm:pt>
    <dgm:pt modelId="{F3EF95A3-ACAF-4FFF-811A-0C9C0347BC02}" type="pres">
      <dgm:prSet presAssocID="{C427DBDC-179B-4F52-A76C-43F71F82A516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E1BDA9-6090-405D-82B5-F532072B5219}" type="pres">
      <dgm:prSet presAssocID="{DB37A81C-9A15-4633-8811-80764C83C7E8}" presName="sibTrans" presStyleLbl="sibTrans2D1" presStyleIdx="0" presStyleCnt="3"/>
      <dgm:spPr/>
      <dgm:t>
        <a:bodyPr/>
        <a:lstStyle/>
        <a:p>
          <a:endParaRPr lang="cs-CZ"/>
        </a:p>
      </dgm:t>
    </dgm:pt>
    <dgm:pt modelId="{849E6440-8578-4C50-A205-C22A0E6B1AFB}" type="pres">
      <dgm:prSet presAssocID="{DB37A81C-9A15-4633-8811-80764C83C7E8}" presName="connTx" presStyleLbl="sibTrans2D1" presStyleIdx="0" presStyleCnt="3"/>
      <dgm:spPr/>
      <dgm:t>
        <a:bodyPr/>
        <a:lstStyle/>
        <a:p>
          <a:endParaRPr lang="cs-CZ"/>
        </a:p>
      </dgm:t>
    </dgm:pt>
    <dgm:pt modelId="{1285BA86-F34B-4A8D-9AFD-EEA5E3EC7799}" type="pres">
      <dgm:prSet presAssocID="{59B39B3F-C6F9-494F-9694-26A7CECA23D5}" presName="composite" presStyleCnt="0"/>
      <dgm:spPr/>
    </dgm:pt>
    <dgm:pt modelId="{6176A9EC-3B1D-45C0-A4E3-05CFB1DDEE7D}" type="pres">
      <dgm:prSet presAssocID="{59B39B3F-C6F9-494F-9694-26A7CECA23D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11AB00-E231-4759-A7E9-1E204135BFFD}" type="pres">
      <dgm:prSet presAssocID="{59B39B3F-C6F9-494F-9694-26A7CECA23D5}" presName="parSh" presStyleLbl="node1" presStyleIdx="1" presStyleCnt="4"/>
      <dgm:spPr/>
      <dgm:t>
        <a:bodyPr/>
        <a:lstStyle/>
        <a:p>
          <a:endParaRPr lang="cs-CZ"/>
        </a:p>
      </dgm:t>
    </dgm:pt>
    <dgm:pt modelId="{34B82904-F22B-44C1-BF33-4DF66BC1C70A}" type="pres">
      <dgm:prSet presAssocID="{59B39B3F-C6F9-494F-9694-26A7CECA23D5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8B79A1-34BF-4011-B7B7-81C004F9731E}" type="pres">
      <dgm:prSet presAssocID="{F01762F1-AC28-4889-88E7-D5EB12F6BC99}" presName="sibTrans" presStyleLbl="sibTrans2D1" presStyleIdx="1" presStyleCnt="3"/>
      <dgm:spPr/>
      <dgm:t>
        <a:bodyPr/>
        <a:lstStyle/>
        <a:p>
          <a:endParaRPr lang="cs-CZ"/>
        </a:p>
      </dgm:t>
    </dgm:pt>
    <dgm:pt modelId="{D465E935-0541-4734-A052-5224ABF0300D}" type="pres">
      <dgm:prSet presAssocID="{F01762F1-AC28-4889-88E7-D5EB12F6BC99}" presName="connTx" presStyleLbl="sibTrans2D1" presStyleIdx="1" presStyleCnt="3"/>
      <dgm:spPr/>
      <dgm:t>
        <a:bodyPr/>
        <a:lstStyle/>
        <a:p>
          <a:endParaRPr lang="cs-CZ"/>
        </a:p>
      </dgm:t>
    </dgm:pt>
    <dgm:pt modelId="{0A96D693-C6C2-40D8-B3A4-0B387E01ADE7}" type="pres">
      <dgm:prSet presAssocID="{B08A1D9F-0B68-4823-BC58-9030F182987B}" presName="composite" presStyleCnt="0"/>
      <dgm:spPr/>
    </dgm:pt>
    <dgm:pt modelId="{A879BB51-B233-47C7-926E-168E4599FBAD}" type="pres">
      <dgm:prSet presAssocID="{B08A1D9F-0B68-4823-BC58-9030F182987B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AC2DD9-48A8-4074-AAA2-6C46262820E9}" type="pres">
      <dgm:prSet presAssocID="{B08A1D9F-0B68-4823-BC58-9030F182987B}" presName="parSh" presStyleLbl="node1" presStyleIdx="2" presStyleCnt="4"/>
      <dgm:spPr/>
      <dgm:t>
        <a:bodyPr/>
        <a:lstStyle/>
        <a:p>
          <a:endParaRPr lang="cs-CZ"/>
        </a:p>
      </dgm:t>
    </dgm:pt>
    <dgm:pt modelId="{F6402099-7781-4EF6-A5B4-8FC83EE26065}" type="pres">
      <dgm:prSet presAssocID="{B08A1D9F-0B68-4823-BC58-9030F182987B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968B82-C01E-4E06-A55B-263C3025547F}" type="pres">
      <dgm:prSet presAssocID="{0EC6901E-198B-4E2A-AFF4-3D9B73A4F24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F820C33B-AB85-4362-B739-E358E35BB667}" type="pres">
      <dgm:prSet presAssocID="{0EC6901E-198B-4E2A-AFF4-3D9B73A4F24B}" presName="connTx" presStyleLbl="sibTrans2D1" presStyleIdx="2" presStyleCnt="3"/>
      <dgm:spPr/>
      <dgm:t>
        <a:bodyPr/>
        <a:lstStyle/>
        <a:p>
          <a:endParaRPr lang="cs-CZ"/>
        </a:p>
      </dgm:t>
    </dgm:pt>
    <dgm:pt modelId="{2BA44C06-B8EC-4282-BB3D-691E7C20B3BF}" type="pres">
      <dgm:prSet presAssocID="{74D77360-D46D-48D2-B01E-5894EB202AF6}" presName="composite" presStyleCnt="0"/>
      <dgm:spPr/>
    </dgm:pt>
    <dgm:pt modelId="{48E99C2E-B871-4AB2-A267-17A5E7090445}" type="pres">
      <dgm:prSet presAssocID="{74D77360-D46D-48D2-B01E-5894EB202AF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7E0055-982B-46B6-8DA2-0FA9F56608A8}" type="pres">
      <dgm:prSet presAssocID="{74D77360-D46D-48D2-B01E-5894EB202AF6}" presName="parSh" presStyleLbl="node1" presStyleIdx="3" presStyleCnt="4"/>
      <dgm:spPr/>
      <dgm:t>
        <a:bodyPr/>
        <a:lstStyle/>
        <a:p>
          <a:endParaRPr lang="cs-CZ"/>
        </a:p>
      </dgm:t>
    </dgm:pt>
    <dgm:pt modelId="{DBB6C7D7-E6A8-46C4-BEA8-98EDF5B20058}" type="pres">
      <dgm:prSet presAssocID="{74D77360-D46D-48D2-B01E-5894EB202AF6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641092C-3BA5-49B4-A686-EF6ADD0B7892}" type="presOf" srcId="{C427DBDC-179B-4F52-A76C-43F71F82A516}" destId="{0F45E93F-7096-4CB9-8CD1-043E8B373EE1}" srcOrd="1" destOrd="0" presId="urn:microsoft.com/office/officeart/2005/8/layout/process3"/>
    <dgm:cxn modelId="{41A1CEEA-E901-4A91-A1FF-29C6C56691E4}" type="presOf" srcId="{59BCF6FB-F544-4899-A59F-5C60F95A1748}" destId="{DBB6C7D7-E6A8-46C4-BEA8-98EDF5B20058}" srcOrd="0" destOrd="1" presId="urn:microsoft.com/office/officeart/2005/8/layout/process3"/>
    <dgm:cxn modelId="{3A81D19D-44D7-4612-B499-7EA068048CB4}" type="presOf" srcId="{73EBE4CD-3835-488A-B42B-B9138F0F1222}" destId="{F3EF95A3-ACAF-4FFF-811A-0C9C0347BC02}" srcOrd="0" destOrd="3" presId="urn:microsoft.com/office/officeart/2005/8/layout/process3"/>
    <dgm:cxn modelId="{0E701117-5FD3-4A05-9037-EC38515AF279}" type="presOf" srcId="{59B39B3F-C6F9-494F-9694-26A7CECA23D5}" destId="{A011AB00-E231-4759-A7E9-1E204135BFFD}" srcOrd="1" destOrd="0" presId="urn:microsoft.com/office/officeart/2005/8/layout/process3"/>
    <dgm:cxn modelId="{755010C2-7ED2-43DA-8381-F27B77FFCB7B}" srcId="{B08A1D9F-0B68-4823-BC58-9030F182987B}" destId="{DA61CC22-AB44-4647-9655-7B46957E90DC}" srcOrd="1" destOrd="0" parTransId="{D404F8D0-1A1D-4B30-9BCB-6ABBD04CEF06}" sibTransId="{EED11ABB-732B-45AE-9BCE-507002FA8A33}"/>
    <dgm:cxn modelId="{54815B11-8DE3-47FE-A409-882A62526867}" srcId="{74D77360-D46D-48D2-B01E-5894EB202AF6}" destId="{E9BCA134-8EDD-4DE1-AD9D-20A5880D4B72}" srcOrd="2" destOrd="0" parTransId="{DA993A16-8B02-486E-AE83-6DE8C2FCBC15}" sibTransId="{193B630B-E53B-412C-9616-129613F7E28E}"/>
    <dgm:cxn modelId="{7BC46548-EE28-4219-A35F-0A58DD0C0C27}" srcId="{C427DBDC-179B-4F52-A76C-43F71F82A516}" destId="{73EBE4CD-3835-488A-B42B-B9138F0F1222}" srcOrd="3" destOrd="0" parTransId="{C52DAC91-23EC-4211-8D66-903D74E69714}" sibTransId="{33A87C88-48B7-496E-B749-E5EF7E48DD95}"/>
    <dgm:cxn modelId="{E604A12F-646A-4836-91E9-ED86080172ED}" type="presOf" srcId="{DB37A81C-9A15-4633-8811-80764C83C7E8}" destId="{E1E1BDA9-6090-405D-82B5-F532072B5219}" srcOrd="0" destOrd="0" presId="urn:microsoft.com/office/officeart/2005/8/layout/process3"/>
    <dgm:cxn modelId="{7BACA298-8CF3-4DA8-AF18-11CAE349DD6D}" srcId="{59B39B3F-C6F9-494F-9694-26A7CECA23D5}" destId="{4308140E-A3E9-4514-B999-8109C8BA3218}" srcOrd="1" destOrd="0" parTransId="{7171CD14-23A4-4F54-9419-0AB111F60012}" sibTransId="{617B1072-DE52-460C-A244-2DB282C6AC8C}"/>
    <dgm:cxn modelId="{2D42A91C-A9A1-49AB-846F-2FC5F5CDD9C3}" type="presOf" srcId="{F01762F1-AC28-4889-88E7-D5EB12F6BC99}" destId="{D465E935-0541-4734-A052-5224ABF0300D}" srcOrd="1" destOrd="0" presId="urn:microsoft.com/office/officeart/2005/8/layout/process3"/>
    <dgm:cxn modelId="{250CE084-E842-42D1-9086-6094AF2C44B4}" type="presOf" srcId="{0B9A082F-63A6-4073-A608-6981E35BCCF5}" destId="{F3EF95A3-ACAF-4FFF-811A-0C9C0347BC02}" srcOrd="0" destOrd="1" presId="urn:microsoft.com/office/officeart/2005/8/layout/process3"/>
    <dgm:cxn modelId="{91CDE937-47B2-43D0-96CA-47070B987B6D}" type="presOf" srcId="{B08A1D9F-0B68-4823-BC58-9030F182987B}" destId="{A879BB51-B233-47C7-926E-168E4599FBAD}" srcOrd="0" destOrd="0" presId="urn:microsoft.com/office/officeart/2005/8/layout/process3"/>
    <dgm:cxn modelId="{78E5271E-AAF5-4FD5-8EDA-5639A7B5DFDC}" srcId="{A1D387DD-A8AE-4D1D-AE9C-EBE4702203A4}" destId="{59B39B3F-C6F9-494F-9694-26A7CECA23D5}" srcOrd="1" destOrd="0" parTransId="{F8C0AB9E-99C6-46C7-9AC5-06A69766738B}" sibTransId="{F01762F1-AC28-4889-88E7-D5EB12F6BC99}"/>
    <dgm:cxn modelId="{B18E1BC4-2030-41CF-9BF4-64B05955D963}" type="presOf" srcId="{22AFDEFF-A18E-4E16-B9A7-99DDA58DC6DC}" destId="{F6402099-7781-4EF6-A5B4-8FC83EE26065}" srcOrd="0" destOrd="3" presId="urn:microsoft.com/office/officeart/2005/8/layout/process3"/>
    <dgm:cxn modelId="{1F93C7D1-7A5E-4AFD-BF59-EFD9E2411125}" srcId="{B08A1D9F-0B68-4823-BC58-9030F182987B}" destId="{370B2BA2-5CC8-4E45-909F-771B0B7B4AF4}" srcOrd="0" destOrd="0" parTransId="{FFF78ED2-D524-48BA-B6C3-AD0EE8CF20B7}" sibTransId="{A2EF9D31-F97B-4054-B070-B6D7524E9639}"/>
    <dgm:cxn modelId="{79B6E078-652A-43B6-A988-9D4283457788}" srcId="{B08A1D9F-0B68-4823-BC58-9030F182987B}" destId="{04BC32F9-A9FA-4A98-9B05-5100DDABC52D}" srcOrd="2" destOrd="0" parTransId="{48AA1127-06B9-4A0F-9809-F46A5E07E391}" sibTransId="{5157CC3A-C8B4-4108-A5AD-70ED1A2E7EC1}"/>
    <dgm:cxn modelId="{EE99B7EB-B807-43D9-87BE-9F0AD91B3D95}" srcId="{59B39B3F-C6F9-494F-9694-26A7CECA23D5}" destId="{3EB48A39-6957-4C6C-80DA-572747FCF1EC}" srcOrd="3" destOrd="0" parTransId="{B4B8D4D5-4210-435A-A7F2-947069754A72}" sibTransId="{8510D2C5-7490-404A-8F3D-871CEC6CAA2F}"/>
    <dgm:cxn modelId="{B77C6D6B-7FFB-4E72-9555-2DF52C234A01}" srcId="{74D77360-D46D-48D2-B01E-5894EB202AF6}" destId="{6B714D16-DD8C-4623-9211-06A848F0D09D}" srcOrd="0" destOrd="0" parTransId="{873DAEF3-0877-459D-AA8C-994680BA699E}" sibTransId="{519C8E11-4CE8-4C15-BD50-F17FFAC65FFD}"/>
    <dgm:cxn modelId="{48F5E262-B937-4374-9923-4CB77992659A}" type="presOf" srcId="{370B2BA2-5CC8-4E45-909F-771B0B7B4AF4}" destId="{F6402099-7781-4EF6-A5B4-8FC83EE26065}" srcOrd="0" destOrd="0" presId="urn:microsoft.com/office/officeart/2005/8/layout/process3"/>
    <dgm:cxn modelId="{F0DC7556-6FCA-4C52-8896-25048ED1C419}" type="presOf" srcId="{74D77360-D46D-48D2-B01E-5894EB202AF6}" destId="{F17E0055-982B-46B6-8DA2-0FA9F56608A8}" srcOrd="1" destOrd="0" presId="urn:microsoft.com/office/officeart/2005/8/layout/process3"/>
    <dgm:cxn modelId="{9E9D44FE-B911-4583-B7A1-CD1325153759}" type="presOf" srcId="{A30E4B06-4791-4701-BE09-2D6AD4322D3F}" destId="{34B82904-F22B-44C1-BF33-4DF66BC1C70A}" srcOrd="0" destOrd="2" presId="urn:microsoft.com/office/officeart/2005/8/layout/process3"/>
    <dgm:cxn modelId="{5219152A-E9D4-48FC-9083-DEA57C29860B}" type="presOf" srcId="{6B714D16-DD8C-4623-9211-06A848F0D09D}" destId="{DBB6C7D7-E6A8-46C4-BEA8-98EDF5B20058}" srcOrd="0" destOrd="0" presId="urn:microsoft.com/office/officeart/2005/8/layout/process3"/>
    <dgm:cxn modelId="{DE2ECBEA-D7AF-4697-99AE-4FF392CED95D}" type="presOf" srcId="{74D77360-D46D-48D2-B01E-5894EB202AF6}" destId="{48E99C2E-B871-4AB2-A267-17A5E7090445}" srcOrd="0" destOrd="0" presId="urn:microsoft.com/office/officeart/2005/8/layout/process3"/>
    <dgm:cxn modelId="{DD831627-007D-4E67-BDA7-CEB31AE4CD2A}" type="presOf" srcId="{20605694-7134-456E-B052-85AA946839F3}" destId="{34B82904-F22B-44C1-BF33-4DF66BC1C70A}" srcOrd="0" destOrd="0" presId="urn:microsoft.com/office/officeart/2005/8/layout/process3"/>
    <dgm:cxn modelId="{0DF2B969-949B-40C1-A261-27002FC4C2AE}" type="presOf" srcId="{0EC6901E-198B-4E2A-AFF4-3D9B73A4F24B}" destId="{F820C33B-AB85-4362-B739-E358E35BB667}" srcOrd="1" destOrd="0" presId="urn:microsoft.com/office/officeart/2005/8/layout/process3"/>
    <dgm:cxn modelId="{1824D756-9D6E-4612-9D62-3AB614C6BC5F}" srcId="{A1D387DD-A8AE-4D1D-AE9C-EBE4702203A4}" destId="{74D77360-D46D-48D2-B01E-5894EB202AF6}" srcOrd="3" destOrd="0" parTransId="{9AA5E610-0946-4388-9F08-9C36D1781809}" sibTransId="{59FA401C-8EC1-4DDA-BB31-D7F42C0AA818}"/>
    <dgm:cxn modelId="{03A26995-2D7C-441B-98B2-E6D0F9375259}" type="presOf" srcId="{4308140E-A3E9-4514-B999-8109C8BA3218}" destId="{34B82904-F22B-44C1-BF33-4DF66BC1C70A}" srcOrd="0" destOrd="1" presId="urn:microsoft.com/office/officeart/2005/8/layout/process3"/>
    <dgm:cxn modelId="{52C42F10-61CF-4402-BF0E-62FD796223E2}" type="presOf" srcId="{283B32C8-E356-40A0-A888-07F5C4D1DA9F}" destId="{F3EF95A3-ACAF-4FFF-811A-0C9C0347BC02}" srcOrd="0" destOrd="0" presId="urn:microsoft.com/office/officeart/2005/8/layout/process3"/>
    <dgm:cxn modelId="{F4DA7A2D-3773-4316-89B5-C63367B4A9D5}" type="presOf" srcId="{3EB48A39-6957-4C6C-80DA-572747FCF1EC}" destId="{34B82904-F22B-44C1-BF33-4DF66BC1C70A}" srcOrd="0" destOrd="3" presId="urn:microsoft.com/office/officeart/2005/8/layout/process3"/>
    <dgm:cxn modelId="{FC60338B-B87F-42C0-BEC8-E41446085693}" type="presOf" srcId="{0EC6901E-198B-4E2A-AFF4-3D9B73A4F24B}" destId="{EA968B82-C01E-4E06-A55B-263C3025547F}" srcOrd="0" destOrd="0" presId="urn:microsoft.com/office/officeart/2005/8/layout/process3"/>
    <dgm:cxn modelId="{1C13636E-D6FC-4B4E-A1E8-FE7C9287DD4C}" srcId="{C427DBDC-179B-4F52-A76C-43F71F82A516}" destId="{6ABF877F-5B67-4697-A43E-D405936970C7}" srcOrd="2" destOrd="0" parTransId="{476A319A-D782-49E5-A3C9-F3D89A76B71C}" sibTransId="{77104731-69A7-4B80-866D-BCE9C289102B}"/>
    <dgm:cxn modelId="{27032AB6-4F71-4DD9-AB80-0E526C6752E8}" type="presOf" srcId="{C427DBDC-179B-4F52-A76C-43F71F82A516}" destId="{B0391543-04B5-47A1-B249-C97E4B8FC98E}" srcOrd="0" destOrd="0" presId="urn:microsoft.com/office/officeart/2005/8/layout/process3"/>
    <dgm:cxn modelId="{6E110016-28BB-4D61-9C02-A3D53F5AFBDD}" type="presOf" srcId="{04BC32F9-A9FA-4A98-9B05-5100DDABC52D}" destId="{F6402099-7781-4EF6-A5B4-8FC83EE26065}" srcOrd="0" destOrd="2" presId="urn:microsoft.com/office/officeart/2005/8/layout/process3"/>
    <dgm:cxn modelId="{63768B0C-2C46-4A86-BC55-4F64B7A23C32}" srcId="{59B39B3F-C6F9-494F-9694-26A7CECA23D5}" destId="{20605694-7134-456E-B052-85AA946839F3}" srcOrd="0" destOrd="0" parTransId="{9E77C20C-7DB7-4227-A5AA-02B6E35BE087}" sibTransId="{6FEF8AA4-6C6B-42C9-A0C1-7E5D06756E47}"/>
    <dgm:cxn modelId="{FB9D682A-A2FE-4164-B2B9-5D8C303C7B97}" type="presOf" srcId="{F01762F1-AC28-4889-88E7-D5EB12F6BC99}" destId="{338B79A1-34BF-4011-B7B7-81C004F9731E}" srcOrd="0" destOrd="0" presId="urn:microsoft.com/office/officeart/2005/8/layout/process3"/>
    <dgm:cxn modelId="{9726E51F-BBA2-4172-BFF2-140CAF7D7DC0}" type="presOf" srcId="{59B39B3F-C6F9-494F-9694-26A7CECA23D5}" destId="{6176A9EC-3B1D-45C0-A4E3-05CFB1DDEE7D}" srcOrd="0" destOrd="0" presId="urn:microsoft.com/office/officeart/2005/8/layout/process3"/>
    <dgm:cxn modelId="{DFC6D07E-95DE-4789-A090-E03F34AC26A3}" type="presOf" srcId="{E9BCA134-8EDD-4DE1-AD9D-20A5880D4B72}" destId="{DBB6C7D7-E6A8-46C4-BEA8-98EDF5B20058}" srcOrd="0" destOrd="2" presId="urn:microsoft.com/office/officeart/2005/8/layout/process3"/>
    <dgm:cxn modelId="{78706592-B054-4769-AC9E-59E0DB89F488}" srcId="{C427DBDC-179B-4F52-A76C-43F71F82A516}" destId="{0B9A082F-63A6-4073-A608-6981E35BCCF5}" srcOrd="1" destOrd="0" parTransId="{E2462B81-6499-4835-B624-E9584B1E73FD}" sibTransId="{AAC21B1A-6023-494F-B0B6-9AE4EFAA4F86}"/>
    <dgm:cxn modelId="{3B0784FA-C60B-481A-8E67-BDCDB4587142}" srcId="{A1D387DD-A8AE-4D1D-AE9C-EBE4702203A4}" destId="{B08A1D9F-0B68-4823-BC58-9030F182987B}" srcOrd="2" destOrd="0" parTransId="{FE29BA8E-7629-4891-9D99-287C9811C0FA}" sibTransId="{0EC6901E-198B-4E2A-AFF4-3D9B73A4F24B}"/>
    <dgm:cxn modelId="{D9FD4D97-F862-4356-8846-582DBCDAA11A}" srcId="{B08A1D9F-0B68-4823-BC58-9030F182987B}" destId="{22AFDEFF-A18E-4E16-B9A7-99DDA58DC6DC}" srcOrd="3" destOrd="0" parTransId="{237227B7-0FBB-43EA-BDBD-2332BF01DD2A}" sibTransId="{4D16E6D5-1808-4C36-ADA4-BD1D0779B58E}"/>
    <dgm:cxn modelId="{5FC5A1C7-A0FE-4C50-94DA-E30D9834003B}" srcId="{A1D387DD-A8AE-4D1D-AE9C-EBE4702203A4}" destId="{C427DBDC-179B-4F52-A76C-43F71F82A516}" srcOrd="0" destOrd="0" parTransId="{8F0D2D78-E104-4E5F-AE45-33DE06AB7E3E}" sibTransId="{DB37A81C-9A15-4633-8811-80764C83C7E8}"/>
    <dgm:cxn modelId="{6F3DB826-1676-4582-BCE4-8A80D3C933E3}" srcId="{59B39B3F-C6F9-494F-9694-26A7CECA23D5}" destId="{A30E4B06-4791-4701-BE09-2D6AD4322D3F}" srcOrd="2" destOrd="0" parTransId="{E09EB314-E266-4BD2-8FC8-BE7F88A33B95}" sibTransId="{FE4C9C22-14CF-444D-8DBC-660BDC5D62E6}"/>
    <dgm:cxn modelId="{DE20F8B5-A029-4A6E-94F0-D845BBEFCF2F}" srcId="{74D77360-D46D-48D2-B01E-5894EB202AF6}" destId="{59BCF6FB-F544-4899-A59F-5C60F95A1748}" srcOrd="1" destOrd="0" parTransId="{A9B6FBC8-CE77-44FD-93EC-998E1E0EE1A1}" sibTransId="{C4DF3705-B647-42AD-84B8-2403A4E62398}"/>
    <dgm:cxn modelId="{0ECA288A-5908-4E9F-AC98-5C89E2C53AD0}" srcId="{C427DBDC-179B-4F52-A76C-43F71F82A516}" destId="{283B32C8-E356-40A0-A888-07F5C4D1DA9F}" srcOrd="0" destOrd="0" parTransId="{516CADA9-93E8-4C2A-BB96-5D173B960EFB}" sibTransId="{B2D96E05-7DDA-466E-8CCE-4559492233FD}"/>
    <dgm:cxn modelId="{EB2BA908-A26F-430A-B929-91042493369E}" type="presOf" srcId="{A1D387DD-A8AE-4D1D-AE9C-EBE4702203A4}" destId="{2B945D5A-B892-4EAC-9CF6-AE6F441E6E77}" srcOrd="0" destOrd="0" presId="urn:microsoft.com/office/officeart/2005/8/layout/process3"/>
    <dgm:cxn modelId="{F352B221-36BC-4E1F-BF35-DB12DC293FB2}" type="presOf" srcId="{B08A1D9F-0B68-4823-BC58-9030F182987B}" destId="{6EAC2DD9-48A8-4074-AAA2-6C46262820E9}" srcOrd="1" destOrd="0" presId="urn:microsoft.com/office/officeart/2005/8/layout/process3"/>
    <dgm:cxn modelId="{EAFC6BF4-3796-447C-87B5-A5C47F60081B}" type="presOf" srcId="{DB37A81C-9A15-4633-8811-80764C83C7E8}" destId="{849E6440-8578-4C50-A205-C22A0E6B1AFB}" srcOrd="1" destOrd="0" presId="urn:microsoft.com/office/officeart/2005/8/layout/process3"/>
    <dgm:cxn modelId="{BF171E9E-0DCC-4CCB-B368-E558B322B3EC}" type="presOf" srcId="{6ABF877F-5B67-4697-A43E-D405936970C7}" destId="{F3EF95A3-ACAF-4FFF-811A-0C9C0347BC02}" srcOrd="0" destOrd="2" presId="urn:microsoft.com/office/officeart/2005/8/layout/process3"/>
    <dgm:cxn modelId="{40899400-A11E-4DD2-B7A6-8AE4C35CC293}" type="presOf" srcId="{DA61CC22-AB44-4647-9655-7B46957E90DC}" destId="{F6402099-7781-4EF6-A5B4-8FC83EE26065}" srcOrd="0" destOrd="1" presId="urn:microsoft.com/office/officeart/2005/8/layout/process3"/>
    <dgm:cxn modelId="{DAAD6393-F988-4C28-9EBE-D3515AF2CDE7}" type="presParOf" srcId="{2B945D5A-B892-4EAC-9CF6-AE6F441E6E77}" destId="{EFBC84AF-8F4D-4BA8-BB48-E18236AD2D44}" srcOrd="0" destOrd="0" presId="urn:microsoft.com/office/officeart/2005/8/layout/process3"/>
    <dgm:cxn modelId="{904434CB-2939-48DE-9358-FC2734ADF90D}" type="presParOf" srcId="{EFBC84AF-8F4D-4BA8-BB48-E18236AD2D44}" destId="{B0391543-04B5-47A1-B249-C97E4B8FC98E}" srcOrd="0" destOrd="0" presId="urn:microsoft.com/office/officeart/2005/8/layout/process3"/>
    <dgm:cxn modelId="{3474697F-4FF1-4BCC-BA66-73C5BA4EB1D0}" type="presParOf" srcId="{EFBC84AF-8F4D-4BA8-BB48-E18236AD2D44}" destId="{0F45E93F-7096-4CB9-8CD1-043E8B373EE1}" srcOrd="1" destOrd="0" presId="urn:microsoft.com/office/officeart/2005/8/layout/process3"/>
    <dgm:cxn modelId="{4BC074E3-A247-4A17-A7FF-43B0F7A925E2}" type="presParOf" srcId="{EFBC84AF-8F4D-4BA8-BB48-E18236AD2D44}" destId="{F3EF95A3-ACAF-4FFF-811A-0C9C0347BC02}" srcOrd="2" destOrd="0" presId="urn:microsoft.com/office/officeart/2005/8/layout/process3"/>
    <dgm:cxn modelId="{F9A6F82E-C756-4938-B1AD-2EA1960AEED6}" type="presParOf" srcId="{2B945D5A-B892-4EAC-9CF6-AE6F441E6E77}" destId="{E1E1BDA9-6090-405D-82B5-F532072B5219}" srcOrd="1" destOrd="0" presId="urn:microsoft.com/office/officeart/2005/8/layout/process3"/>
    <dgm:cxn modelId="{13061ADF-38EB-41A4-9254-A1523D4B3401}" type="presParOf" srcId="{E1E1BDA9-6090-405D-82B5-F532072B5219}" destId="{849E6440-8578-4C50-A205-C22A0E6B1AFB}" srcOrd="0" destOrd="0" presId="urn:microsoft.com/office/officeart/2005/8/layout/process3"/>
    <dgm:cxn modelId="{8634064E-49D6-4ED4-88F0-28ED433F7AFB}" type="presParOf" srcId="{2B945D5A-B892-4EAC-9CF6-AE6F441E6E77}" destId="{1285BA86-F34B-4A8D-9AFD-EEA5E3EC7799}" srcOrd="2" destOrd="0" presId="urn:microsoft.com/office/officeart/2005/8/layout/process3"/>
    <dgm:cxn modelId="{F585A217-8870-4A81-97D5-0213281C81E6}" type="presParOf" srcId="{1285BA86-F34B-4A8D-9AFD-EEA5E3EC7799}" destId="{6176A9EC-3B1D-45C0-A4E3-05CFB1DDEE7D}" srcOrd="0" destOrd="0" presId="urn:microsoft.com/office/officeart/2005/8/layout/process3"/>
    <dgm:cxn modelId="{73A37410-BA82-4CA1-885F-E414D3994057}" type="presParOf" srcId="{1285BA86-F34B-4A8D-9AFD-EEA5E3EC7799}" destId="{A011AB00-E231-4759-A7E9-1E204135BFFD}" srcOrd="1" destOrd="0" presId="urn:microsoft.com/office/officeart/2005/8/layout/process3"/>
    <dgm:cxn modelId="{838C7465-77B2-4C23-B819-92CEE0F7E1A2}" type="presParOf" srcId="{1285BA86-F34B-4A8D-9AFD-EEA5E3EC7799}" destId="{34B82904-F22B-44C1-BF33-4DF66BC1C70A}" srcOrd="2" destOrd="0" presId="urn:microsoft.com/office/officeart/2005/8/layout/process3"/>
    <dgm:cxn modelId="{BE0C2FDC-8820-4283-9D6C-A8AD962F7D9C}" type="presParOf" srcId="{2B945D5A-B892-4EAC-9CF6-AE6F441E6E77}" destId="{338B79A1-34BF-4011-B7B7-81C004F9731E}" srcOrd="3" destOrd="0" presId="urn:microsoft.com/office/officeart/2005/8/layout/process3"/>
    <dgm:cxn modelId="{7C0690C6-AC9F-464A-BBBF-DCE802BAAD1E}" type="presParOf" srcId="{338B79A1-34BF-4011-B7B7-81C004F9731E}" destId="{D465E935-0541-4734-A052-5224ABF0300D}" srcOrd="0" destOrd="0" presId="urn:microsoft.com/office/officeart/2005/8/layout/process3"/>
    <dgm:cxn modelId="{A1F8249F-5AB3-48AA-AD04-5B53CC46D551}" type="presParOf" srcId="{2B945D5A-B892-4EAC-9CF6-AE6F441E6E77}" destId="{0A96D693-C6C2-40D8-B3A4-0B387E01ADE7}" srcOrd="4" destOrd="0" presId="urn:microsoft.com/office/officeart/2005/8/layout/process3"/>
    <dgm:cxn modelId="{D098B0D4-3B08-4CCE-ABC1-DFA40954E998}" type="presParOf" srcId="{0A96D693-C6C2-40D8-B3A4-0B387E01ADE7}" destId="{A879BB51-B233-47C7-926E-168E4599FBAD}" srcOrd="0" destOrd="0" presId="urn:microsoft.com/office/officeart/2005/8/layout/process3"/>
    <dgm:cxn modelId="{12E9327F-E95A-4733-BC8F-A64C58270B56}" type="presParOf" srcId="{0A96D693-C6C2-40D8-B3A4-0B387E01ADE7}" destId="{6EAC2DD9-48A8-4074-AAA2-6C46262820E9}" srcOrd="1" destOrd="0" presId="urn:microsoft.com/office/officeart/2005/8/layout/process3"/>
    <dgm:cxn modelId="{BBA115E7-B48E-49F4-BB3F-E28FADBD46A3}" type="presParOf" srcId="{0A96D693-C6C2-40D8-B3A4-0B387E01ADE7}" destId="{F6402099-7781-4EF6-A5B4-8FC83EE26065}" srcOrd="2" destOrd="0" presId="urn:microsoft.com/office/officeart/2005/8/layout/process3"/>
    <dgm:cxn modelId="{D96353AC-FC9B-43F3-8D06-7A6A1B3CFB00}" type="presParOf" srcId="{2B945D5A-B892-4EAC-9CF6-AE6F441E6E77}" destId="{EA968B82-C01E-4E06-A55B-263C3025547F}" srcOrd="5" destOrd="0" presId="urn:microsoft.com/office/officeart/2005/8/layout/process3"/>
    <dgm:cxn modelId="{0645967B-E51D-47A9-8ADE-164179059BEA}" type="presParOf" srcId="{EA968B82-C01E-4E06-A55B-263C3025547F}" destId="{F820C33B-AB85-4362-B739-E358E35BB667}" srcOrd="0" destOrd="0" presId="urn:microsoft.com/office/officeart/2005/8/layout/process3"/>
    <dgm:cxn modelId="{7F93A48F-7C47-4BBA-AD43-C1354D1F3647}" type="presParOf" srcId="{2B945D5A-B892-4EAC-9CF6-AE6F441E6E77}" destId="{2BA44C06-B8EC-4282-BB3D-691E7C20B3BF}" srcOrd="6" destOrd="0" presId="urn:microsoft.com/office/officeart/2005/8/layout/process3"/>
    <dgm:cxn modelId="{2AB63C87-2BBD-4FB4-9556-4F7AD9A855AE}" type="presParOf" srcId="{2BA44C06-B8EC-4282-BB3D-691E7C20B3BF}" destId="{48E99C2E-B871-4AB2-A267-17A5E7090445}" srcOrd="0" destOrd="0" presId="urn:microsoft.com/office/officeart/2005/8/layout/process3"/>
    <dgm:cxn modelId="{7C9773D7-7222-4312-A457-6CBD02C2EFE3}" type="presParOf" srcId="{2BA44C06-B8EC-4282-BB3D-691E7C20B3BF}" destId="{F17E0055-982B-46B6-8DA2-0FA9F56608A8}" srcOrd="1" destOrd="0" presId="urn:microsoft.com/office/officeart/2005/8/layout/process3"/>
    <dgm:cxn modelId="{DE21C70F-BBF7-49D1-88E1-3C0F562F1D9B}" type="presParOf" srcId="{2BA44C06-B8EC-4282-BB3D-691E7C20B3BF}" destId="{DBB6C7D7-E6A8-46C4-BEA8-98EDF5B2005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3B22D-392A-4CE8-8534-3B1214AFEADF}">
      <dsp:nvSpPr>
        <dsp:cNvPr id="0" name=""/>
        <dsp:cNvSpPr/>
      </dsp:nvSpPr>
      <dsp:spPr>
        <a:xfrm>
          <a:off x="0" y="2613037"/>
          <a:ext cx="2190289" cy="109711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Vytvořit tvůrčí a funkční prostředí pro rozvoj </a:t>
          </a:r>
          <a:r>
            <a:rPr lang="cs-CZ" sz="1600" b="1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VaVaI</a:t>
          </a:r>
          <a:r>
            <a:rPr lang="cs-CZ" sz="1600" b="1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v Plzeňském kraji</a:t>
          </a:r>
        </a:p>
      </dsp:txBody>
      <dsp:txXfrm>
        <a:off x="32133" y="2645170"/>
        <a:ext cx="2126023" cy="1032845"/>
      </dsp:txXfrm>
    </dsp:sp>
    <dsp:sp modelId="{1DF08639-FE0A-45AF-A3B8-E35500EFB2B2}">
      <dsp:nvSpPr>
        <dsp:cNvPr id="0" name=""/>
        <dsp:cNvSpPr/>
      </dsp:nvSpPr>
      <dsp:spPr>
        <a:xfrm rot="16715145">
          <a:off x="1129668" y="1924279"/>
          <a:ext cx="2493494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2493494" y="45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4077" y="1866480"/>
        <a:ext cx="124674" cy="124674"/>
      </dsp:txXfrm>
    </dsp:sp>
    <dsp:sp modelId="{F551C31B-5CF5-403A-9FCD-4EE994276F84}">
      <dsp:nvSpPr>
        <dsp:cNvPr id="0" name=""/>
        <dsp:cNvSpPr/>
      </dsp:nvSpPr>
      <dsp:spPr>
        <a:xfrm>
          <a:off x="2562541" y="350237"/>
          <a:ext cx="2596091" cy="69161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1: Zvýšit atraktivitu a stabilizovat počet studentů VŠ v Plzeňském kraji</a:t>
          </a:r>
        </a:p>
      </dsp:txBody>
      <dsp:txXfrm>
        <a:off x="2582798" y="370494"/>
        <a:ext cx="2555577" cy="651096"/>
      </dsp:txXfrm>
    </dsp:sp>
    <dsp:sp modelId="{D014FBB3-7405-43A9-A138-108B27FC99F6}">
      <dsp:nvSpPr>
        <dsp:cNvPr id="0" name=""/>
        <dsp:cNvSpPr/>
      </dsp:nvSpPr>
      <dsp:spPr>
        <a:xfrm rot="18939898">
          <a:off x="5050084" y="425081"/>
          <a:ext cx="762456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762456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2251" y="410558"/>
        <a:ext cx="38122" cy="38122"/>
      </dsp:txXfrm>
    </dsp:sp>
    <dsp:sp modelId="{7D25B616-1FB8-4CF0-8EBA-02A5DE504A9A}">
      <dsp:nvSpPr>
        <dsp:cNvPr id="0" name=""/>
        <dsp:cNvSpPr/>
      </dsp:nvSpPr>
      <dsp:spPr>
        <a:xfrm>
          <a:off x="5703992" y="0"/>
          <a:ext cx="6125220" cy="32639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Zvýšit zapojení VŠ v kraji do mezinárodních sítí </a:t>
          </a:r>
        </a:p>
      </dsp:txBody>
      <dsp:txXfrm>
        <a:off x="5713552" y="9560"/>
        <a:ext cx="6106100" cy="307274"/>
      </dsp:txXfrm>
    </dsp:sp>
    <dsp:sp modelId="{CDAAFFDE-D945-4E43-988E-21C2A87FA7A0}">
      <dsp:nvSpPr>
        <dsp:cNvPr id="0" name=""/>
        <dsp:cNvSpPr/>
      </dsp:nvSpPr>
      <dsp:spPr>
        <a:xfrm rot="20650464">
          <a:off x="5147890" y="614211"/>
          <a:ext cx="566844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566844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7141" y="604579"/>
        <a:ext cx="28342" cy="28342"/>
      </dsp:txXfrm>
    </dsp:sp>
    <dsp:sp modelId="{9F5F1810-D402-4372-9C3D-7E4C11D8D918}">
      <dsp:nvSpPr>
        <dsp:cNvPr id="0" name=""/>
        <dsp:cNvSpPr/>
      </dsp:nvSpPr>
      <dsp:spPr>
        <a:xfrm>
          <a:off x="5703992" y="378260"/>
          <a:ext cx="6125220" cy="32639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Rozšířit nabídku moderních multioborových studijních programů na VŠ i SŠ</a:t>
          </a:r>
        </a:p>
      </dsp:txBody>
      <dsp:txXfrm>
        <a:off x="5713552" y="387820"/>
        <a:ext cx="6106100" cy="307274"/>
      </dsp:txXfrm>
    </dsp:sp>
    <dsp:sp modelId="{83AACB41-FCAC-41B9-AEC8-C5E53DBE8F61}">
      <dsp:nvSpPr>
        <dsp:cNvPr id="0" name=""/>
        <dsp:cNvSpPr/>
      </dsp:nvSpPr>
      <dsp:spPr>
        <a:xfrm rot="1571801">
          <a:off x="5127418" y="825659"/>
          <a:ext cx="607788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607788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6118" y="815002"/>
        <a:ext cx="30389" cy="30389"/>
      </dsp:txXfrm>
    </dsp:sp>
    <dsp:sp modelId="{E7BF6BCB-B3D9-427F-9F56-DDC5868D7B00}">
      <dsp:nvSpPr>
        <dsp:cNvPr id="0" name=""/>
        <dsp:cNvSpPr/>
      </dsp:nvSpPr>
      <dsp:spPr>
        <a:xfrm>
          <a:off x="5703992" y="745965"/>
          <a:ext cx="6125220" cy="43677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Posílit sítě spolupráce vzdělávacích institucí všech stupňů a výzkumných organizací při hledání talentů a výchově odborníků</a:t>
          </a:r>
        </a:p>
      </dsp:txBody>
      <dsp:txXfrm>
        <a:off x="5716785" y="758758"/>
        <a:ext cx="6099634" cy="411187"/>
      </dsp:txXfrm>
    </dsp:sp>
    <dsp:sp modelId="{EB228C0D-F73B-4AAC-8624-068E62960B80}">
      <dsp:nvSpPr>
        <dsp:cNvPr id="0" name=""/>
        <dsp:cNvSpPr/>
      </dsp:nvSpPr>
      <dsp:spPr>
        <a:xfrm rot="3123835">
          <a:off x="4987774" y="1041321"/>
          <a:ext cx="887076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887076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9135" y="1023682"/>
        <a:ext cx="44353" cy="44353"/>
      </dsp:txXfrm>
    </dsp:sp>
    <dsp:sp modelId="{C90A987E-3976-409A-8229-62EF82F11E32}">
      <dsp:nvSpPr>
        <dsp:cNvPr id="0" name=""/>
        <dsp:cNvSpPr/>
      </dsp:nvSpPr>
      <dsp:spPr>
        <a:xfrm>
          <a:off x="5703992" y="1232479"/>
          <a:ext cx="6125220" cy="32639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Motivace a zkvalitnění přípravy pedagogů</a:t>
          </a:r>
        </a:p>
      </dsp:txBody>
      <dsp:txXfrm>
        <a:off x="5713552" y="1242039"/>
        <a:ext cx="6106100" cy="307274"/>
      </dsp:txXfrm>
    </dsp:sp>
    <dsp:sp modelId="{1A115EA9-C1E7-40D1-AD31-E432806CBCD8}">
      <dsp:nvSpPr>
        <dsp:cNvPr id="0" name=""/>
        <dsp:cNvSpPr/>
      </dsp:nvSpPr>
      <dsp:spPr>
        <a:xfrm rot="17540426">
          <a:off x="1886750" y="2704143"/>
          <a:ext cx="979329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979329" y="45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1932" y="2684198"/>
        <a:ext cx="48966" cy="48966"/>
      </dsp:txXfrm>
    </dsp:sp>
    <dsp:sp modelId="{5593516D-43BF-4B92-9002-B36ABE756401}">
      <dsp:nvSpPr>
        <dsp:cNvPr id="0" name=""/>
        <dsp:cNvSpPr/>
      </dsp:nvSpPr>
      <dsp:spPr>
        <a:xfrm>
          <a:off x="2562541" y="1909965"/>
          <a:ext cx="2596091" cy="69161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2: Zlepšit infrastrukturu a spolupráci mezi aktéry </a:t>
          </a:r>
          <a:r>
            <a:rPr lang="cs-CZ" sz="14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VaVaI</a:t>
          </a:r>
          <a:r>
            <a:rPr lang="cs-CZ" sz="14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v Plzeňském kraji</a:t>
          </a:r>
          <a:endParaRPr lang="cs-CZ" sz="1400" b="1" i="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2798" y="1930222"/>
        <a:ext cx="2555577" cy="651096"/>
      </dsp:txXfrm>
    </dsp:sp>
    <dsp:sp modelId="{F979A0A5-B29A-47FC-AF6E-3D8C38CD9B54}">
      <dsp:nvSpPr>
        <dsp:cNvPr id="0" name=""/>
        <dsp:cNvSpPr/>
      </dsp:nvSpPr>
      <dsp:spPr>
        <a:xfrm rot="19104450">
          <a:off x="5066711" y="2009199"/>
          <a:ext cx="729201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729201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3082" y="1995507"/>
        <a:ext cx="36460" cy="36460"/>
      </dsp:txXfrm>
    </dsp:sp>
    <dsp:sp modelId="{268EE473-1127-4FEE-8D47-47B57EFEB036}">
      <dsp:nvSpPr>
        <dsp:cNvPr id="0" name=""/>
        <dsp:cNvSpPr/>
      </dsp:nvSpPr>
      <dsp:spPr>
        <a:xfrm>
          <a:off x="5703992" y="1608508"/>
          <a:ext cx="6125220" cy="32639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Identifikovat a prosadit špičkové obory (domény)</a:t>
          </a:r>
        </a:p>
      </dsp:txBody>
      <dsp:txXfrm>
        <a:off x="5713552" y="1618068"/>
        <a:ext cx="6106100" cy="307274"/>
      </dsp:txXfrm>
    </dsp:sp>
    <dsp:sp modelId="{044ADCA1-55EC-4AC9-9A04-68CE9B599751}">
      <dsp:nvSpPr>
        <dsp:cNvPr id="0" name=""/>
        <dsp:cNvSpPr/>
      </dsp:nvSpPr>
      <dsp:spPr>
        <a:xfrm rot="20929131">
          <a:off x="5153357" y="2197333"/>
          <a:ext cx="555910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555910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7414" y="2187973"/>
        <a:ext cx="27795" cy="27795"/>
      </dsp:txXfrm>
    </dsp:sp>
    <dsp:sp modelId="{8025AD5C-0AF9-4308-B4E4-7456619B221C}">
      <dsp:nvSpPr>
        <dsp:cNvPr id="0" name=""/>
        <dsp:cNvSpPr/>
      </dsp:nvSpPr>
      <dsp:spPr>
        <a:xfrm>
          <a:off x="5703992" y="1984775"/>
          <a:ext cx="6125220" cy="32639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Zavést systém spolupráce ve </a:t>
          </a:r>
          <a:r>
            <a:rPr lang="cs-CZ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VaVaI</a:t>
          </a:r>
          <a:endParaRPr lang="cs-CZ" sz="1400" b="0" i="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3552" y="1994335"/>
        <a:ext cx="6106100" cy="307274"/>
      </dsp:txXfrm>
    </dsp:sp>
    <dsp:sp modelId="{31B7D745-1602-4C2A-97C0-1647EC546313}">
      <dsp:nvSpPr>
        <dsp:cNvPr id="0" name=""/>
        <dsp:cNvSpPr/>
      </dsp:nvSpPr>
      <dsp:spPr>
        <a:xfrm rot="1564287">
          <a:off x="5127744" y="2384647"/>
          <a:ext cx="607137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607137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6134" y="2374007"/>
        <a:ext cx="30356" cy="30356"/>
      </dsp:txXfrm>
    </dsp:sp>
    <dsp:sp modelId="{DBEDE535-87B7-4265-B8A6-2754410E9BA8}">
      <dsp:nvSpPr>
        <dsp:cNvPr id="0" name=""/>
        <dsp:cNvSpPr/>
      </dsp:nvSpPr>
      <dsp:spPr>
        <a:xfrm>
          <a:off x="5703992" y="2359404"/>
          <a:ext cx="6125220" cy="32639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Zvýšit podporu pro </a:t>
          </a:r>
          <a:r>
            <a:rPr lang="cs-CZ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VaVaI</a:t>
          </a:r>
          <a:endParaRPr lang="cs-CZ" sz="1400" b="0" i="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3552" y="2368964"/>
        <a:ext cx="6106100" cy="307274"/>
      </dsp:txXfrm>
    </dsp:sp>
    <dsp:sp modelId="{C9FADAB5-C2AC-4B22-9BBF-981B1CD3F916}">
      <dsp:nvSpPr>
        <dsp:cNvPr id="0" name=""/>
        <dsp:cNvSpPr/>
      </dsp:nvSpPr>
      <dsp:spPr>
        <a:xfrm rot="2981460">
          <a:off x="5009801" y="2572661"/>
          <a:ext cx="843021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843021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0237" y="2556124"/>
        <a:ext cx="42151" cy="42151"/>
      </dsp:txXfrm>
    </dsp:sp>
    <dsp:sp modelId="{443FAA46-890F-4995-A4AF-EB7154892417}">
      <dsp:nvSpPr>
        <dsp:cNvPr id="0" name=""/>
        <dsp:cNvSpPr/>
      </dsp:nvSpPr>
      <dsp:spPr>
        <a:xfrm>
          <a:off x="5703992" y="2735433"/>
          <a:ext cx="6125220" cy="32639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Posílit infrastrukturu pro </a:t>
          </a:r>
          <a:r>
            <a:rPr lang="cs-CZ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VaVaI</a:t>
          </a:r>
          <a:endParaRPr lang="cs-CZ" sz="1400" b="0" i="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3552" y="2744993"/>
        <a:ext cx="6106100" cy="307274"/>
      </dsp:txXfrm>
    </dsp:sp>
    <dsp:sp modelId="{DBE751D6-1015-4EA6-9E2A-F2F5DFB11AF0}">
      <dsp:nvSpPr>
        <dsp:cNvPr id="0" name=""/>
        <dsp:cNvSpPr/>
      </dsp:nvSpPr>
      <dsp:spPr>
        <a:xfrm rot="2868464">
          <a:off x="2099285" y="3362378"/>
          <a:ext cx="554259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554259" y="45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2558" y="3353060"/>
        <a:ext cx="27712" cy="27712"/>
      </dsp:txXfrm>
    </dsp:sp>
    <dsp:sp modelId="{7DFDB1F4-2B6F-487D-B77C-A2B9867A8F8D}">
      <dsp:nvSpPr>
        <dsp:cNvPr id="0" name=""/>
        <dsp:cNvSpPr/>
      </dsp:nvSpPr>
      <dsp:spPr>
        <a:xfrm>
          <a:off x="2562541" y="3226436"/>
          <a:ext cx="2596091" cy="69161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3: Zvýšit rozmanitost využití výzkumných kapacit v Plzeňském kraji</a:t>
          </a:r>
        </a:p>
      </dsp:txBody>
      <dsp:txXfrm>
        <a:off x="2582798" y="3246693"/>
        <a:ext cx="2555577" cy="651096"/>
      </dsp:txXfrm>
    </dsp:sp>
    <dsp:sp modelId="{B64B1DE8-5AD2-4605-AF0E-B76A9A82F5E8}">
      <dsp:nvSpPr>
        <dsp:cNvPr id="0" name=""/>
        <dsp:cNvSpPr/>
      </dsp:nvSpPr>
      <dsp:spPr>
        <a:xfrm rot="19883013">
          <a:off x="5120689" y="3418931"/>
          <a:ext cx="621247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621247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5781" y="3407938"/>
        <a:ext cx="31062" cy="31062"/>
      </dsp:txXfrm>
    </dsp:sp>
    <dsp:sp modelId="{65FCB50C-E47F-4D1A-9DB9-0BF5767E5307}">
      <dsp:nvSpPr>
        <dsp:cNvPr id="0" name=""/>
        <dsp:cNvSpPr/>
      </dsp:nvSpPr>
      <dsp:spPr>
        <a:xfrm>
          <a:off x="5703992" y="3111501"/>
          <a:ext cx="6125220" cy="32639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Zefektivnit zapojení výzkumných organizací do mezinárodních týmů</a:t>
          </a:r>
        </a:p>
      </dsp:txBody>
      <dsp:txXfrm>
        <a:off x="5713552" y="3121061"/>
        <a:ext cx="6106100" cy="307274"/>
      </dsp:txXfrm>
    </dsp:sp>
    <dsp:sp modelId="{61C82A82-3624-408F-A10E-5CA834260F20}">
      <dsp:nvSpPr>
        <dsp:cNvPr id="0" name=""/>
        <dsp:cNvSpPr/>
      </dsp:nvSpPr>
      <dsp:spPr>
        <a:xfrm rot="432419">
          <a:off x="5156461" y="3602184"/>
          <a:ext cx="549702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549702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7570" y="3592980"/>
        <a:ext cx="27485" cy="27485"/>
      </dsp:txXfrm>
    </dsp:sp>
    <dsp:sp modelId="{63ADF17C-0BB4-4CAF-81A4-F289FEB3C161}">
      <dsp:nvSpPr>
        <dsp:cNvPr id="0" name=""/>
        <dsp:cNvSpPr/>
      </dsp:nvSpPr>
      <dsp:spPr>
        <a:xfrm>
          <a:off x="5703992" y="3478006"/>
          <a:ext cx="6125220" cy="32639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Zvýšit spolupráci výzkumných organizací s aplikační sférou</a:t>
          </a:r>
        </a:p>
      </dsp:txBody>
      <dsp:txXfrm>
        <a:off x="5713552" y="3487566"/>
        <a:ext cx="6106100" cy="307274"/>
      </dsp:txXfrm>
    </dsp:sp>
    <dsp:sp modelId="{BE151727-FFF8-4CCE-B6E5-2177915D78BD}">
      <dsp:nvSpPr>
        <dsp:cNvPr id="0" name=""/>
        <dsp:cNvSpPr/>
      </dsp:nvSpPr>
      <dsp:spPr>
        <a:xfrm rot="2353184">
          <a:off x="5079344" y="3790251"/>
          <a:ext cx="703937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703937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3714" y="3777191"/>
        <a:ext cx="35196" cy="35196"/>
      </dsp:txXfrm>
    </dsp:sp>
    <dsp:sp modelId="{2435B084-C671-42AC-B872-5A208F31C4D5}">
      <dsp:nvSpPr>
        <dsp:cNvPr id="0" name=""/>
        <dsp:cNvSpPr/>
      </dsp:nvSpPr>
      <dsp:spPr>
        <a:xfrm>
          <a:off x="5703992" y="3854141"/>
          <a:ext cx="6125220" cy="32639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Zintenzivnit komercionalizaci výsledků výzkumných organizací </a:t>
          </a:r>
        </a:p>
      </dsp:txBody>
      <dsp:txXfrm>
        <a:off x="5713552" y="3863701"/>
        <a:ext cx="6106100" cy="307274"/>
      </dsp:txXfrm>
    </dsp:sp>
    <dsp:sp modelId="{57321F9A-DA3C-47C2-8639-A86C91F78255}">
      <dsp:nvSpPr>
        <dsp:cNvPr id="0" name=""/>
        <dsp:cNvSpPr/>
      </dsp:nvSpPr>
      <dsp:spPr>
        <a:xfrm rot="4584177">
          <a:off x="1584699" y="3926580"/>
          <a:ext cx="1583430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1583430" y="45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6829" y="3891533"/>
        <a:ext cx="79171" cy="79171"/>
      </dsp:txXfrm>
    </dsp:sp>
    <dsp:sp modelId="{A88DB80D-5669-4287-94DC-44AFB7F82BB4}">
      <dsp:nvSpPr>
        <dsp:cNvPr id="0" name=""/>
        <dsp:cNvSpPr/>
      </dsp:nvSpPr>
      <dsp:spPr>
        <a:xfrm>
          <a:off x="2562541" y="4354840"/>
          <a:ext cx="2701659" cy="691610"/>
        </a:xfrm>
        <a:prstGeom prst="roundRect">
          <a:avLst>
            <a:gd name="adj" fmla="val 10000"/>
          </a:avLst>
        </a:prstGeom>
        <a:solidFill>
          <a:srgbClr val="FFE1E1"/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4: Rozšířit počet firem s vysokým inovačním potenciálem v Plzeňském kraji</a:t>
          </a:r>
        </a:p>
      </dsp:txBody>
      <dsp:txXfrm>
        <a:off x="2582798" y="4375097"/>
        <a:ext cx="2661145" cy="651096"/>
      </dsp:txXfrm>
    </dsp:sp>
    <dsp:sp modelId="{C8EC2B70-4526-46BA-94F3-7DA5DEF79356}">
      <dsp:nvSpPr>
        <dsp:cNvPr id="0" name=""/>
        <dsp:cNvSpPr/>
      </dsp:nvSpPr>
      <dsp:spPr>
        <a:xfrm rot="19533008">
          <a:off x="5217433" y="4545259"/>
          <a:ext cx="533325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533325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0763" y="4536465"/>
        <a:ext cx="26666" cy="26666"/>
      </dsp:txXfrm>
    </dsp:sp>
    <dsp:sp modelId="{5A52A87A-21D3-41DA-9754-9F82546FDB1C}">
      <dsp:nvSpPr>
        <dsp:cNvPr id="0" name=""/>
        <dsp:cNvSpPr/>
      </dsp:nvSpPr>
      <dsp:spPr>
        <a:xfrm>
          <a:off x="5703992" y="4235753"/>
          <a:ext cx="6125220" cy="326394"/>
        </a:xfrm>
        <a:prstGeom prst="roundRect">
          <a:avLst>
            <a:gd name="adj" fmla="val 10000"/>
          </a:avLst>
        </a:prstGeom>
        <a:solidFill>
          <a:srgbClr val="FFE1E1"/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Zvýšit počet nových domácích firem založených na inovacích</a:t>
          </a:r>
        </a:p>
      </dsp:txBody>
      <dsp:txXfrm>
        <a:off x="5713552" y="4245313"/>
        <a:ext cx="6106100" cy="307274"/>
      </dsp:txXfrm>
    </dsp:sp>
    <dsp:sp modelId="{FD499ED6-2E1B-4223-8771-F81F8770796C}">
      <dsp:nvSpPr>
        <dsp:cNvPr id="0" name=""/>
        <dsp:cNvSpPr/>
      </dsp:nvSpPr>
      <dsp:spPr>
        <a:xfrm rot="576419">
          <a:off x="5261072" y="4733327"/>
          <a:ext cx="446047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446047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2945" y="4726714"/>
        <a:ext cx="22302" cy="22302"/>
      </dsp:txXfrm>
    </dsp:sp>
    <dsp:sp modelId="{56B7BB10-0252-4072-A1D2-6EF4ADDEAC99}">
      <dsp:nvSpPr>
        <dsp:cNvPr id="0" name=""/>
        <dsp:cNvSpPr/>
      </dsp:nvSpPr>
      <dsp:spPr>
        <a:xfrm>
          <a:off x="5703992" y="4611888"/>
          <a:ext cx="6125220" cy="326394"/>
        </a:xfrm>
        <a:prstGeom prst="roundRect">
          <a:avLst>
            <a:gd name="adj" fmla="val 10000"/>
          </a:avLst>
        </a:prstGeom>
        <a:solidFill>
          <a:srgbClr val="FFE1E1"/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Posílit využití inovací ve stávajících firmách</a:t>
          </a:r>
        </a:p>
      </dsp:txBody>
      <dsp:txXfrm>
        <a:off x="5713552" y="4621448"/>
        <a:ext cx="6106100" cy="307274"/>
      </dsp:txXfrm>
    </dsp:sp>
    <dsp:sp modelId="{8F81558A-4F92-43A7-A0AB-F97F977BAF99}">
      <dsp:nvSpPr>
        <dsp:cNvPr id="0" name=""/>
        <dsp:cNvSpPr/>
      </dsp:nvSpPr>
      <dsp:spPr>
        <a:xfrm rot="2730135">
          <a:off x="5170354" y="4919892"/>
          <a:ext cx="627484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627484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8409" y="4908743"/>
        <a:ext cx="31374" cy="31374"/>
      </dsp:txXfrm>
    </dsp:sp>
    <dsp:sp modelId="{E49C4864-F046-414A-B53B-05D923AE8C52}">
      <dsp:nvSpPr>
        <dsp:cNvPr id="0" name=""/>
        <dsp:cNvSpPr/>
      </dsp:nvSpPr>
      <dsp:spPr>
        <a:xfrm>
          <a:off x="5703992" y="4985018"/>
          <a:ext cx="6125220" cy="326394"/>
        </a:xfrm>
        <a:prstGeom prst="roundRect">
          <a:avLst>
            <a:gd name="adj" fmla="val 10000"/>
          </a:avLst>
        </a:prstGeom>
        <a:solidFill>
          <a:srgbClr val="FFE1E1"/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Získat významné investice s vysokým inovačním potenciálem</a:t>
          </a:r>
        </a:p>
      </dsp:txBody>
      <dsp:txXfrm>
        <a:off x="5713552" y="4994578"/>
        <a:ext cx="6106100" cy="307274"/>
      </dsp:txXfrm>
    </dsp:sp>
    <dsp:sp modelId="{7A0422FF-9088-4C1F-A0D5-2B6AC0313F39}">
      <dsp:nvSpPr>
        <dsp:cNvPr id="0" name=""/>
        <dsp:cNvSpPr/>
      </dsp:nvSpPr>
      <dsp:spPr>
        <a:xfrm rot="4932873">
          <a:off x="1002427" y="4518377"/>
          <a:ext cx="2747975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2747975" y="45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7715" y="4454216"/>
        <a:ext cx="137398" cy="137398"/>
      </dsp:txXfrm>
    </dsp:sp>
    <dsp:sp modelId="{3FA18217-65AC-41D7-AEF5-DA46A1E5C56A}">
      <dsp:nvSpPr>
        <dsp:cNvPr id="0" name=""/>
        <dsp:cNvSpPr/>
      </dsp:nvSpPr>
      <dsp:spPr>
        <a:xfrm>
          <a:off x="2562541" y="5538433"/>
          <a:ext cx="2596091" cy="691610"/>
        </a:xfrm>
        <a:prstGeom prst="roundRect">
          <a:avLst>
            <a:gd name="adj" fmla="val 10000"/>
          </a:avLst>
        </a:prstGeom>
        <a:solidFill>
          <a:srgbClr val="F2E5FF"/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5: Posílit dobré jméno Plzeňského kraje ve světě </a:t>
          </a:r>
          <a:r>
            <a:rPr lang="cs-CZ" sz="1400" b="1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VaVaI</a:t>
          </a:r>
          <a:endParaRPr lang="cs-CZ" sz="1400" b="1" i="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2798" y="5558690"/>
        <a:ext cx="2555577" cy="651096"/>
      </dsp:txXfrm>
    </dsp:sp>
    <dsp:sp modelId="{EFA0876A-69D3-4295-AA9A-A9B15C83C4A2}">
      <dsp:nvSpPr>
        <dsp:cNvPr id="0" name=""/>
        <dsp:cNvSpPr/>
      </dsp:nvSpPr>
      <dsp:spPr>
        <a:xfrm rot="19827773">
          <a:off x="5117901" y="5725192"/>
          <a:ext cx="626823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626823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5642" y="5714060"/>
        <a:ext cx="31341" cy="31341"/>
      </dsp:txXfrm>
    </dsp:sp>
    <dsp:sp modelId="{840B8626-F0FC-4B7D-B6F7-E66A4F6D3972}">
      <dsp:nvSpPr>
        <dsp:cNvPr id="0" name=""/>
        <dsp:cNvSpPr/>
      </dsp:nvSpPr>
      <dsp:spPr>
        <a:xfrm>
          <a:off x="5703992" y="5356835"/>
          <a:ext cx="6125220" cy="436773"/>
        </a:xfrm>
        <a:prstGeom prst="roundRect">
          <a:avLst>
            <a:gd name="adj" fmla="val 10000"/>
          </a:avLst>
        </a:prstGeom>
        <a:solidFill>
          <a:srgbClr val="F2E5FF"/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Vytvořit a průběžně vyhodnocovat strategii Regionálního inovačního marketingu</a:t>
          </a:r>
        </a:p>
      </dsp:txBody>
      <dsp:txXfrm>
        <a:off x="5716785" y="5369628"/>
        <a:ext cx="6099634" cy="411187"/>
      </dsp:txXfrm>
    </dsp:sp>
    <dsp:sp modelId="{0219D5B0-4757-4D69-9718-F1EC8921E3CD}">
      <dsp:nvSpPr>
        <dsp:cNvPr id="0" name=""/>
        <dsp:cNvSpPr/>
      </dsp:nvSpPr>
      <dsp:spPr>
        <a:xfrm rot="758437">
          <a:off x="5151859" y="5940854"/>
          <a:ext cx="558906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558906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7340" y="5931420"/>
        <a:ext cx="27945" cy="27945"/>
      </dsp:txXfrm>
    </dsp:sp>
    <dsp:sp modelId="{D478C7BD-952C-4FD9-8D88-A5986F53C2DD}">
      <dsp:nvSpPr>
        <dsp:cNvPr id="0" name=""/>
        <dsp:cNvSpPr/>
      </dsp:nvSpPr>
      <dsp:spPr>
        <a:xfrm>
          <a:off x="5703992" y="5843349"/>
          <a:ext cx="6125220" cy="326394"/>
        </a:xfrm>
        <a:prstGeom prst="roundRect">
          <a:avLst>
            <a:gd name="adj" fmla="val 10000"/>
          </a:avLst>
        </a:prstGeom>
        <a:solidFill>
          <a:srgbClr val="F2E5FF"/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Zavést funkční systém organizace Regionálního inovačního marketingu</a:t>
          </a:r>
        </a:p>
      </dsp:txBody>
      <dsp:txXfrm>
        <a:off x="5713552" y="5852909"/>
        <a:ext cx="6106100" cy="307274"/>
      </dsp:txXfrm>
    </dsp:sp>
    <dsp:sp modelId="{20203689-AFBB-4BFE-A05B-C09A95CCCD23}">
      <dsp:nvSpPr>
        <dsp:cNvPr id="0" name=""/>
        <dsp:cNvSpPr/>
      </dsp:nvSpPr>
      <dsp:spPr>
        <a:xfrm rot="2545585">
          <a:off x="5061900" y="6128921"/>
          <a:ext cx="738824" cy="9076"/>
        </a:xfrm>
        <a:custGeom>
          <a:avLst/>
          <a:gdLst/>
          <a:ahLst/>
          <a:cxnLst/>
          <a:rect l="0" t="0" r="0" b="0"/>
          <a:pathLst>
            <a:path>
              <a:moveTo>
                <a:pt x="0" y="4538"/>
              </a:moveTo>
              <a:lnTo>
                <a:pt x="738824" y="45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0" i="0" u="none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2842" y="6114989"/>
        <a:ext cx="36941" cy="36941"/>
      </dsp:txXfrm>
    </dsp:sp>
    <dsp:sp modelId="{F8843995-E7BF-4867-8EF8-DB21E34363DA}">
      <dsp:nvSpPr>
        <dsp:cNvPr id="0" name=""/>
        <dsp:cNvSpPr/>
      </dsp:nvSpPr>
      <dsp:spPr>
        <a:xfrm>
          <a:off x="5703992" y="6219484"/>
          <a:ext cx="6125220" cy="326394"/>
        </a:xfrm>
        <a:prstGeom prst="roundRect">
          <a:avLst>
            <a:gd name="adj" fmla="val 10000"/>
          </a:avLst>
        </a:prstGeom>
        <a:solidFill>
          <a:srgbClr val="F2E5FF"/>
        </a:solidFill>
        <a:ln w="12700" cap="flat" cmpd="sng" algn="ctr">
          <a:solidFill>
            <a:srgbClr val="134E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Realizovat marketingovou strategii a budovat identitu kraje</a:t>
          </a:r>
        </a:p>
      </dsp:txBody>
      <dsp:txXfrm>
        <a:off x="5713552" y="6229044"/>
        <a:ext cx="6106100" cy="307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5E93F-7096-4CB9-8CD1-043E8B373EE1}">
      <dsp:nvSpPr>
        <dsp:cNvPr id="0" name=""/>
        <dsp:cNvSpPr/>
      </dsp:nvSpPr>
      <dsp:spPr>
        <a:xfrm>
          <a:off x="1388" y="394909"/>
          <a:ext cx="1745163" cy="9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/>
            <a:t>Výběr prioritních aktivit</a:t>
          </a:r>
        </a:p>
      </dsp:txBody>
      <dsp:txXfrm>
        <a:off x="1388" y="394909"/>
        <a:ext cx="1745163" cy="623919"/>
      </dsp:txXfrm>
    </dsp:sp>
    <dsp:sp modelId="{F3EF95A3-ACAF-4FFF-811A-0C9C0347BC02}">
      <dsp:nvSpPr>
        <dsp:cNvPr id="0" name=""/>
        <dsp:cNvSpPr/>
      </dsp:nvSpPr>
      <dsp:spPr>
        <a:xfrm>
          <a:off x="358831" y="1018828"/>
          <a:ext cx="1745163" cy="293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Podkladem výsledky průzkumu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Diskuse rozšířené KRVVI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Identifikace možných garantů projektů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DOKONČENO</a:t>
          </a:r>
        </a:p>
      </dsp:txBody>
      <dsp:txXfrm>
        <a:off x="409945" y="1069942"/>
        <a:ext cx="1642935" cy="2835371"/>
      </dsp:txXfrm>
    </dsp:sp>
    <dsp:sp modelId="{E1E1BDA9-6090-405D-82B5-F532072B5219}">
      <dsp:nvSpPr>
        <dsp:cNvPr id="0" name=""/>
        <dsp:cNvSpPr/>
      </dsp:nvSpPr>
      <dsp:spPr>
        <a:xfrm>
          <a:off x="2011112" y="48962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2011112" y="576520"/>
        <a:ext cx="430520" cy="260697"/>
      </dsp:txXfrm>
    </dsp:sp>
    <dsp:sp modelId="{A011AB00-E231-4759-A7E9-1E204135BFFD}">
      <dsp:nvSpPr>
        <dsp:cNvPr id="0" name=""/>
        <dsp:cNvSpPr/>
      </dsp:nvSpPr>
      <dsp:spPr>
        <a:xfrm>
          <a:off x="2804794" y="394909"/>
          <a:ext cx="1745163" cy="9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/>
            <a:t>Formulace projektů</a:t>
          </a:r>
        </a:p>
      </dsp:txBody>
      <dsp:txXfrm>
        <a:off x="2804794" y="394909"/>
        <a:ext cx="1745163" cy="623919"/>
      </dsp:txXfrm>
    </dsp:sp>
    <dsp:sp modelId="{34B82904-F22B-44C1-BF33-4DF66BC1C70A}">
      <dsp:nvSpPr>
        <dsp:cNvPr id="0" name=""/>
        <dsp:cNvSpPr/>
      </dsp:nvSpPr>
      <dsp:spPr>
        <a:xfrm>
          <a:off x="3162237" y="1018828"/>
          <a:ext cx="1745163" cy="293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Vymezení projektu jeho garantem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Spolupráce RRA </a:t>
          </a:r>
          <a:br>
            <a:rPr lang="cs-CZ" sz="1600" kern="1200" dirty="0"/>
          </a:br>
          <a:r>
            <a:rPr lang="cs-CZ" sz="1600" kern="1200" dirty="0"/>
            <a:t>s garantem projektu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Nastavení základních parametrů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PROBÍHÁ</a:t>
          </a:r>
        </a:p>
      </dsp:txBody>
      <dsp:txXfrm>
        <a:off x="3213351" y="1069942"/>
        <a:ext cx="1642935" cy="2835371"/>
      </dsp:txXfrm>
    </dsp:sp>
    <dsp:sp modelId="{338B79A1-34BF-4011-B7B7-81C004F9731E}">
      <dsp:nvSpPr>
        <dsp:cNvPr id="0" name=""/>
        <dsp:cNvSpPr/>
      </dsp:nvSpPr>
      <dsp:spPr>
        <a:xfrm>
          <a:off x="4814517" y="48962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4814517" y="576520"/>
        <a:ext cx="430520" cy="260697"/>
      </dsp:txXfrm>
    </dsp:sp>
    <dsp:sp modelId="{6EAC2DD9-48A8-4074-AAA2-6C46262820E9}">
      <dsp:nvSpPr>
        <dsp:cNvPr id="0" name=""/>
        <dsp:cNvSpPr/>
      </dsp:nvSpPr>
      <dsp:spPr>
        <a:xfrm>
          <a:off x="5608199" y="394909"/>
          <a:ext cx="1745163" cy="9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/>
            <a:t>Zpracování projektových </a:t>
          </a:r>
          <a:r>
            <a:rPr lang="cs-CZ" sz="1600" b="1" kern="1200" dirty="0" err="1"/>
            <a:t>fichí</a:t>
          </a:r>
          <a:endParaRPr lang="cs-CZ" sz="1600" b="1" kern="1200" dirty="0"/>
        </a:p>
      </dsp:txBody>
      <dsp:txXfrm>
        <a:off x="5608199" y="394909"/>
        <a:ext cx="1745163" cy="623919"/>
      </dsp:txXfrm>
    </dsp:sp>
    <dsp:sp modelId="{F6402099-7781-4EF6-A5B4-8FC83EE26065}">
      <dsp:nvSpPr>
        <dsp:cNvPr id="0" name=""/>
        <dsp:cNvSpPr/>
      </dsp:nvSpPr>
      <dsp:spPr>
        <a:xfrm>
          <a:off x="5965642" y="1018828"/>
          <a:ext cx="1745163" cy="293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Strukturovaný popis projektového záměru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Podpora RRA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Optimalizace parametrů projektu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PROBÍHÁ</a:t>
          </a:r>
        </a:p>
      </dsp:txBody>
      <dsp:txXfrm>
        <a:off x="6016756" y="1069942"/>
        <a:ext cx="1642935" cy="2835371"/>
      </dsp:txXfrm>
    </dsp:sp>
    <dsp:sp modelId="{EA968B82-C01E-4E06-A55B-263C3025547F}">
      <dsp:nvSpPr>
        <dsp:cNvPr id="0" name=""/>
        <dsp:cNvSpPr/>
      </dsp:nvSpPr>
      <dsp:spPr>
        <a:xfrm>
          <a:off x="7617923" y="489621"/>
          <a:ext cx="560868" cy="434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7617923" y="576520"/>
        <a:ext cx="430520" cy="260697"/>
      </dsp:txXfrm>
    </dsp:sp>
    <dsp:sp modelId="{F17E0055-982B-46B6-8DA2-0FA9F56608A8}">
      <dsp:nvSpPr>
        <dsp:cNvPr id="0" name=""/>
        <dsp:cNvSpPr/>
      </dsp:nvSpPr>
      <dsp:spPr>
        <a:xfrm>
          <a:off x="8411604" y="394909"/>
          <a:ext cx="1745163" cy="93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/>
            <a:t>Zpracování Akčního plánu</a:t>
          </a:r>
        </a:p>
      </dsp:txBody>
      <dsp:txXfrm>
        <a:off x="8411604" y="394909"/>
        <a:ext cx="1745163" cy="623919"/>
      </dsp:txXfrm>
    </dsp:sp>
    <dsp:sp modelId="{DBB6C7D7-E6A8-46C4-BEA8-98EDF5B20058}">
      <dsp:nvSpPr>
        <dsp:cNvPr id="0" name=""/>
        <dsp:cNvSpPr/>
      </dsp:nvSpPr>
      <dsp:spPr>
        <a:xfrm>
          <a:off x="8769047" y="1018828"/>
          <a:ext cx="1745163" cy="293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Zhodnocení připravenosti projektu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Komunikace </a:t>
          </a:r>
          <a:br>
            <a:rPr lang="cs-CZ" sz="1600" kern="1200" dirty="0"/>
          </a:br>
          <a:r>
            <a:rPr lang="cs-CZ" sz="1600" kern="1200" dirty="0"/>
            <a:t>s garantem projektu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/>
            <a:t>Zasazení projektu do časového</a:t>
          </a:r>
          <a:br>
            <a:rPr lang="cs-CZ" sz="1600" kern="1200" dirty="0"/>
          </a:br>
          <a:r>
            <a:rPr lang="cs-CZ" sz="1600" kern="1200" dirty="0"/>
            <a:t>a finančního rámce</a:t>
          </a:r>
        </a:p>
      </dsp:txBody>
      <dsp:txXfrm>
        <a:off x="8820161" y="1069942"/>
        <a:ext cx="1642935" cy="2835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EF8B7-3502-473C-8348-F186854F2D2C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BEAF1-077C-4D3A-82BA-2145704D1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12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B8523-A6A4-4290-B43A-8D4C7DA6E7CD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79A1-698A-4BAC-9303-C56DF0F6B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17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27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49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10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4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36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20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66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5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81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134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8056C-4681-4456-AEC8-A22B51511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8048" y="998371"/>
            <a:ext cx="8070981" cy="308075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5B01A3-866C-40E1-AFA9-2D90EA081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8048" y="4478693"/>
            <a:ext cx="8070981" cy="88640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FFC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ADE593-C48E-4F0C-9BD6-072E0EBE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8F0-1D6B-4FBC-B0E3-14707546AC6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F5D3D1-86D5-4ED2-A676-E8BC2D82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8E1F23-6B1C-4C6E-8698-598C12FA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9648-AA42-4503-916F-A6F3CC8FF98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7B7B345-604D-4E92-AC99-DF0C30D36AD4}"/>
              </a:ext>
            </a:extLst>
          </p:cNvPr>
          <p:cNvCxnSpPr>
            <a:cxnSpLocks/>
          </p:cNvCxnSpPr>
          <p:nvPr userDrawn="1"/>
        </p:nvCxnSpPr>
        <p:spPr>
          <a:xfrm>
            <a:off x="2118048" y="4283173"/>
            <a:ext cx="8070981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3572722D-9C89-4F3E-9D88-8647D1119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240" r="-9260"/>
          <a:stretch/>
        </p:blipFill>
        <p:spPr>
          <a:xfrm>
            <a:off x="0" y="1993921"/>
            <a:ext cx="2351313" cy="427035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157037B-87B3-4AB6-9733-7CEB10CDF1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4466" y="5681049"/>
            <a:ext cx="1706247" cy="4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4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9FF92-B483-4FDF-B051-C782A886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C4CA9A-32C2-4184-9744-D6B91AB9A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C835C1-05C6-4852-AF7C-2D74C442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8F0-1D6B-4FBC-B0E3-14707546AC6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8B0F7C-0922-4B0D-92AC-25BCC528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FE7108-B688-49AD-975C-4E467B99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9648-AA42-4503-916F-A6F3CC8FF98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45CE2CF-514A-47C3-9C3F-94D6E10284A0}"/>
              </a:ext>
            </a:extLst>
          </p:cNvPr>
          <p:cNvCxnSpPr/>
          <p:nvPr userDrawn="1"/>
        </p:nvCxnSpPr>
        <p:spPr>
          <a:xfrm>
            <a:off x="838200" y="1595535"/>
            <a:ext cx="10515600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9734DEA0-88A6-48F9-9332-0CFFA2058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697" y="5933725"/>
            <a:ext cx="1233700" cy="121037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D726F38-4669-4D80-BF5A-03CA935485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7909" y="6356350"/>
            <a:ext cx="1023188" cy="2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22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4109F-9662-4146-9963-CD12D325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65C63C-D068-41DA-90B4-66683184F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831299-BEB4-4C8A-9BC7-3590566D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8F0-1D6B-4FBC-B0E3-14707546AC6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F16460-E314-45F3-B08B-A3756F70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2AEAB0-8303-49EA-A565-C693DBBA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9648-AA42-4503-916F-A6F3CC8FF98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6B295B-12B2-4167-A1B2-04A5078E9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697" y="5933725"/>
            <a:ext cx="1233700" cy="12103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C7B5B21-5F49-4D0B-BC82-DBB10CA651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7909" y="6356350"/>
            <a:ext cx="1023188" cy="2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69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C6378-B405-4CF2-9C1A-5BE4AD0F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B69089-70D4-4E65-B637-ED8F22DD8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66AC88-5B60-4B85-8ED3-2E7678231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457CD3-1F81-4949-9B7C-B2B0F1FF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8F0-1D6B-4FBC-B0E3-14707546AC6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F20177-9B97-4A09-96C5-369CD963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6B7F9E-4FDF-4F6E-A4B7-7E59C0BB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9648-AA42-4503-916F-A6F3CC8FF98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2A062A07-B866-49FA-84EB-25348B93852D}"/>
              </a:ext>
            </a:extLst>
          </p:cNvPr>
          <p:cNvCxnSpPr/>
          <p:nvPr userDrawn="1"/>
        </p:nvCxnSpPr>
        <p:spPr>
          <a:xfrm>
            <a:off x="838200" y="1595535"/>
            <a:ext cx="10515600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FC03FCCC-6E53-4C4F-937B-242FABD36B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697" y="5933725"/>
            <a:ext cx="1233700" cy="1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3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9C8B6-EC38-43A1-B276-7AF1400F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63A5213-4CDC-4A99-96D9-4E713232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489B28C-F126-44E3-9A94-6704AC7C2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E5B6038-9459-4E22-929A-88EDC4A30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F3C1F14-9C1A-40E8-B31A-2B0DECCE6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17CB606-96F4-4FA3-9648-0350F754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8F0-1D6B-4FBC-B0E3-14707546AC6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70374D2-43E1-4BB1-BADD-5AA1650F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82D912-1C26-4A99-8CFC-D19BD118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9648-AA42-4503-916F-A6F3CC8FF98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D2B7DB1-87B1-47C4-95C4-23808C68929C}"/>
              </a:ext>
            </a:extLst>
          </p:cNvPr>
          <p:cNvCxnSpPr/>
          <p:nvPr userDrawn="1"/>
        </p:nvCxnSpPr>
        <p:spPr>
          <a:xfrm>
            <a:off x="838200" y="1595535"/>
            <a:ext cx="10515600" cy="0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3F7BA44C-880F-4C26-B1C3-F78A6D9B7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697" y="5933725"/>
            <a:ext cx="1233700" cy="121037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808B2AB-5978-4BC6-8F40-A514BFFF18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7909" y="6356350"/>
            <a:ext cx="1023188" cy="2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1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Pr>
        <a:solidFill>
          <a:srgbClr val="134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FEC5D-A4FE-4141-A371-F72BBEED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99514" cy="5167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827088-8C54-4550-953F-4F11C91C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8F0-1D6B-4FBC-B0E3-14707546AC6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0E58E5-D5F1-43AC-BD49-C013C635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6A0CC6-4A8A-4467-866A-C453C4C3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9648-AA42-4503-916F-A6F3CC8FF983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4B59F63-173B-48A8-A54D-D08BA2E6D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871" t="9" r="29371" b="-9"/>
          <a:stretch/>
        </p:blipFill>
        <p:spPr>
          <a:xfrm>
            <a:off x="8775780" y="841707"/>
            <a:ext cx="3416220" cy="455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78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FA70EAC-3B06-4841-BC21-22A597BF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8F0-1D6B-4FBC-B0E3-14707546AC6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14C780-C066-4B5F-8748-CAC07B76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D67BB3-BA93-46E6-BAC5-55DE4E38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9648-AA42-4503-916F-A6F3CC8FF98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011F2F-A7C2-41E2-8807-556470040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697" y="5933725"/>
            <a:ext cx="1233700" cy="121037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C8E9E01-8F22-4CC8-B6F0-57D68C6A9F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7909" y="6356350"/>
            <a:ext cx="1023188" cy="2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3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38141-FD2B-4705-9A6F-DB966A04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F8DEE7-A7AD-479E-BAD3-10F62CA1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5FF783F-45C8-4ADC-8C66-DCD47A756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17576E-B5EB-4C91-8DB8-286F0709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8F0-1D6B-4FBC-B0E3-14707546AC6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AB5C86-BE79-4BD5-BA0E-C2903738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DCC195-6338-4200-B6BC-7778935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9648-AA42-4503-916F-A6F3CC8FF98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C8238DC-3310-446A-9946-E5EB3032C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697" y="5933725"/>
            <a:ext cx="1233700" cy="121037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875E97-D14D-453E-ADE8-B1A472B693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7909" y="6356350"/>
            <a:ext cx="1023188" cy="2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0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983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B97E4-29B2-4EEF-A39C-97D45388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3C9EE31-0E67-47EC-BE14-D7FF10F6E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CF5662B-1CA1-4F94-A92F-D29DB3454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D68ADE-412C-4A7A-A8BC-C3DF2448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8F0-1D6B-4FBC-B0E3-14707546AC6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7ACF8E-76D6-4616-B145-ED5A326D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25B110-D175-414E-8FA0-9929A40D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9648-AA42-4503-916F-A6F3CC8FF98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4902327-4D2B-4CA6-B069-5BF22970F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87909" y="6356350"/>
            <a:ext cx="1023188" cy="27172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E98BA5-10B0-463E-8798-D89B9C3029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9697" y="5933725"/>
            <a:ext cx="1233700" cy="1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5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5414F-110A-4C72-8867-C3E37455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371AC1-5C50-4E29-8557-25A45505F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807ECA-DFE4-4331-936C-353A1167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8F0-1D6B-4FBC-B0E3-14707546AC6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273435-BD08-425C-BF16-C816890E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C00DAB-2218-4C01-A41B-DB865E32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9648-AA42-4503-916F-A6F3CC8FF98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B4C69A-93D9-4515-9DF5-D76E8EE36A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697" y="5933725"/>
            <a:ext cx="1233700" cy="1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66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D1F16FC-66A3-4462-8BC3-F2CCBBB8E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A5B9E21-7F36-4DA2-87B5-89C9BDC5B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ACFA82-0E63-483D-A29F-99ECD559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88F0-1D6B-4FBC-B0E3-14707546AC6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891937-1BDA-4BF3-8EEF-0FA3FF72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0D47FC-9BB8-49F4-936A-8FB3C88B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9648-AA42-4503-916F-A6F3CC8FF98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3F3D193-DAEB-4F74-881C-80783EFB6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697" y="5933725"/>
            <a:ext cx="1233700" cy="12103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850A12A-6A28-408B-AF9F-3763B7012E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7909" y="6356350"/>
            <a:ext cx="1023188" cy="2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21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673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412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613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968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6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8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57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184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551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891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996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360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15.06.2018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0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15.06.2018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15.06.2018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4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15.06.2018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6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15.06.2018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7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15.06.2018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7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884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15.06.2018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0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15.06.2018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1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15.06.2018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79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15.06.2018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1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pPr/>
              <a:t>15.06.2018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7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0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P-KAP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P-KAP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81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03394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60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20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2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9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736D-0EF6-4FD2-8FA7-3013C715F241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97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736D-0EF6-4FD2-8FA7-3013C715F241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19F4B-DBB4-4726-91A8-F4805BA30D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04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421024C9-4215-4DB4-9A44-38B75979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5E85A2D-9620-4DE4-9C1C-B83BABA7C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671607-72A7-47F3-B7D3-17023E4DC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188F0-1D6B-4FBC-B0E3-14707546AC6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43734D-7D81-4A50-B531-E5ACD22C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C5E5A1-560B-43DD-A590-3EEEE7A35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9648-AA42-4503-916F-A6F3CC8FF9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34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134E96"/>
          </a:solidFill>
          <a:latin typeface="Calibri bold" panose="020F0702030404030204" pitchFamily="34" charset="0"/>
          <a:ea typeface="+mj-ea"/>
          <a:cs typeface="Calibri bold" panose="020F07020304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5FBF43-C72E-4F60-B0B0-736F4660D24A}" type="datetimeFigureOut">
              <a:rPr lang="cs-CZ" smtClean="0"/>
              <a:t>15.06.2018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8DF0-73CB-434D-8405-20C03FEDF87A}" type="datetimeFigureOut">
              <a:rPr lang="cs-CZ" smtClean="0"/>
              <a:pPr/>
              <a:t>15.06.2018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F3B1-D834-4C5C-8CC7-F573C9FC4A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70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2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zensky-kraj.cz/cs/kategorie/krajsky-akcni-pla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eluxfoundations.dk/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enter-info.eu/index.php/cs/e-learning-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vitsinabudoucnost.cz/o-na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www.posvitsinabudoucnost.cz/youtube_soutez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Setk&#225;n&#237;%20p&#345;&#237;jemc&#367;%20IPo%20MAP_CP%20Plze&#328;_p&#345;ehled.xlsx" TargetMode="Externa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dv.cz/media/materialy/projekty/strategicke_rizeni/Vyzva_MAP_II/ML_Struktura_informaci_z_MAP_do_KAP_v02.pdf" TargetMode="Externa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ra-pk.cz/" TargetMode="External"/><Relationship Id="rId2" Type="http://schemas.openxmlformats.org/officeDocument/2006/relationships/hyperlink" Target="http://www.pzpk.cz/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hyperlink" Target="mailto:benes@rra-pk.cz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75656"/>
            <a:ext cx="9144000" cy="1423853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cs-CZ" b="1" cap="all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9</a:t>
            </a:r>
            <a:r>
              <a:rPr lang="cs-CZ" b="1" cap="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. zasedání PS Vzdělávání</a:t>
            </a:r>
            <a:endParaRPr lang="cs-CZ" sz="16600" b="1" cap="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568584"/>
            <a:ext cx="9144000" cy="564199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solidFill>
                  <a:schemeClr val="tx2"/>
                </a:solidFill>
                <a:latin typeface="+mj-lt"/>
              </a:rPr>
              <a:t>15. 6. 2018, Plzeň</a:t>
            </a:r>
            <a:endParaRPr lang="cs-CZ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63" y="5101859"/>
            <a:ext cx="584047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9823" y="444136"/>
            <a:ext cx="11166566" cy="5956663"/>
          </a:xfrm>
        </p:spPr>
        <p:txBody>
          <a:bodyPr>
            <a:normAutofit fontScale="92500" lnSpcReduction="10000"/>
          </a:bodyPr>
          <a:lstStyle/>
          <a:p>
            <a:r>
              <a:rPr lang="cs-CZ" sz="3600" dirty="0" smtClean="0">
                <a:cs typeface="Arial" panose="020B0604020202020204" pitchFamily="34" charset="0"/>
              </a:rPr>
              <a:t>Realizace cílů KAP</a:t>
            </a:r>
          </a:p>
          <a:p>
            <a:pPr lvl="1"/>
            <a:r>
              <a:rPr lang="cs-CZ" sz="3200" dirty="0" smtClean="0">
                <a:cs typeface="Arial" panose="020B0604020202020204" pitchFamily="34" charset="0"/>
              </a:rPr>
              <a:t>tematická setkávání, setkání ředitelů</a:t>
            </a:r>
          </a:p>
          <a:p>
            <a:pPr lvl="1"/>
            <a:r>
              <a:rPr lang="cs-CZ" sz="3200" dirty="0" smtClean="0">
                <a:cs typeface="Arial" panose="020B0604020202020204" pitchFamily="34" charset="0"/>
              </a:rPr>
              <a:t>marketing technických a řemeslných oborů</a:t>
            </a:r>
          </a:p>
          <a:p>
            <a:pPr lvl="1"/>
            <a:r>
              <a:rPr lang="cs-CZ" sz="3200" dirty="0" smtClean="0">
                <a:cs typeface="Arial" panose="020B0604020202020204" pitchFamily="34" charset="0"/>
              </a:rPr>
              <a:t>realizace šablon a individuálních projektů (IROP)</a:t>
            </a:r>
          </a:p>
          <a:p>
            <a:pPr lvl="1"/>
            <a:r>
              <a:rPr lang="cs-CZ" sz="3200" dirty="0" smtClean="0">
                <a:cs typeface="Arial" panose="020B0604020202020204" pitchFamily="34" charset="0"/>
              </a:rPr>
              <a:t>projekt Podpora odborného vzdělávání v Plzeňském kraji</a:t>
            </a:r>
          </a:p>
          <a:p>
            <a:r>
              <a:rPr lang="cs-CZ" sz="3600" dirty="0">
                <a:cs typeface="Arial" panose="020B0604020202020204" pitchFamily="34" charset="0"/>
              </a:rPr>
              <a:t>4</a:t>
            </a:r>
            <a:r>
              <a:rPr lang="cs-CZ" sz="3600" dirty="0" smtClean="0">
                <a:cs typeface="Arial" panose="020B0604020202020204" pitchFamily="34" charset="0"/>
              </a:rPr>
              <a:t>. zpráva o realizaci</a:t>
            </a:r>
          </a:p>
          <a:p>
            <a:pPr lvl="1"/>
            <a:r>
              <a:rPr lang="cs-CZ" sz="3200" dirty="0" smtClean="0">
                <a:cs typeface="Arial" panose="020B0604020202020204" pitchFamily="34" charset="0"/>
              </a:rPr>
              <a:t>23. 4. 2018 podána na MŠMT</a:t>
            </a:r>
          </a:p>
          <a:p>
            <a:r>
              <a:rPr lang="cs-CZ" sz="3600" dirty="0" smtClean="0">
                <a:cs typeface="Arial" panose="020B0604020202020204" pitchFamily="34" charset="0"/>
              </a:rPr>
              <a:t>v lednu ukončen audit projektu (MF)</a:t>
            </a:r>
          </a:p>
          <a:p>
            <a:r>
              <a:rPr lang="cs-CZ" sz="3600" dirty="0" smtClean="0">
                <a:cs typeface="Arial" panose="020B0604020202020204" pitchFamily="34" charset="0"/>
              </a:rPr>
              <a:t>Personální změny realizačního týmu</a:t>
            </a:r>
          </a:p>
          <a:p>
            <a:pPr lvl="1"/>
            <a:r>
              <a:rPr lang="cs-CZ" sz="3200" dirty="0">
                <a:cs typeface="Arial" panose="020B0604020202020204" pitchFamily="34" charset="0"/>
              </a:rPr>
              <a:t>od 1. 6</a:t>
            </a:r>
            <a:r>
              <a:rPr lang="cs-CZ" sz="3200" dirty="0" smtClean="0">
                <a:cs typeface="Arial" panose="020B0604020202020204" pitchFamily="34" charset="0"/>
              </a:rPr>
              <a:t>. 2018 Mgr. Soňa Lomičková (administrativní pracovník) odchod na mateřskou </a:t>
            </a:r>
            <a:r>
              <a:rPr lang="cs-CZ" sz="3200" dirty="0" smtClean="0">
                <a:cs typeface="Arial" panose="020B0604020202020204" pitchFamily="34" charset="0"/>
              </a:rPr>
              <a:t>dovolenou</a:t>
            </a:r>
          </a:p>
          <a:p>
            <a:pPr marL="457200" lvl="1" indent="0">
              <a:buNone/>
            </a:pPr>
            <a:endParaRPr lang="cs-CZ" sz="3200" dirty="0" smtClean="0">
              <a:cs typeface="Arial" panose="020B0604020202020204" pitchFamily="34" charset="0"/>
              <a:hlinkClick r:id="rId2"/>
            </a:endParaRPr>
          </a:p>
          <a:p>
            <a:pPr marL="457200" lvl="1" indent="0">
              <a:buNone/>
            </a:pPr>
            <a:r>
              <a:rPr lang="cs-CZ" sz="3200" dirty="0" smtClean="0">
                <a:cs typeface="Arial" panose="020B0604020202020204" pitchFamily="34" charset="0"/>
                <a:hlinkClick r:id="rId2"/>
              </a:rPr>
              <a:t>http</a:t>
            </a:r>
            <a:r>
              <a:rPr lang="cs-CZ" sz="3200" dirty="0">
                <a:cs typeface="Arial" panose="020B0604020202020204" pitchFamily="34" charset="0"/>
                <a:hlinkClick r:id="rId2"/>
              </a:rPr>
              <a:t>://</a:t>
            </a:r>
            <a:r>
              <a:rPr lang="cs-CZ" sz="3200" dirty="0" smtClean="0">
                <a:cs typeface="Arial" panose="020B0604020202020204" pitchFamily="34" charset="0"/>
                <a:hlinkClick r:id="rId2"/>
              </a:rPr>
              <a:t>www.plzensky-kraj.cz/cs/kategorie/krajsky-akcni-plan</a:t>
            </a:r>
            <a:r>
              <a:rPr lang="cs-CZ" sz="3200" dirty="0" smtClean="0">
                <a:cs typeface="Arial" panose="020B0604020202020204" pitchFamily="34" charset="0"/>
              </a:rPr>
              <a:t> </a:t>
            </a:r>
            <a:endParaRPr lang="cs-CZ" sz="32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6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634" y="500017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Setkání ředitelů SŠ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33305" y="4712755"/>
            <a:ext cx="5558694" cy="160673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cs typeface="Arial" panose="020B0604020202020204" pitchFamily="34" charset="0"/>
              </a:rPr>
              <a:t>Setkání ředitelů soukromých a církevních škol</a:t>
            </a:r>
          </a:p>
          <a:p>
            <a:pPr marL="0" indent="0">
              <a:buNone/>
            </a:pPr>
            <a:r>
              <a:rPr lang="cs-CZ" sz="2400" dirty="0" smtClean="0">
                <a:cs typeface="Arial" panose="020B0604020202020204" pitchFamily="34" charset="0"/>
              </a:rPr>
              <a:t>(11. 1. 2018)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" y="1825580"/>
            <a:ext cx="6323446" cy="47425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222069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634" y="500017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Tematická setkávání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33305" y="4712755"/>
            <a:ext cx="5558694" cy="160673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cs typeface="Arial" panose="020B0604020202020204" pitchFamily="34" charset="0"/>
              </a:rPr>
              <a:t>Kritéria kvalitní školy </a:t>
            </a:r>
          </a:p>
          <a:p>
            <a:pPr marL="0" indent="0">
              <a:buNone/>
            </a:pPr>
            <a:r>
              <a:rPr lang="cs-CZ" sz="2400" dirty="0" smtClean="0">
                <a:cs typeface="Arial" panose="020B0604020202020204" pitchFamily="34" charset="0"/>
              </a:rPr>
              <a:t>(22. 3. 2018 a 18. 4. 2018)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5597"/>
            <a:ext cx="6323447" cy="42193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46" y="238475"/>
            <a:ext cx="5868553" cy="41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634" y="500017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Tematická setkávání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33305" y="4712755"/>
            <a:ext cx="5558694" cy="160673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cs typeface="Arial" panose="020B0604020202020204" pitchFamily="34" charset="0"/>
              </a:rPr>
              <a:t>Vzdělávání k občanství pro 21. století </a:t>
            </a:r>
          </a:p>
          <a:p>
            <a:pPr marL="0" indent="0">
              <a:buNone/>
            </a:pPr>
            <a:r>
              <a:rPr lang="cs-CZ" sz="2400" dirty="0" smtClean="0">
                <a:cs typeface="Arial" panose="020B0604020202020204" pitchFamily="34" charset="0"/>
              </a:rPr>
              <a:t>(</a:t>
            </a:r>
            <a:r>
              <a:rPr lang="cs-CZ" sz="2400" dirty="0">
                <a:cs typeface="Arial" panose="020B0604020202020204" pitchFamily="34" charset="0"/>
              </a:rPr>
              <a:t>5</a:t>
            </a:r>
            <a:r>
              <a:rPr lang="cs-CZ" sz="2400" dirty="0" smtClean="0">
                <a:cs typeface="Arial" panose="020B0604020202020204" pitchFamily="34" charset="0"/>
              </a:rPr>
              <a:t>. 4. 2018)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6768"/>
            <a:ext cx="6323446" cy="421930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47" y="387339"/>
            <a:ext cx="5873171" cy="39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634" y="500017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Tematická setkávání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33305" y="4712755"/>
            <a:ext cx="5558694" cy="160673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cs typeface="Arial" panose="020B0604020202020204" pitchFamily="34" charset="0"/>
              </a:rPr>
              <a:t>Spolupráce škol a firem zaměřená na potřeby žáků </a:t>
            </a:r>
          </a:p>
          <a:p>
            <a:pPr marL="0" indent="0">
              <a:buNone/>
            </a:pPr>
            <a:r>
              <a:rPr lang="cs-CZ" sz="2400" dirty="0" smtClean="0">
                <a:cs typeface="Arial" panose="020B0604020202020204" pitchFamily="34" charset="0"/>
              </a:rPr>
              <a:t>(19. 4. 2018)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8381"/>
            <a:ext cx="6323447" cy="42156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3" y="387339"/>
            <a:ext cx="5878286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634" y="500017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Tematická setkávání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33305" y="4712755"/>
            <a:ext cx="5558694" cy="160673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cs typeface="Arial" panose="020B0604020202020204" pitchFamily="34" charset="0"/>
              </a:rPr>
              <a:t>Inspirace pro výuku cizích jazyků </a:t>
            </a:r>
          </a:p>
          <a:p>
            <a:pPr marL="0" indent="0">
              <a:buNone/>
            </a:pPr>
            <a:r>
              <a:rPr lang="cs-CZ" sz="2400" dirty="0" smtClean="0">
                <a:cs typeface="Arial" panose="020B0604020202020204" pitchFamily="34" charset="0"/>
              </a:rPr>
              <a:t>(23. 4. 2018)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48" y="195943"/>
            <a:ext cx="5868552" cy="39157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585"/>
            <a:ext cx="6323448" cy="421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Podpora odborného vzdělávání v Plzeňském kraji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1166566" cy="4351338"/>
          </a:xfrm>
        </p:spPr>
        <p:txBody>
          <a:bodyPr/>
          <a:lstStyle/>
          <a:p>
            <a:r>
              <a:rPr lang="cs-CZ" dirty="0" smtClean="0">
                <a:cs typeface="Arial" panose="020B0604020202020204" pitchFamily="34" charset="0"/>
              </a:rPr>
              <a:t>Realizace od 1. 1. 2018 do 31. 12. 2020</a:t>
            </a:r>
          </a:p>
          <a:p>
            <a:r>
              <a:rPr lang="cs-CZ" dirty="0" smtClean="0">
                <a:cs typeface="Arial" panose="020B0604020202020204" pitchFamily="34" charset="0"/>
              </a:rPr>
              <a:t>Rozběhla se realizace jednotlivých KA: </a:t>
            </a: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None/>
            </a:pPr>
            <a:r>
              <a:rPr lang="cs-CZ" sz="2200" dirty="0">
                <a:cs typeface="Arial" panose="020B0604020202020204" pitchFamily="34" charset="0"/>
              </a:rPr>
              <a:t>	</a:t>
            </a:r>
            <a:r>
              <a:rPr lang="cs-CZ" sz="2200" dirty="0" smtClean="0"/>
              <a:t>KA2</a:t>
            </a:r>
            <a:r>
              <a:rPr lang="cs-CZ" sz="2200" dirty="0"/>
              <a:t>: Podpora polytechnického a odborného vzdělávání </a:t>
            </a: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None/>
            </a:pPr>
            <a:r>
              <a:rPr lang="cs-CZ" sz="2200" dirty="0" smtClean="0"/>
              <a:t>	KA3</a:t>
            </a:r>
            <a:r>
              <a:rPr lang="cs-CZ" sz="2200" dirty="0"/>
              <a:t>: Rozvoj karierového poradenství na SŠ s přesahem na ZŠ</a:t>
            </a: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None/>
            </a:pPr>
            <a:r>
              <a:rPr lang="cs-CZ" sz="2200" dirty="0" smtClean="0"/>
              <a:t>	KA4</a:t>
            </a:r>
            <a:r>
              <a:rPr lang="cs-CZ" sz="2200" dirty="0"/>
              <a:t>: Podpora čtenářské a matematické gramotnosti na SŠ a ZŠ</a:t>
            </a:r>
          </a:p>
          <a:p>
            <a:r>
              <a:rPr lang="cs-CZ" dirty="0" smtClean="0">
                <a:cs typeface="Arial" panose="020B0604020202020204" pitchFamily="34" charset="0"/>
              </a:rPr>
              <a:t>14. 5. 2018 proběhla v </a:t>
            </a:r>
            <a:r>
              <a:rPr lang="cs-CZ" dirty="0" err="1" smtClean="0">
                <a:cs typeface="Arial" panose="020B0604020202020204" pitchFamily="34" charset="0"/>
              </a:rPr>
              <a:t>Techmanii</a:t>
            </a:r>
            <a:r>
              <a:rPr lang="cs-CZ" dirty="0" smtClean="0">
                <a:cs typeface="Arial" panose="020B0604020202020204" pitchFamily="34" charset="0"/>
              </a:rPr>
              <a:t> soutěž robotiky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17 týmů SŠ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15 týmů ZŠ</a:t>
            </a:r>
          </a:p>
          <a:p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8451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003" y="409899"/>
            <a:ext cx="3995057" cy="1325563"/>
          </a:xfrm>
        </p:spPr>
        <p:txBody>
          <a:bodyPr/>
          <a:lstStyle/>
          <a:p>
            <a:r>
              <a:rPr lang="cs-CZ" sz="4000" b="1" dirty="0" smtClean="0">
                <a:solidFill>
                  <a:srgbClr val="4472C4">
                    <a:lumMod val="75000"/>
                  </a:srgbClr>
                </a:solidFill>
                <a:cs typeface="Arial" panose="020B0604020202020204" pitchFamily="34" charset="0"/>
              </a:rPr>
              <a:t>Soutěž robotiky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" y="2390057"/>
            <a:ext cx="5956663" cy="446794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55" y="0"/>
            <a:ext cx="6203245" cy="45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4" y="0"/>
            <a:ext cx="10334171" cy="68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2763640"/>
            <a:ext cx="10487025" cy="1499616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1. Zahájení, schválení programu, schválení hostů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Harmonogram výzev IROP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1166566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cs typeface="Arial" panose="020B0604020202020204" pitchFamily="34" charset="0"/>
              </a:rPr>
              <a:t>Výzva IROP č. 86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Infrastruktura vedoucí k přechodu do škol hlavního vzdělávacího proudu a k samostatnému způsobu života</a:t>
            </a:r>
            <a:endParaRPr lang="cs-CZ" dirty="0">
              <a:cs typeface="Arial" panose="020B0604020202020204" pitchFamily="34" charset="0"/>
            </a:endParaRPr>
          </a:p>
          <a:p>
            <a:pPr lvl="1"/>
            <a:r>
              <a:rPr lang="cs-CZ" dirty="0">
                <a:cs typeface="Arial" panose="020B0604020202020204" pitchFamily="34" charset="0"/>
              </a:rPr>
              <a:t>v</a:t>
            </a:r>
            <a:r>
              <a:rPr lang="cs-CZ" dirty="0" smtClean="0">
                <a:cs typeface="Arial" panose="020B0604020202020204" pitchFamily="34" charset="0"/>
              </a:rPr>
              <a:t>ýzva pro speciální školy zřízené podle §</a:t>
            </a:r>
            <a:r>
              <a:rPr lang="cs-CZ" dirty="0" smtClean="0">
                <a:cs typeface="Arial" panose="020B0604020202020204" pitchFamily="34" charset="0"/>
              </a:rPr>
              <a:t>16 a poradny</a:t>
            </a:r>
            <a:endParaRPr lang="cs-CZ" dirty="0" smtClean="0"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předpoklad vyhlášení v srpnu 2018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alokace cca 536 mil. Kč</a:t>
            </a:r>
          </a:p>
          <a:p>
            <a:pPr marL="457200" lvl="1" indent="0">
              <a:buNone/>
            </a:pPr>
            <a:endParaRPr lang="cs-CZ" dirty="0" smtClean="0">
              <a:cs typeface="Arial" panose="020B0604020202020204" pitchFamily="34" charset="0"/>
            </a:endParaRPr>
          </a:p>
          <a:p>
            <a:r>
              <a:rPr lang="cs-CZ" dirty="0">
                <a:cs typeface="Arial" panose="020B0604020202020204" pitchFamily="34" charset="0"/>
              </a:rPr>
              <a:t>Výzva IROP č. </a:t>
            </a:r>
            <a:r>
              <a:rPr lang="cs-CZ" dirty="0" smtClean="0">
                <a:cs typeface="Arial" panose="020B0604020202020204" pitchFamily="34" charset="0"/>
              </a:rPr>
              <a:t>87, 88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Infrastruktura pro předškolní vzdělávání II.</a:t>
            </a:r>
          </a:p>
          <a:p>
            <a:pPr lvl="1"/>
            <a:r>
              <a:rPr lang="cs-CZ" dirty="0">
                <a:cs typeface="Arial" panose="020B0604020202020204" pitchFamily="34" charset="0"/>
              </a:rPr>
              <a:t>předpoklad vyhlášení v září 2018</a:t>
            </a:r>
          </a:p>
          <a:p>
            <a:pPr lvl="1"/>
            <a:r>
              <a:rPr lang="cs-CZ" dirty="0">
                <a:cs typeface="Arial" panose="020B0604020202020204" pitchFamily="34" charset="0"/>
              </a:rPr>
              <a:t>alokace cca </a:t>
            </a:r>
            <a:r>
              <a:rPr lang="cs-CZ" dirty="0" smtClean="0">
                <a:cs typeface="Arial" panose="020B0604020202020204" pitchFamily="34" charset="0"/>
              </a:rPr>
              <a:t>700 </a:t>
            </a:r>
            <a:r>
              <a:rPr lang="cs-CZ" dirty="0">
                <a:cs typeface="Arial" panose="020B0604020202020204" pitchFamily="34" charset="0"/>
              </a:rPr>
              <a:t>mil. Kč</a:t>
            </a:r>
          </a:p>
          <a:p>
            <a:pPr marL="457200" lvl="1" indent="0">
              <a:buNone/>
            </a:pPr>
            <a:endParaRPr lang="cs-CZ" dirty="0">
              <a:cs typeface="Arial" panose="020B0604020202020204" pitchFamily="34" charset="0"/>
            </a:endParaRPr>
          </a:p>
          <a:p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1435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Harmonogram výzev OP VVV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7"/>
            <a:ext cx="11166566" cy="4753655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>
                <a:cs typeface="Arial" panose="020B0604020202020204" pitchFamily="34" charset="0"/>
              </a:rPr>
              <a:t>Šablony II</a:t>
            </a:r>
          </a:p>
          <a:p>
            <a:pPr lvl="1"/>
            <a:r>
              <a:rPr lang="cs-CZ" sz="2800" dirty="0" smtClean="0">
                <a:cs typeface="Arial" panose="020B0604020202020204" pitchFamily="34" charset="0"/>
              </a:rPr>
              <a:t>vyhlášeny 28. 2. 2018, ukončení do 28. 6. 2019</a:t>
            </a:r>
          </a:p>
          <a:p>
            <a:pPr lvl="1"/>
            <a:r>
              <a:rPr lang="cs-CZ" sz="2800" dirty="0" smtClean="0">
                <a:cs typeface="Arial" panose="020B0604020202020204" pitchFamily="34" charset="0"/>
              </a:rPr>
              <a:t>MŠ, ZŠ, ZUŠ, SVČ, ŠD a ŠK</a:t>
            </a:r>
          </a:p>
          <a:p>
            <a:r>
              <a:rPr lang="cs-CZ" sz="3200" dirty="0" smtClean="0">
                <a:cs typeface="Arial" panose="020B0604020202020204" pitchFamily="34" charset="0"/>
              </a:rPr>
              <a:t>Implementace strategie digitálního vzdělávání II</a:t>
            </a:r>
          </a:p>
          <a:p>
            <a:pPr lvl="1"/>
            <a:r>
              <a:rPr lang="cs-CZ" sz="2800" dirty="0" smtClean="0">
                <a:cs typeface="Arial" panose="020B0604020202020204" pitchFamily="34" charset="0"/>
              </a:rPr>
              <a:t>předpoklad vyhlášení v říjnu 2018</a:t>
            </a:r>
          </a:p>
          <a:p>
            <a:r>
              <a:rPr lang="cs-CZ" sz="3200" dirty="0" smtClean="0">
                <a:cs typeface="Arial" panose="020B0604020202020204" pitchFamily="34" charset="0"/>
              </a:rPr>
              <a:t>Šablony pro SŠ a VOŠ II + nově domovy mládeže</a:t>
            </a:r>
          </a:p>
          <a:p>
            <a:pPr lvl="1"/>
            <a:r>
              <a:rPr lang="cs-CZ" sz="2800" dirty="0" smtClean="0">
                <a:cs typeface="Arial" panose="020B0604020202020204" pitchFamily="34" charset="0"/>
              </a:rPr>
              <a:t>předpoklad vyhlášení v prosinci 2018</a:t>
            </a:r>
          </a:p>
          <a:p>
            <a:pPr lvl="1"/>
            <a:r>
              <a:rPr lang="cs-CZ" sz="2800" dirty="0">
                <a:cs typeface="Arial" panose="020B0604020202020204" pitchFamily="34" charset="0"/>
              </a:rPr>
              <a:t>školy bez ŠAP (ale s PA): 200 tis. + počet žáků v denním studiu x 2000</a:t>
            </a:r>
          </a:p>
          <a:p>
            <a:pPr lvl="1"/>
            <a:r>
              <a:rPr lang="cs-CZ" sz="2800" dirty="0">
                <a:cs typeface="Arial" panose="020B0604020202020204" pitchFamily="34" charset="0"/>
              </a:rPr>
              <a:t>školy se ŠAP: 300 tis. + počet žáků v denním studiu x </a:t>
            </a:r>
            <a:r>
              <a:rPr lang="cs-CZ" sz="2800" dirty="0" smtClean="0">
                <a:cs typeface="Arial" panose="020B0604020202020204" pitchFamily="34" charset="0"/>
              </a:rPr>
              <a:t>3000</a:t>
            </a:r>
          </a:p>
          <a:p>
            <a:pPr lvl="1"/>
            <a:r>
              <a:rPr lang="cs-CZ" sz="2800" dirty="0" smtClean="0">
                <a:cs typeface="Arial" panose="020B0604020202020204" pitchFamily="34" charset="0"/>
              </a:rPr>
              <a:t>DM: 100 tis. + počet žáků x 1800</a:t>
            </a:r>
            <a:endParaRPr lang="cs-CZ" sz="2800" dirty="0">
              <a:cs typeface="Arial" panose="020B0604020202020204" pitchFamily="34" charset="0"/>
            </a:endParaRPr>
          </a:p>
          <a:p>
            <a:pPr lvl="1"/>
            <a:endParaRPr lang="cs-CZ" sz="2800" dirty="0" smtClean="0">
              <a:cs typeface="Arial" panose="020B0604020202020204" pitchFamily="34" charset="0"/>
            </a:endParaRPr>
          </a:p>
          <a:p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0962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Harmonogram dalších aktivit KAP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1166566" cy="4351338"/>
          </a:xfrm>
        </p:spPr>
        <p:txBody>
          <a:bodyPr>
            <a:normAutofit/>
          </a:bodyPr>
          <a:lstStyle/>
          <a:p>
            <a:r>
              <a:rPr lang="cs-CZ" sz="3200" dirty="0"/>
              <a:t>P</a:t>
            </a:r>
            <a:r>
              <a:rPr lang="cs-CZ" sz="3200" dirty="0" smtClean="0"/>
              <a:t>rojektové záměry k RIS3 strategii</a:t>
            </a:r>
          </a:p>
          <a:p>
            <a:r>
              <a:rPr lang="cs-CZ" sz="3200" dirty="0" smtClean="0"/>
              <a:t>Evaluace KAP, jednání platforem</a:t>
            </a:r>
          </a:p>
          <a:p>
            <a:r>
              <a:rPr lang="cs-CZ" sz="3200" dirty="0" smtClean="0"/>
              <a:t>Školská inkluzivní koncepce kraje</a:t>
            </a:r>
          </a:p>
          <a:p>
            <a:pPr marL="457200" lvl="1" indent="0">
              <a:buNone/>
            </a:pPr>
            <a:r>
              <a:rPr lang="cs-CZ" sz="2800" dirty="0" smtClean="0"/>
              <a:t>= KAP2 pro oblast inkluze</a:t>
            </a:r>
          </a:p>
          <a:p>
            <a:r>
              <a:rPr lang="cs-CZ" sz="3200" dirty="0" smtClean="0"/>
              <a:t>Setkání ředitelů, tematická setkávání</a:t>
            </a:r>
          </a:p>
          <a:p>
            <a:r>
              <a:rPr lang="cs-CZ" sz="3200" dirty="0" smtClean="0"/>
              <a:t>Analýza věkové struktury pedagogů ZŠ v PK, aktualizace analýzy věkové struktury pedagogů SŠ</a:t>
            </a:r>
          </a:p>
        </p:txBody>
      </p:sp>
    </p:spTree>
    <p:extLst>
      <p:ext uri="{BB962C8B-B14F-4D97-AF65-F5344CB8AC3E}">
        <p14:creationId xmlns:p14="http://schemas.microsoft.com/office/powerpoint/2010/main" val="42476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75228"/>
            <a:ext cx="79248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46"/>
            <a:r>
              <a:rPr lang="cs-CZ" sz="44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P-KAP v PK  </a:t>
            </a:r>
            <a:br>
              <a:rPr lang="cs-CZ" sz="44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44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aktuální stav</a:t>
            </a:r>
            <a:endParaRPr lang="en-US" sz="44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33599" y="2761534"/>
            <a:ext cx="457200" cy="4572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9601200" y="3733800"/>
            <a:ext cx="457200" cy="4572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02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39800" y="1158915"/>
            <a:ext cx="10414000" cy="514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Dokončený počet akčních plánů</a:t>
            </a:r>
            <a:endParaRPr lang="en-US" sz="2133" b="1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34x ŠAP 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– 30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(k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31.3.2018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- tedy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s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podpisovou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doložkou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) 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+ 4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 po termínu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2x PA – 1 + 1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po termínu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endParaRPr lang="en-US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Akční plány 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 procesu tvorby – 5 SŠ</a:t>
            </a:r>
            <a:endParaRPr lang="en-US" sz="2133" b="1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2 školy se blíží finální verzi ŠAP 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3 školy jsou zatím v počátečních fázích tvorby ŠAP (bude to spíš ŠAP 2)</a:t>
            </a: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>
              <a:spcBef>
                <a:spcPts val="267"/>
              </a:spcBef>
            </a:pP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>
              <a:spcBef>
                <a:spcPts val="267"/>
              </a:spcBef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Žádný plán: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16 škol (vč. 2 VÚ)</a:t>
            </a:r>
          </a:p>
          <a:p>
            <a:pPr defTabSz="914446">
              <a:spcBef>
                <a:spcPts val="267"/>
              </a:spcBef>
            </a:pP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>
              <a:spcBef>
                <a:spcPts val="267"/>
              </a:spcBef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Akční plány škol dle zřizovatele: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ŠAP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- 28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škol krajských +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2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církevní a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4 soukromé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2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PA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(1 od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soukromé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školy, 1 od krajské)</a:t>
            </a: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Akční plánování škol v Plzeňském kraji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24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618588" y="1193800"/>
            <a:ext cx="5020212" cy="581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cs-CZ" sz="1867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Okres	Zkratka	</a:t>
            </a:r>
            <a:r>
              <a:rPr lang="cs-CZ" sz="1867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	zřizovatel</a:t>
            </a:r>
            <a:endParaRPr lang="cs-CZ" sz="1867" b="1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DO	G Domažlice	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DO	VOŠ, OA, SZŠ Domažlice	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DO	ZŠ a OA HT	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KT	G 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Klatovy		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KT	SOŠ a SOU Sušice	KRAJ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KT	SPŠ Klatovy	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KT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SŠZP Klatovy	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KT	SŠ Horažďovice	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PJ	</a:t>
            </a:r>
            <a:r>
              <a:rPr lang="cs-CZ" sz="1867" dirty="0" err="1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CiŠ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Plzeň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CÍRKEV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PJ	G 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Blovice		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PJ	SŠ a ZŠ Oselce	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KRAJ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PS	G a SOŠ Plasy	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PS	SŠ Kralovice	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RO	G a SOŠ 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Rokycany	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RO	SŠ Rokycany	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T	G 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Tachov		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T	SŠŽ a ZŠ Planá	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T	SŠ Bor	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		KRAJ</a:t>
            </a:r>
            <a:endParaRPr lang="cs-CZ" sz="1867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endParaRPr lang="cs-CZ" sz="17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Akční plánování škol v Plzeňském kraji – přehled hotových plánů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125894" y="1193800"/>
            <a:ext cx="5181600" cy="555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6"/>
            <a:r>
              <a:rPr lang="cs-CZ" sz="1867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Okres	Zkratka			zřizovatel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AHCR Plzeň		SOUKR.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 	CG Plzeň 		CÍRKEV 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GFK a ZŠ Plzeň		SOUKR.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GLP Plzeň		KRAJ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K Plzeň			KRAJ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OA Plzeň		KRAJ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POA Plzeň		SOUKR.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</a:t>
            </a:r>
            <a:r>
              <a:rPr lang="cs-CZ" sz="1867" dirty="0" err="1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SaPSŠ</a:t>
            </a:r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 Plzeň		SOUKR.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SOŠ OUUD Plzeň	KRAJ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SOUE Plzeň		KRAJ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SOUS Plzeň		KRAJ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SPŠD Plzeň		KRAJ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SPŠS Plzeň		KRAJ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SPŠS a SOŠ prof. Švejcara, Plzeň					KRAJ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SŠINFIS Plzeň		KRAJ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SZŠ a VOŠZ Plzeň	KRAJ</a:t>
            </a:r>
          </a:p>
          <a:p>
            <a:pPr defTabSz="914446"/>
            <a:r>
              <a:rPr lang="cs-CZ" sz="1867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PM	VOŠ ZMV Plzeň		SOUKR.</a:t>
            </a:r>
          </a:p>
        </p:txBody>
      </p:sp>
    </p:spTree>
    <p:extLst>
      <p:ext uri="{BB962C8B-B14F-4D97-AF65-F5344CB8AC3E}">
        <p14:creationId xmlns:p14="http://schemas.microsoft.com/office/powerpoint/2010/main" val="9895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39800" y="1158915"/>
            <a:ext cx="10414000" cy="2756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>
              <a:spcBef>
                <a:spcPts val="267"/>
              </a:spcBef>
            </a:pP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Většina 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škol, která se na začátku rozhodla, že plán udělá, jej také udělala.</a:t>
            </a:r>
            <a:endParaRPr lang="cs-CZ" sz="2133" b="1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304815" indent="-304815" defTabSz="914446"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odhadované plánované minimum 28 ks překonáno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(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136%)</a:t>
            </a:r>
          </a:p>
          <a:p>
            <a:pPr marL="304815" indent="-304815" defTabSz="914446"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maximální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odhadovaný počet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37 ks asi také o 1 ks překonáme (103%)</a:t>
            </a:r>
          </a:p>
          <a:p>
            <a:pPr defTabSz="914446"/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Z celkových 55 SŠ se nezapojilo necelých 18% škol (10 ks), dalších 10 SŠ se zapojilo, ale zatím plán nedokončilo (5 má aspoň 1. verzi, ostatní nic)</a:t>
            </a: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304815" indent="-304815" defTabSz="914446">
              <a:buFont typeface="Arial" panose="020B0604020202020204" pitchFamily="34" charset="0"/>
              <a:buChar char="•"/>
            </a:pP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Akční plánování škol v Plzeňském kraji</a:t>
            </a:r>
            <a:endParaRPr lang="cs-CZ" dirty="0"/>
          </a:p>
        </p:txBody>
      </p:sp>
      <p:grpSp>
        <p:nvGrpSpPr>
          <p:cNvPr id="5" name="Group 3"/>
          <p:cNvGrpSpPr/>
          <p:nvPr/>
        </p:nvGrpSpPr>
        <p:grpSpPr>
          <a:xfrm>
            <a:off x="2286000" y="3901724"/>
            <a:ext cx="660401" cy="572786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8630922" y="5317757"/>
            <a:ext cx="665478" cy="622983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bdélník 10"/>
          <p:cNvSpPr/>
          <p:nvPr/>
        </p:nvSpPr>
        <p:spPr>
          <a:xfrm>
            <a:off x="2285999" y="3909415"/>
            <a:ext cx="7010400" cy="20622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914446"/>
            <a:endParaRPr lang="cs-CZ" sz="2667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 defTabSz="914446"/>
            <a:r>
              <a:rPr lang="cs-CZ" sz="2667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Děkuji všem zúčastněným </a:t>
            </a:r>
          </a:p>
          <a:p>
            <a:pPr algn="ctr" defTabSz="914446"/>
            <a:r>
              <a:rPr lang="cs-CZ" sz="2667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za podporu, spolupráci a aktivní nasazení! </a:t>
            </a:r>
          </a:p>
          <a:p>
            <a:pPr algn="ctr" defTabSz="914446"/>
            <a:r>
              <a:rPr lang="cs-CZ" sz="48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48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6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23974" y="1397000"/>
            <a:ext cx="10414000" cy="478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spcBef>
                <a:spcPts val="267"/>
              </a:spcBef>
            </a:pP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Podpora několika formami: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seminář ve škole (motivace k AP, metodika spolupráce, nabídka podpory)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semináře k oblastem intervencí a nepovinným tématům (Plzeň / Praha)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individuální podpora odborným garantem / metodičkou (mail, telefon, osobně) – konzultace tvorby, revize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individuální podpora ze strany garantů intervence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mapování inkluze ve školách (možno využít do analýzy v plánu)</a:t>
            </a:r>
          </a:p>
          <a:p>
            <a:pPr defTabSz="914446">
              <a:spcBef>
                <a:spcPts val="267"/>
              </a:spcBef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→ 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Reflektivní 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zprávy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pro projekt P-KAP k podpoře, kterou školy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využily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>
              <a:spcBef>
                <a:spcPts val="267"/>
              </a:spcBef>
            </a:pP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Od podzimu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vyhodnotit ŠAP/PA „v poločase“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pokračování v mapování inkluze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semináře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- sdílení zkušeností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(?)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748" y="536173"/>
            <a:ext cx="11004452" cy="831125"/>
          </a:xfrm>
        </p:spPr>
        <p:txBody>
          <a:bodyPr/>
          <a:lstStyle/>
          <a:p>
            <a:r>
              <a:rPr lang="cs-CZ" dirty="0" smtClean="0"/>
              <a:t>Akční plánování škol v Plzeňském kraji – reflexe podpory od P-KAP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2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39800" y="1158915"/>
            <a:ext cx="10414000" cy="547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Dotazníkové šetření II.</a:t>
            </a:r>
            <a:endParaRPr lang="en-US" sz="2133" b="1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do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prázdnin – wordovský dotazník pro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přípravu (bez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investic, ale s nepovinnými tématy)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realizace elektronicky na podzim (říjen) 2018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* </a:t>
            </a:r>
            <a:r>
              <a:rPr lang="cs-CZ" sz="2133" dirty="0" err="1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videometodika</a:t>
            </a: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>
              <a:spcBef>
                <a:spcPts val="267"/>
              </a:spcBef>
            </a:pP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Mapování inkluze na SŠ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* průběžná zpráva a souhrn doporučení (říjen 2018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)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– výsledky z cca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40% SŠ </a:t>
            </a: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okračování v mapování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endParaRPr lang="cs-CZ" sz="2133" b="1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>
              <a:spcBef>
                <a:spcPts val="267"/>
              </a:spcBef>
            </a:pP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→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 Výstupy budou k dispozici RT KAP (pro KAP 2), pro MŠMT (evaluace šablon, zohlednění v dalších výzvách)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>
              <a:spcBef>
                <a:spcPts val="267"/>
              </a:spcBef>
            </a:pP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Od podzimu –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 příprava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na tvorbu KAP 2</a:t>
            </a:r>
          </a:p>
          <a:p>
            <a:pPr defTabSz="914446">
              <a:spcBef>
                <a:spcPts val="267"/>
              </a:spcBef>
            </a:pPr>
            <a:endParaRPr lang="cs-CZ" sz="2133" b="1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Akční plánování škol v Plzeňském kraji – výhled do konce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41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23974" y="1076651"/>
            <a:ext cx="10414000" cy="5438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endParaRPr lang="cs-CZ" sz="2133" b="1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/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Odborné vzdělávání – Nadace VELUX</a:t>
            </a:r>
            <a:endParaRPr lang="en-US" sz="2133" b="1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grantové příležitosti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na poli odborného vzdělávání a odborné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praxe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podpora na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projekty škol, organizací občanského sektoru, místních inovátorů a veřejných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institucí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i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nformační setkání: 2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. 7. 2018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od 13:00 do 15:30 ve </a:t>
            </a:r>
            <a:r>
              <a:rPr lang="cs-CZ" sz="2133" dirty="0" err="1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Willenbergově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 sále, Novotného lávka 5, Praha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1 (přihláška do 22. 6. 2018)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znění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výzvy je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hlinkClick r:id="rId3"/>
              </a:rPr>
              <a:t>na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hlinkClick r:id="rId3"/>
              </a:rPr>
              <a:t>stánkách </a:t>
            </a:r>
            <a:r>
              <a:rPr lang="cs-CZ" sz="2133" dirty="0" err="1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Velux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cs-CZ" sz="2133" dirty="0" err="1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Foundation</a:t>
            </a: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>
              <a:spcBef>
                <a:spcPts val="267"/>
              </a:spcBef>
            </a:pPr>
            <a:endParaRPr lang="cs-CZ" sz="2133" b="1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>
              <a:spcBef>
                <a:spcPts val="267"/>
              </a:spcBef>
            </a:pP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Podnikavost v SOŠ – mezinárodní projekt ENTER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mezinárodní závěrečná 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konference 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- 26. 6. 2018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 Průhonicích u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Prahy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hlinkClick r:id="rId4"/>
              </a:rPr>
              <a:t>E-kurz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 pro učitele a lektory v OV 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„Jak na výchovu k podnikavosti“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a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nalytické i učební materiály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 tipů na závěr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46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 zasedání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5291"/>
            <a:ext cx="10748554" cy="4872446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Zahájení, schválení programu, schválení hostů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Schválení Dodatku č. 2 ke Statutu PS Vzdělávání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Schválení Dodatku č. 1 k Jednacímu řádu PS Vzdělávání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Aktuální informace k realizaci projektu „Krajský akční plán rozvoje vzdělávání Plzeňského kraje“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Místní akční plány – Od MAP I. k MAP II. v Plzeňském kraji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Informace k aktualizaci RIS3 strategie Plzeňského kraje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Teritoriální pakt zaměstnanosti Plzeňského kraje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Diskuse, 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různé</a:t>
            </a: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2400" dirty="0" smtClean="0">
                <a:ea typeface="Calibri" panose="020F0502020204030204" pitchFamily="34" charset="0"/>
              </a:rPr>
              <a:t>Závěr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035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23974" y="1076651"/>
            <a:ext cx="10414000" cy="474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spcBef>
                <a:spcPts val="267"/>
              </a:spcBef>
            </a:pP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Kariérové směřování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k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náborovým a PR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aktivitám vznikla platforma 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hlinkClick r:id="rId3"/>
              </a:rPr>
              <a:t>Posviť si na budoucnost</a:t>
            </a:r>
            <a:endParaRPr lang="cs-CZ" sz="2133" b="1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>
              <a:spcBef>
                <a:spcPts val="267"/>
              </a:spcBef>
            </a:pPr>
            <a:endParaRPr lang="cs-CZ" sz="2133" b="1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>
              <a:spcBef>
                <a:spcPts val="267"/>
              </a:spcBef>
            </a:pP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Veletrh 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Posviť si na budoucnost 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–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SŠ, VŠ, Zaměstnavatelé + další SP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DEPO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-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9. – 10. 11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.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2018, registrace už běží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>
              <a:spcBef>
                <a:spcPts val="267"/>
              </a:spcBef>
            </a:pPr>
            <a:r>
              <a:rPr lang="cs-CZ" sz="2133" b="1" dirty="0" err="1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Youtube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 soutěž 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pro žáky SŠ –</a:t>
            </a:r>
            <a:r>
              <a:rPr lang="cs-CZ" sz="21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hlinkClick r:id="rId4"/>
              </a:rPr>
              <a:t>registrace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 od 25. 6. do 15. 9. 2018</a:t>
            </a: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cílem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je podpora náboru u žáků ZŠ -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žáci SŠ vytvoří propagační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video na téma proč si vybrat naši školu. </a:t>
            </a: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Vyhlášení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vítěze bude na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veletrhu 9. 11. 2018</a:t>
            </a:r>
            <a:b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</a:b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defTabSz="914446">
              <a:spcBef>
                <a:spcPts val="267"/>
              </a:spcBef>
            </a:pP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Z hlediska ŠAP se to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vztahuje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k oblasti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i k </a:t>
            </a:r>
            <a:r>
              <a:rPr lang="cs-CZ" sz="2133" dirty="0" err="1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VkP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 a případně i ICT </a:t>
            </a:r>
            <a:r>
              <a:rPr lang="cs-CZ" sz="21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</a:rPr>
              <a:t>gramotnosti.</a:t>
            </a: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304815" indent="-304815" defTabSz="914446">
              <a:spcBef>
                <a:spcPts val="267"/>
              </a:spcBef>
              <a:buFont typeface="Arial" panose="020B0604020202020204" pitchFamily="34" charset="0"/>
              <a:buChar char="•"/>
            </a:pPr>
            <a:endParaRPr lang="cs-CZ" sz="2133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 tipů na závěr</a:t>
            </a:r>
            <a:endParaRPr lang="cs-CZ" dirty="0"/>
          </a:p>
        </p:txBody>
      </p:sp>
      <p:grpSp>
        <p:nvGrpSpPr>
          <p:cNvPr id="4" name="Group 3"/>
          <p:cNvGrpSpPr/>
          <p:nvPr/>
        </p:nvGrpSpPr>
        <p:grpSpPr>
          <a:xfrm>
            <a:off x="3403600" y="5580140"/>
            <a:ext cx="457200" cy="457200"/>
            <a:chOff x="6324600" y="4114799"/>
            <a:chExt cx="685800" cy="685800"/>
          </a:xfrm>
        </p:grpSpPr>
        <p:cxnSp>
          <p:nvCxnSpPr>
            <p:cNvPr id="5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"/>
          <p:cNvGrpSpPr/>
          <p:nvPr/>
        </p:nvGrpSpPr>
        <p:grpSpPr>
          <a:xfrm rot="10800000">
            <a:off x="7772400" y="5964171"/>
            <a:ext cx="457200" cy="457200"/>
            <a:chOff x="6324600" y="4114799"/>
            <a:chExt cx="685800" cy="685800"/>
          </a:xfrm>
        </p:grpSpPr>
        <p:cxnSp>
          <p:nvCxnSpPr>
            <p:cNvPr id="8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2"/>
          <p:cNvSpPr txBox="1"/>
          <p:nvPr/>
        </p:nvSpPr>
        <p:spPr>
          <a:xfrm rot="10800000" flipV="1">
            <a:off x="3149600" y="5614394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spcBef>
                <a:spcPts val="267"/>
              </a:spcBef>
            </a:pPr>
            <a:r>
              <a:rPr lang="cs-CZ" sz="44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A o čem víte vy?</a:t>
            </a:r>
          </a:p>
        </p:txBody>
      </p:sp>
    </p:spTree>
    <p:extLst>
      <p:ext uri="{BB962C8B-B14F-4D97-AF65-F5344CB8AC3E}">
        <p14:creationId xmlns:p14="http://schemas.microsoft.com/office/powerpoint/2010/main" val="9497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6920" y="145438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cs-CZ" sz="44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</a:t>
            </a:r>
            <a:r>
              <a:rPr lang="cs-CZ" sz="44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ěkuji vám za pozornost</a:t>
            </a:r>
            <a:endParaRPr lang="en-US" sz="44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75840" y="1336039"/>
            <a:ext cx="457200" cy="4572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9296400" y="1854200"/>
            <a:ext cx="457200" cy="4572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"/>
          <p:cNvSpPr txBox="1"/>
          <p:nvPr/>
        </p:nvSpPr>
        <p:spPr>
          <a:xfrm>
            <a:off x="2026920" y="3276601"/>
            <a:ext cx="8173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cs-CZ" sz="2400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Mgr. Pavla Chocholová</a:t>
            </a:r>
            <a:br>
              <a:rPr lang="cs-CZ" sz="2400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Odborný garant v Plzeňském kraji</a:t>
            </a:r>
            <a:r>
              <a:rPr lang="cs-CZ" sz="2400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cs-CZ" sz="2400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cs-CZ" sz="2400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 defTabSz="914446"/>
            <a:r>
              <a:rPr lang="cs-CZ" sz="2400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+</a:t>
            </a:r>
            <a:r>
              <a:rPr lang="cs-CZ" sz="2400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420 775 583 517, 371 519 141</a:t>
            </a:r>
            <a:br>
              <a:rPr lang="cs-CZ" sz="2400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pavla.chocholova@nuv.cz</a:t>
            </a:r>
            <a:br>
              <a:rPr lang="cs-CZ" sz="2400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Tylova 33, 301 00 Plzeň</a:t>
            </a:r>
            <a:endParaRPr lang="en-US" sz="2400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5</a:t>
            </a:r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Místní akční plány – Od MAP I. k MAP II. v Plzeňském kraji</a:t>
            </a:r>
          </a:p>
        </p:txBody>
      </p:sp>
    </p:spTree>
    <p:extLst>
      <p:ext uri="{BB962C8B-B14F-4D97-AF65-F5344CB8AC3E}">
        <p14:creationId xmlns:p14="http://schemas.microsoft.com/office/powerpoint/2010/main" val="2362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05302" y="2367171"/>
            <a:ext cx="1044946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MAP I k MAP II v Plzeňském kraji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Zasedání Pracovní skupiny Vzdělávání pro území   </a:t>
            </a:r>
            <a:b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Plzeňského kraje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7200" y="5511114"/>
            <a:ext cx="567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č. CZ.02.3.68/0.0/0.0/15_001/0000283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704113" y="5515428"/>
            <a:ext cx="6154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				15. 6. 2018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5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Strategické řízení a plánování ve školách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 územích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Realizuje: NIDV</a:t>
            </a:r>
          </a:p>
          <a:p>
            <a:r>
              <a:rPr lang="cs-CZ" sz="3600" dirty="0" smtClean="0"/>
              <a:t>Doba trvání: 1. 3. 2016 – 30. 11. 2021</a:t>
            </a:r>
          </a:p>
          <a:p>
            <a:r>
              <a:rPr lang="cs-CZ" sz="3600" dirty="0" smtClean="0"/>
              <a:t>Cílová skupina</a:t>
            </a:r>
            <a:r>
              <a:rPr lang="cs-CZ" sz="3600" dirty="0"/>
              <a:t>: pedagogičtí pracovníci, vedoucí pracovníci škol a školských zařízení, zaměstnanci veřejné správy a zřizovatelů škol působící ve vzdělávací </a:t>
            </a:r>
            <a:r>
              <a:rPr lang="cs-CZ" sz="3600" dirty="0" smtClean="0"/>
              <a:t>politice, </a:t>
            </a:r>
            <a:r>
              <a:rPr lang="cs-CZ" sz="3600" b="1" dirty="0" smtClean="0"/>
              <a:t>příjemci </a:t>
            </a:r>
            <a:r>
              <a:rPr lang="cs-CZ" sz="3600" b="1" dirty="0" err="1" smtClean="0"/>
              <a:t>IPo</a:t>
            </a:r>
            <a:r>
              <a:rPr lang="cs-CZ" sz="3600" b="1" dirty="0" smtClean="0"/>
              <a:t> MAP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5056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Principy projektu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Vytvářet podmínky </a:t>
            </a:r>
            <a:r>
              <a:rPr lang="cs-CZ" b="1" dirty="0"/>
              <a:t>pro efektivní strategické řízení a plánování </a:t>
            </a:r>
            <a:r>
              <a:rPr lang="cs-CZ" dirty="0"/>
              <a:t>ve školách a </a:t>
            </a:r>
            <a:r>
              <a:rPr lang="cs-CZ" b="1" dirty="0"/>
              <a:t>v územích s akcentem na pedagogické vedení (</a:t>
            </a:r>
            <a:r>
              <a:rPr lang="cs-CZ" b="1" dirty="0" err="1" smtClean="0"/>
              <a:t>leadership</a:t>
            </a:r>
            <a:r>
              <a:rPr lang="cs-CZ" b="1" dirty="0" smtClean="0"/>
              <a:t>)</a:t>
            </a:r>
            <a:r>
              <a:rPr lang="cs-CZ" dirty="0" smtClean="0"/>
              <a:t>.</a:t>
            </a:r>
          </a:p>
          <a:p>
            <a:r>
              <a:rPr lang="cs-CZ" dirty="0" smtClean="0"/>
              <a:t>Ověřit systém </a:t>
            </a:r>
            <a:r>
              <a:rPr lang="cs-CZ" dirty="0"/>
              <a:t>intenzivní podpory škol směřující k podpoře kompetencí pedagogických pracovníků v oblasti strategického managementu vedoucí ke zvyšování kvality vzdělávání. </a:t>
            </a:r>
            <a:endParaRPr lang="cs-CZ" dirty="0" smtClean="0"/>
          </a:p>
          <a:p>
            <a:r>
              <a:rPr lang="cs-CZ" b="1" dirty="0" smtClean="0"/>
              <a:t>Prohloubit spolupráci </a:t>
            </a:r>
            <a:r>
              <a:rPr lang="cs-CZ" b="1" dirty="0"/>
              <a:t>mezi vedením škol, zřizovateli a dalšími aktéry vzdělávací politiky při tvorbě místního akčního </a:t>
            </a:r>
            <a:r>
              <a:rPr lang="cs-CZ" b="1" dirty="0" smtClean="0"/>
              <a:t>plánu.</a:t>
            </a:r>
          </a:p>
          <a:p>
            <a:r>
              <a:rPr lang="cs-CZ" b="1" dirty="0" smtClean="0"/>
              <a:t>Poskytovat </a:t>
            </a:r>
            <a:r>
              <a:rPr lang="cs-CZ" b="1" dirty="0"/>
              <a:t>příjemcům </a:t>
            </a:r>
            <a:r>
              <a:rPr lang="cs-CZ" b="1" dirty="0" err="1"/>
              <a:t>IPo</a:t>
            </a:r>
            <a:r>
              <a:rPr lang="cs-CZ" b="1" dirty="0"/>
              <a:t> MAP </a:t>
            </a:r>
            <a:r>
              <a:rPr lang="cs-CZ" b="1" dirty="0" smtClean="0"/>
              <a:t>metodickou </a:t>
            </a:r>
            <a:r>
              <a:rPr lang="cs-CZ" b="1" dirty="0"/>
              <a:t>a koordinační podporu. </a:t>
            </a:r>
          </a:p>
        </p:txBody>
      </p:sp>
    </p:spTree>
    <p:extLst>
      <p:ext uri="{BB962C8B-B14F-4D97-AF65-F5344CB8AC3E}">
        <p14:creationId xmlns:p14="http://schemas.microsoft.com/office/powerpoint/2010/main" val="27372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131" y="0"/>
            <a:ext cx="10515600" cy="117547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Místní akční plány rozvoje vzdělávání 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4663"/>
            <a:ext cx="10515600" cy="47923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 smtClean="0"/>
              <a:t>Cíle MAP I </a:t>
            </a:r>
            <a:r>
              <a:rPr lang="cs-CZ" dirty="0" smtClean="0"/>
              <a:t>- rozvoj kvalitního a </a:t>
            </a:r>
            <a:r>
              <a:rPr lang="cs-CZ" dirty="0" err="1" smtClean="0"/>
              <a:t>inkluzivního</a:t>
            </a:r>
            <a:r>
              <a:rPr lang="cs-CZ" dirty="0" smtClean="0"/>
              <a:t> vzdělávání dětí a žáků do 15 let, podpora partnerství a spolupráce klíčových aktérů ve vzdělávání</a:t>
            </a:r>
          </a:p>
          <a:p>
            <a:pPr algn="just"/>
            <a:r>
              <a:rPr lang="cs-CZ" b="1" dirty="0" smtClean="0"/>
              <a:t>Pracovní orgány </a:t>
            </a:r>
            <a:r>
              <a:rPr lang="cs-CZ" dirty="0" smtClean="0"/>
              <a:t>- Řídicí výbor, pracovní skupiny, realizační tým </a:t>
            </a:r>
          </a:p>
          <a:p>
            <a:pPr algn="just"/>
            <a:r>
              <a:rPr lang="cs-CZ" b="1" dirty="0" smtClean="0"/>
              <a:t>Výstupy projektu: </a:t>
            </a:r>
            <a:endParaRPr lang="cs-CZ" dirty="0" smtClean="0"/>
          </a:p>
          <a:p>
            <a:pPr algn="just">
              <a:buNone/>
            </a:pPr>
            <a:r>
              <a:rPr lang="cs-CZ" dirty="0" smtClean="0"/>
              <a:t>	- 	Analytická část MAP včetně </a:t>
            </a:r>
            <a:r>
              <a:rPr lang="cs-CZ" dirty="0" err="1" smtClean="0"/>
              <a:t>SWOT</a:t>
            </a:r>
            <a:r>
              <a:rPr lang="cs-CZ" dirty="0" smtClean="0"/>
              <a:t> 3 analýz</a:t>
            </a:r>
          </a:p>
          <a:p>
            <a:pPr algn="just">
              <a:buNone/>
            </a:pPr>
            <a:r>
              <a:rPr lang="cs-CZ" dirty="0" smtClean="0"/>
              <a:t>	-	Strategický rámec MAP pro území SO </a:t>
            </a:r>
            <a:r>
              <a:rPr lang="cs-CZ" dirty="0" err="1" smtClean="0"/>
              <a:t>ORP</a:t>
            </a:r>
            <a:r>
              <a:rPr lang="cs-CZ" dirty="0" smtClean="0"/>
              <a:t> do roku 2023  - vzdělávací </a:t>
            </a:r>
          </a:p>
          <a:p>
            <a:pPr algn="just">
              <a:buNone/>
            </a:pPr>
            <a:r>
              <a:rPr lang="cs-CZ" dirty="0" smtClean="0"/>
              <a:t>		vize, cíle a opatření, přehled investičních záměrů škol</a:t>
            </a:r>
          </a:p>
          <a:p>
            <a:pPr algn="just">
              <a:buNone/>
            </a:pPr>
            <a:r>
              <a:rPr lang="cs-CZ" dirty="0" smtClean="0"/>
              <a:t>	-	Akční plán - aktivity škol, aktivity spolupráce, infrastruktura</a:t>
            </a:r>
          </a:p>
          <a:p>
            <a:pPr algn="just">
              <a:buNone/>
            </a:pPr>
            <a:r>
              <a:rPr lang="cs-CZ" dirty="0" smtClean="0"/>
              <a:t>	-	Finální dokument Místní akční plán rozvoje vzdělávání pro SO </a:t>
            </a:r>
            <a:r>
              <a:rPr lang="cs-CZ" dirty="0" err="1" smtClean="0"/>
              <a:t>ORP</a:t>
            </a:r>
            <a:r>
              <a:rPr lang="cs-CZ" dirty="0" smtClean="0"/>
              <a:t> </a:t>
            </a:r>
          </a:p>
          <a:p>
            <a:pPr algn="just"/>
            <a:r>
              <a:rPr lang="cs-CZ" b="1" dirty="0" smtClean="0"/>
              <a:t>Budování znalostních kapacit </a:t>
            </a:r>
            <a:r>
              <a:rPr lang="cs-CZ" dirty="0" smtClean="0"/>
              <a:t>- vzdělávací akce pro pedagogy, ředitele, žáky, rodiče</a:t>
            </a:r>
          </a:p>
          <a:p>
            <a:pPr marL="342900" indent="-342900" algn="just" defTabSz="457200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2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69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131" y="0"/>
            <a:ext cx="10515600" cy="117547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Realizátoři MAP 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7546" y="1204686"/>
            <a:ext cx="11026454" cy="4972277"/>
          </a:xfrm>
        </p:spPr>
        <p:txBody>
          <a:bodyPr numCol="2">
            <a:normAutofit fontScale="92500"/>
          </a:bodyPr>
          <a:lstStyle/>
          <a:p>
            <a:r>
              <a:rPr lang="cs-CZ" dirty="0" smtClean="0"/>
              <a:t>MAS Český les, z.s. (</a:t>
            </a:r>
            <a:r>
              <a:rPr lang="cs-CZ" dirty="0" err="1" smtClean="0"/>
              <a:t>ORP</a:t>
            </a:r>
            <a:r>
              <a:rPr lang="cs-CZ" dirty="0" smtClean="0"/>
              <a:t> Domažlice)</a:t>
            </a:r>
          </a:p>
          <a:p>
            <a:r>
              <a:rPr lang="cs-CZ" dirty="0" smtClean="0"/>
              <a:t>MAS Český les  (</a:t>
            </a:r>
            <a:r>
              <a:rPr lang="cs-CZ" dirty="0" err="1" smtClean="0"/>
              <a:t>ORP</a:t>
            </a:r>
            <a:r>
              <a:rPr lang="cs-CZ" dirty="0" smtClean="0"/>
              <a:t> Horšovský Týn)</a:t>
            </a:r>
          </a:p>
          <a:p>
            <a:r>
              <a:rPr lang="cs-CZ" dirty="0" smtClean="0"/>
              <a:t>MAS Radbuza, z.s. (</a:t>
            </a:r>
            <a:r>
              <a:rPr lang="cs-CZ" dirty="0" err="1" smtClean="0"/>
              <a:t>ORP</a:t>
            </a:r>
            <a:r>
              <a:rPr lang="cs-CZ" dirty="0" smtClean="0"/>
              <a:t> </a:t>
            </a:r>
            <a:r>
              <a:rPr lang="cs-CZ" dirty="0" err="1" smtClean="0"/>
              <a:t>Nýřany</a:t>
            </a:r>
            <a:r>
              <a:rPr lang="cs-CZ" dirty="0" smtClean="0"/>
              <a:t>)	</a:t>
            </a:r>
          </a:p>
          <a:p>
            <a:r>
              <a:rPr lang="cs-CZ" dirty="0" smtClean="0"/>
              <a:t>MAS Radbuza, z.s. (</a:t>
            </a:r>
            <a:r>
              <a:rPr lang="cs-CZ" dirty="0" err="1" smtClean="0"/>
              <a:t>ORP</a:t>
            </a:r>
            <a:r>
              <a:rPr lang="cs-CZ" dirty="0" smtClean="0"/>
              <a:t> </a:t>
            </a:r>
            <a:r>
              <a:rPr lang="cs-CZ" dirty="0" err="1" smtClean="0"/>
              <a:t>Stod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Statutární město Plzeň (</a:t>
            </a:r>
            <a:r>
              <a:rPr lang="cs-CZ" dirty="0" err="1" smtClean="0"/>
              <a:t>ORP</a:t>
            </a:r>
            <a:r>
              <a:rPr lang="cs-CZ" dirty="0" smtClean="0"/>
              <a:t> Plzeň - město)</a:t>
            </a:r>
          </a:p>
          <a:p>
            <a:r>
              <a:rPr lang="cs-CZ" dirty="0" smtClean="0"/>
              <a:t>MAS sv. Jana z Nepomuku, z.s. (</a:t>
            </a:r>
            <a:r>
              <a:rPr lang="cs-CZ" dirty="0" err="1" smtClean="0"/>
              <a:t>ORP</a:t>
            </a:r>
            <a:r>
              <a:rPr lang="cs-CZ" dirty="0" smtClean="0"/>
              <a:t>   Nepomuk)</a:t>
            </a:r>
          </a:p>
          <a:p>
            <a:r>
              <a:rPr lang="cs-CZ" dirty="0" smtClean="0"/>
              <a:t>MAS </a:t>
            </a:r>
            <a:r>
              <a:rPr lang="cs-CZ" dirty="0" err="1" smtClean="0"/>
              <a:t>Světovina</a:t>
            </a:r>
            <a:r>
              <a:rPr lang="cs-CZ" dirty="0" smtClean="0"/>
              <a:t>, o.p.s. (</a:t>
            </a:r>
            <a:r>
              <a:rPr lang="cs-CZ" dirty="0" err="1" smtClean="0"/>
              <a:t>ORP</a:t>
            </a:r>
            <a:r>
              <a:rPr lang="cs-CZ" dirty="0" smtClean="0"/>
              <a:t> Rokycany)</a:t>
            </a:r>
          </a:p>
          <a:p>
            <a:r>
              <a:rPr lang="cs-CZ" dirty="0" smtClean="0"/>
              <a:t> MAS </a:t>
            </a:r>
            <a:r>
              <a:rPr lang="cs-CZ" dirty="0" err="1" smtClean="0"/>
              <a:t>Světovina</a:t>
            </a:r>
            <a:r>
              <a:rPr lang="cs-CZ" dirty="0" smtClean="0"/>
              <a:t>, o.p.s. (</a:t>
            </a:r>
            <a:r>
              <a:rPr lang="cs-CZ" dirty="0" err="1" smtClean="0"/>
              <a:t>ORP</a:t>
            </a:r>
            <a:r>
              <a:rPr lang="cs-CZ" dirty="0" smtClean="0"/>
              <a:t> </a:t>
            </a:r>
            <a:r>
              <a:rPr lang="cs-CZ" dirty="0" err="1" smtClean="0"/>
              <a:t>Kralovice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MAS Pošumaví, z.s. (</a:t>
            </a:r>
            <a:r>
              <a:rPr lang="cs-CZ" dirty="0" err="1" smtClean="0"/>
              <a:t>ORP</a:t>
            </a:r>
            <a:r>
              <a:rPr lang="cs-CZ" dirty="0" smtClean="0"/>
              <a:t> Horažďovice)</a:t>
            </a:r>
          </a:p>
          <a:p>
            <a:r>
              <a:rPr lang="cs-CZ" dirty="0" smtClean="0"/>
              <a:t>MAS Pošumaví, z.s  (</a:t>
            </a:r>
            <a:r>
              <a:rPr lang="cs-CZ" dirty="0" err="1" smtClean="0"/>
              <a:t>ORP</a:t>
            </a:r>
            <a:r>
              <a:rPr lang="cs-CZ" dirty="0" smtClean="0"/>
              <a:t> Sušice)          </a:t>
            </a:r>
          </a:p>
          <a:p>
            <a:r>
              <a:rPr lang="cs-CZ" dirty="0" smtClean="0"/>
              <a:t>MAS Pošumaví, z.s. (</a:t>
            </a:r>
            <a:r>
              <a:rPr lang="cs-CZ" dirty="0" err="1" smtClean="0"/>
              <a:t>ORP</a:t>
            </a:r>
            <a:r>
              <a:rPr lang="cs-CZ" dirty="0" smtClean="0"/>
              <a:t> Klatovy)</a:t>
            </a:r>
          </a:p>
          <a:p>
            <a:r>
              <a:rPr lang="cs-CZ" dirty="0" smtClean="0"/>
              <a:t>MAS </a:t>
            </a:r>
            <a:r>
              <a:rPr lang="cs-CZ" dirty="0" err="1" smtClean="0"/>
              <a:t>Aktivios</a:t>
            </a:r>
            <a:r>
              <a:rPr lang="cs-CZ" dirty="0" smtClean="0"/>
              <a:t>, z.s. (</a:t>
            </a:r>
            <a:r>
              <a:rPr lang="cs-CZ" dirty="0" err="1" smtClean="0"/>
              <a:t>ORP</a:t>
            </a:r>
            <a:r>
              <a:rPr lang="cs-CZ" dirty="0" smtClean="0"/>
              <a:t> Přeštice)</a:t>
            </a:r>
          </a:p>
          <a:p>
            <a:r>
              <a:rPr lang="cs-CZ" dirty="0" smtClean="0"/>
              <a:t>MAS </a:t>
            </a:r>
            <a:r>
              <a:rPr lang="cs-CZ" dirty="0" err="1" smtClean="0"/>
              <a:t>Aktivios</a:t>
            </a:r>
            <a:r>
              <a:rPr lang="cs-CZ" dirty="0" smtClean="0"/>
              <a:t>, z.s. (</a:t>
            </a:r>
            <a:r>
              <a:rPr lang="cs-CZ" dirty="0" err="1" smtClean="0"/>
              <a:t>ORP</a:t>
            </a:r>
            <a:r>
              <a:rPr lang="cs-CZ" dirty="0" smtClean="0"/>
              <a:t> </a:t>
            </a:r>
            <a:r>
              <a:rPr lang="cs-CZ" dirty="0" err="1" smtClean="0"/>
              <a:t>Blovice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MAS Český Západ, z.s. (</a:t>
            </a:r>
            <a:r>
              <a:rPr lang="cs-CZ" dirty="0" err="1" smtClean="0"/>
              <a:t>ORP</a:t>
            </a:r>
            <a:r>
              <a:rPr lang="cs-CZ" dirty="0" smtClean="0"/>
              <a:t> Stříbro)</a:t>
            </a:r>
          </a:p>
          <a:p>
            <a:r>
              <a:rPr lang="cs-CZ" dirty="0" smtClean="0"/>
              <a:t>MAS Zlatá cesta, o.p.s. (</a:t>
            </a:r>
            <a:r>
              <a:rPr lang="cs-CZ" dirty="0" err="1" smtClean="0"/>
              <a:t>ORP</a:t>
            </a:r>
            <a:r>
              <a:rPr lang="cs-CZ" dirty="0" smtClean="0"/>
              <a:t> Tachov)</a:t>
            </a:r>
          </a:p>
          <a:p>
            <a:pPr marL="342900" indent="-342900" algn="just" defTabSz="457200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2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743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131" y="0"/>
            <a:ext cx="10515600" cy="117547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Výzva MAP II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3372" y="1611086"/>
            <a:ext cx="9960428" cy="4565876"/>
          </a:xfrm>
        </p:spPr>
        <p:txBody>
          <a:bodyPr>
            <a:normAutofit/>
          </a:bodyPr>
          <a:lstStyle/>
          <a:p>
            <a:r>
              <a:rPr lang="cs-CZ" sz="2600" dirty="0" smtClean="0"/>
              <a:t>Výzva  </a:t>
            </a:r>
            <a:r>
              <a:rPr lang="cs-CZ" sz="2600" dirty="0" err="1" smtClean="0"/>
              <a:t>OP</a:t>
            </a:r>
            <a:r>
              <a:rPr lang="cs-CZ" sz="2600" dirty="0" smtClean="0"/>
              <a:t> </a:t>
            </a:r>
            <a:r>
              <a:rPr lang="cs-CZ" sz="2600" dirty="0" err="1" smtClean="0"/>
              <a:t>VVV</a:t>
            </a:r>
            <a:r>
              <a:rPr lang="cs-CZ" sz="2600" dirty="0" smtClean="0"/>
              <a:t>  č. 02_17_047 - Místní akční plán rozvoje vzdělávání II</a:t>
            </a:r>
          </a:p>
          <a:p>
            <a:r>
              <a:rPr lang="cs-CZ" sz="2600" dirty="0" smtClean="0"/>
              <a:t> Vyhlášení výzvy:  15. 11. 2017 </a:t>
            </a:r>
          </a:p>
          <a:p>
            <a:r>
              <a:rPr lang="cs-CZ" sz="2600" dirty="0" smtClean="0"/>
              <a:t>Průběžné uzávěrky příjmu žádostí: 29.12. 2017, 15.2. 2018, 15. 5. 2018, 22.6. 2018, 14.9. 2018 a </a:t>
            </a:r>
            <a:r>
              <a:rPr lang="cs-CZ" sz="2600" b="1" dirty="0" smtClean="0"/>
              <a:t>31. 10. 2018</a:t>
            </a:r>
          </a:p>
          <a:p>
            <a:r>
              <a:rPr lang="cs-CZ" sz="2600" dirty="0" smtClean="0"/>
              <a:t>Oprávnění žadatelé: MAS, obce, svazky  a spolky obcí</a:t>
            </a:r>
          </a:p>
          <a:p>
            <a:r>
              <a:rPr lang="cs-CZ" sz="2600" dirty="0" smtClean="0"/>
              <a:t>Každý žadatel je povinen do projektu zapojit min. 11 </a:t>
            </a:r>
            <a:r>
              <a:rPr lang="cs-CZ" sz="2600" dirty="0" err="1" smtClean="0"/>
              <a:t>IZO</a:t>
            </a:r>
            <a:r>
              <a:rPr lang="cs-CZ" sz="2600" dirty="0" smtClean="0"/>
              <a:t> </a:t>
            </a:r>
          </a:p>
          <a:p>
            <a:r>
              <a:rPr lang="cs-CZ" sz="2600" dirty="0" smtClean="0"/>
              <a:t>Zapojení zástupců min. 70 % škol zřizovaných v území správního obvodu ORP </a:t>
            </a:r>
          </a:p>
          <a:p>
            <a:pPr marL="342900" indent="-342900" algn="just" defTabSz="457200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2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996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131" y="0"/>
            <a:ext cx="10515600" cy="117547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Cíle MAP II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0800" y="1727200"/>
            <a:ext cx="9405258" cy="4449762"/>
          </a:xfrm>
        </p:spPr>
        <p:txBody>
          <a:bodyPr>
            <a:normAutofit/>
          </a:bodyPr>
          <a:lstStyle/>
          <a:p>
            <a:pPr lvl="0" algn="just"/>
            <a:r>
              <a:rPr lang="cs-CZ" sz="2600" dirty="0" smtClean="0"/>
              <a:t>Hlavním cílem je zlepšení kvality vzdělávání dětí a žáků do 15 let </a:t>
            </a:r>
            <a:r>
              <a:rPr lang="cs-CZ" sz="2600" b="1" dirty="0" smtClean="0"/>
              <a:t>prostřednictvím rozvoje partnerství, podpory spolupráce </a:t>
            </a:r>
            <a:r>
              <a:rPr lang="cs-CZ" sz="2600" dirty="0" smtClean="0"/>
              <a:t>zřizovatelů, škol, školských zařízení, rodičů, žáků i široké veřejnosti.</a:t>
            </a:r>
          </a:p>
          <a:p>
            <a:pPr lvl="0" algn="just">
              <a:buNone/>
            </a:pPr>
            <a:endParaRPr lang="cs-CZ" sz="1000" dirty="0" smtClean="0"/>
          </a:p>
          <a:p>
            <a:pPr lvl="0" algn="just"/>
            <a:r>
              <a:rPr lang="cs-CZ" sz="2600" dirty="0" smtClean="0"/>
              <a:t>Projekt podporuje společné plánování a sdílení vzdělávacích aktivit </a:t>
            </a:r>
            <a:br>
              <a:rPr lang="cs-CZ" sz="2600" dirty="0" smtClean="0"/>
            </a:br>
            <a:r>
              <a:rPr lang="cs-CZ" sz="2600" dirty="0" smtClean="0"/>
              <a:t>v území.</a:t>
            </a:r>
          </a:p>
          <a:p>
            <a:pPr lvl="0" algn="just"/>
            <a:endParaRPr lang="cs-CZ" sz="1000" dirty="0" smtClean="0"/>
          </a:p>
          <a:p>
            <a:pPr lvl="0" algn="just"/>
            <a:r>
              <a:rPr lang="cs-CZ" sz="2600" dirty="0" smtClean="0"/>
              <a:t>MAP II </a:t>
            </a:r>
            <a:r>
              <a:rPr lang="cs-CZ" sz="2600" b="1" dirty="0" smtClean="0"/>
              <a:t>navazuje na dosažené cíle MAP I </a:t>
            </a:r>
            <a:r>
              <a:rPr lang="cs-CZ" sz="2600" dirty="0" smtClean="0"/>
              <a:t>a obsahuje aktivity, které školám umožní naplnění vzdělávací vize, rozvoj potenciálu </a:t>
            </a:r>
            <a:br>
              <a:rPr lang="cs-CZ" sz="2600" dirty="0" smtClean="0"/>
            </a:br>
            <a:r>
              <a:rPr lang="cs-CZ" sz="2600" dirty="0" smtClean="0"/>
              <a:t>a spolupráce prostřednictvím neinvestičních aktivit.</a:t>
            </a:r>
          </a:p>
          <a:p>
            <a:pPr marL="342900" indent="-342900" algn="just" defTabSz="457200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2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64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946366"/>
            <a:ext cx="10487025" cy="2316890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2. Schválení Dodatku č. 2 ke Statutu PS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985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131" y="0"/>
            <a:ext cx="10515600" cy="117547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MAP II - povinné aktivity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0799" y="1727200"/>
            <a:ext cx="9608457" cy="444976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cs-CZ" sz="2600" dirty="0" smtClean="0"/>
              <a:t>1.       Řízení projektu</a:t>
            </a:r>
          </a:p>
          <a:p>
            <a:pPr lvl="0" algn="just">
              <a:buNone/>
            </a:pPr>
            <a:r>
              <a:rPr lang="cs-CZ" sz="2600" dirty="0" smtClean="0"/>
              <a:t>2.       Rozvoj a aktualizace MAP</a:t>
            </a:r>
          </a:p>
          <a:p>
            <a:pPr lvl="0" algn="just">
              <a:buNone/>
            </a:pPr>
            <a:r>
              <a:rPr lang="cs-CZ" sz="2600" dirty="0" smtClean="0"/>
              <a:t>3.       Evaluace a monitoring MAP</a:t>
            </a:r>
          </a:p>
          <a:p>
            <a:pPr lvl="0" algn="just">
              <a:buNone/>
            </a:pPr>
            <a:r>
              <a:rPr lang="cs-CZ" sz="2600" dirty="0" smtClean="0"/>
              <a:t>4.       Implementace MAP </a:t>
            </a:r>
          </a:p>
          <a:p>
            <a:pPr algn="just">
              <a:buNone/>
            </a:pPr>
            <a:r>
              <a:rPr lang="cs-CZ" sz="2600" dirty="0" smtClean="0"/>
              <a:t>		- realizace konkrétních opatření, aktivit spolupráce vedoucích 	ke zvýšení kvality vzdělávání v území v souladu s výstupy MAP I</a:t>
            </a:r>
          </a:p>
          <a:p>
            <a:pPr algn="just">
              <a:buNone/>
            </a:pPr>
            <a:endParaRPr lang="cs-CZ" sz="2600" dirty="0" smtClean="0"/>
          </a:p>
          <a:p>
            <a:pPr algn="just">
              <a:spcBef>
                <a:spcPts val="0"/>
              </a:spcBef>
              <a:buNone/>
            </a:pPr>
            <a:r>
              <a:rPr lang="cs-CZ" sz="2600" dirty="0" smtClean="0"/>
              <a:t>Podpora škol v plánování - povinné zapojení zástupců všech škol 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2600" dirty="0" smtClean="0"/>
              <a:t>(odborný tým) pro přenos reálných potřeb ze škol do plánů MAP II.</a:t>
            </a:r>
            <a:endParaRPr lang="cs-CZ" sz="2400" dirty="0" smtClean="0"/>
          </a:p>
          <a:p>
            <a:pPr marL="342900" indent="-342900" algn="just" defTabSz="457200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2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614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131" y="0"/>
            <a:ext cx="10515600" cy="117547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Realizátoři MAP II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191" y="1161143"/>
            <a:ext cx="10561834" cy="5268686"/>
          </a:xfrm>
        </p:spPr>
        <p:txBody>
          <a:bodyPr>
            <a:normAutofit fontScale="25000" lnSpcReduction="20000"/>
          </a:bodyPr>
          <a:lstStyle/>
          <a:p>
            <a:r>
              <a:rPr lang="cs-CZ" sz="9600" dirty="0" smtClean="0"/>
              <a:t>MAS Český les, z.s. (</a:t>
            </a:r>
            <a:r>
              <a:rPr lang="cs-CZ" sz="9600" dirty="0" err="1" smtClean="0"/>
              <a:t>ORP</a:t>
            </a:r>
            <a:r>
              <a:rPr lang="cs-CZ" sz="9600" dirty="0" smtClean="0"/>
              <a:t> Domažlice + </a:t>
            </a:r>
            <a:r>
              <a:rPr lang="cs-CZ" sz="9600" dirty="0" err="1" smtClean="0"/>
              <a:t>ORP</a:t>
            </a:r>
            <a:r>
              <a:rPr lang="cs-CZ" sz="9600" dirty="0" smtClean="0"/>
              <a:t> Horšovský Týn) -1.4. 2018  - 31.3. 2022</a:t>
            </a:r>
          </a:p>
          <a:p>
            <a:r>
              <a:rPr lang="cs-CZ" sz="9600" dirty="0" smtClean="0"/>
              <a:t> MAS Radbuza, z.s. (</a:t>
            </a:r>
            <a:r>
              <a:rPr lang="cs-CZ" sz="9600" dirty="0" err="1" smtClean="0"/>
              <a:t>ORP</a:t>
            </a:r>
            <a:r>
              <a:rPr lang="cs-CZ" sz="9600" dirty="0" smtClean="0"/>
              <a:t> </a:t>
            </a:r>
            <a:r>
              <a:rPr lang="cs-CZ" sz="9600" dirty="0" err="1" smtClean="0"/>
              <a:t>Nýřany</a:t>
            </a:r>
            <a:r>
              <a:rPr lang="cs-CZ" sz="9600" dirty="0" smtClean="0"/>
              <a:t>) - 1.6. 2018 - 31. 5. 2022</a:t>
            </a:r>
          </a:p>
          <a:p>
            <a:pPr lvl="0"/>
            <a:r>
              <a:rPr lang="cs-CZ" sz="9600" dirty="0" smtClean="0"/>
              <a:t> MAS Radbuza, z.s. (</a:t>
            </a:r>
            <a:r>
              <a:rPr lang="cs-CZ" sz="9600" dirty="0" err="1" smtClean="0"/>
              <a:t>ORP</a:t>
            </a:r>
            <a:r>
              <a:rPr lang="cs-CZ" sz="9600" dirty="0" smtClean="0"/>
              <a:t> </a:t>
            </a:r>
            <a:r>
              <a:rPr lang="cs-CZ" sz="9600" dirty="0" err="1" smtClean="0"/>
              <a:t>Stod</a:t>
            </a:r>
            <a:r>
              <a:rPr lang="cs-CZ" sz="9600" dirty="0" smtClean="0"/>
              <a:t>) - 1.6. 2018 - 31. 5. 2022</a:t>
            </a:r>
          </a:p>
          <a:p>
            <a:pPr lvl="0"/>
            <a:r>
              <a:rPr lang="cs-CZ" sz="9600" dirty="0" smtClean="0"/>
              <a:t> Statutární město Plzeň (</a:t>
            </a:r>
            <a:r>
              <a:rPr lang="cs-CZ" sz="9600" dirty="0" err="1" smtClean="0"/>
              <a:t>ORP</a:t>
            </a:r>
            <a:r>
              <a:rPr lang="cs-CZ" sz="9600" dirty="0" smtClean="0"/>
              <a:t> Plzeň - město)</a:t>
            </a:r>
          </a:p>
          <a:p>
            <a:pPr lvl="0"/>
            <a:r>
              <a:rPr lang="cs-CZ" sz="9600" dirty="0" smtClean="0"/>
              <a:t> MAS </a:t>
            </a:r>
            <a:r>
              <a:rPr lang="cs-CZ" sz="9600" dirty="0" err="1" smtClean="0"/>
              <a:t>Aktivios</a:t>
            </a:r>
            <a:r>
              <a:rPr lang="cs-CZ" sz="9600" dirty="0" smtClean="0"/>
              <a:t>, z.s. (</a:t>
            </a:r>
            <a:r>
              <a:rPr lang="cs-CZ" sz="9600" dirty="0" err="1" smtClean="0"/>
              <a:t>ORP</a:t>
            </a:r>
            <a:r>
              <a:rPr lang="cs-CZ" sz="9600" dirty="0" smtClean="0"/>
              <a:t> Přeštice + </a:t>
            </a:r>
            <a:r>
              <a:rPr lang="cs-CZ" sz="9600" dirty="0" err="1" smtClean="0"/>
              <a:t>ORP</a:t>
            </a:r>
            <a:r>
              <a:rPr lang="cs-CZ" sz="9600" dirty="0" smtClean="0"/>
              <a:t> </a:t>
            </a:r>
            <a:r>
              <a:rPr lang="cs-CZ" sz="9600" dirty="0" err="1" smtClean="0"/>
              <a:t>Blovice</a:t>
            </a:r>
            <a:r>
              <a:rPr lang="cs-CZ" sz="9600" dirty="0" smtClean="0"/>
              <a:t>) - 1.6. 2018 - 31.5. 2022 </a:t>
            </a:r>
          </a:p>
          <a:p>
            <a:pPr lvl="0"/>
            <a:r>
              <a:rPr lang="cs-CZ" sz="9600" dirty="0" smtClean="0"/>
              <a:t> MAS sv. Jana z Nepomuku, z.s. (</a:t>
            </a:r>
            <a:r>
              <a:rPr lang="cs-CZ" sz="9600" dirty="0" err="1" smtClean="0"/>
              <a:t>ORP</a:t>
            </a:r>
            <a:r>
              <a:rPr lang="cs-CZ" sz="9600" dirty="0" smtClean="0"/>
              <a:t> Nepomuk)</a:t>
            </a:r>
          </a:p>
          <a:p>
            <a:pPr lvl="0"/>
            <a:r>
              <a:rPr lang="cs-CZ" sz="9600" dirty="0" smtClean="0"/>
              <a:t> v řešení (</a:t>
            </a:r>
            <a:r>
              <a:rPr lang="cs-CZ" sz="9600" dirty="0" err="1" smtClean="0"/>
              <a:t>ORP</a:t>
            </a:r>
            <a:r>
              <a:rPr lang="cs-CZ" sz="9600" dirty="0" smtClean="0"/>
              <a:t> Rokycany)</a:t>
            </a:r>
          </a:p>
          <a:p>
            <a:pPr lvl="0"/>
            <a:r>
              <a:rPr lang="cs-CZ" sz="9600" dirty="0" smtClean="0"/>
              <a:t> v řešení (</a:t>
            </a:r>
            <a:r>
              <a:rPr lang="cs-CZ" sz="9600" dirty="0" err="1" smtClean="0"/>
              <a:t>ORP</a:t>
            </a:r>
            <a:r>
              <a:rPr lang="cs-CZ" sz="9600" dirty="0" smtClean="0"/>
              <a:t> </a:t>
            </a:r>
            <a:r>
              <a:rPr lang="cs-CZ" sz="9600" dirty="0" err="1" smtClean="0"/>
              <a:t>Kralovice</a:t>
            </a:r>
            <a:r>
              <a:rPr lang="cs-CZ" sz="9600" dirty="0" smtClean="0"/>
              <a:t>)</a:t>
            </a:r>
          </a:p>
          <a:p>
            <a:pPr lvl="0"/>
            <a:r>
              <a:rPr lang="cs-CZ" sz="9600" dirty="0" smtClean="0"/>
              <a:t> MAS Český Západ, z.s. (</a:t>
            </a:r>
            <a:r>
              <a:rPr lang="cs-CZ" sz="9600" dirty="0" err="1" smtClean="0"/>
              <a:t>ORP</a:t>
            </a:r>
            <a:r>
              <a:rPr lang="cs-CZ" sz="9600" dirty="0" smtClean="0"/>
              <a:t> Stříbro)</a:t>
            </a:r>
          </a:p>
          <a:p>
            <a:pPr lvl="0"/>
            <a:r>
              <a:rPr lang="cs-CZ" sz="9600" dirty="0" smtClean="0"/>
              <a:t> MAS Zlatá cesta, o.p.s. (</a:t>
            </a:r>
            <a:r>
              <a:rPr lang="cs-CZ" sz="9600" dirty="0" err="1" smtClean="0"/>
              <a:t>ORP</a:t>
            </a:r>
            <a:r>
              <a:rPr lang="cs-CZ" sz="9600" dirty="0" smtClean="0"/>
              <a:t> Tachov) - 1.9. 2018 - 31.8. 2022 </a:t>
            </a:r>
          </a:p>
          <a:p>
            <a:pPr lvl="0"/>
            <a:r>
              <a:rPr lang="cs-CZ" sz="9600" dirty="0" smtClean="0"/>
              <a:t> MAS Pošumaví, z.s. (</a:t>
            </a:r>
            <a:r>
              <a:rPr lang="cs-CZ" sz="9600" dirty="0" err="1" smtClean="0"/>
              <a:t>ORP</a:t>
            </a:r>
            <a:r>
              <a:rPr lang="cs-CZ" sz="9600" dirty="0" smtClean="0"/>
              <a:t> Horažďovice + </a:t>
            </a:r>
            <a:r>
              <a:rPr lang="cs-CZ" sz="9600" dirty="0" err="1" smtClean="0"/>
              <a:t>ORP</a:t>
            </a:r>
            <a:r>
              <a:rPr lang="cs-CZ" sz="9600" dirty="0" smtClean="0"/>
              <a:t> Sušice)               </a:t>
            </a:r>
          </a:p>
          <a:p>
            <a:pPr lvl="0"/>
            <a:r>
              <a:rPr lang="cs-CZ" sz="9600" dirty="0" smtClean="0"/>
              <a:t> MAS </a:t>
            </a:r>
            <a:r>
              <a:rPr lang="cs-CZ" sz="9600" dirty="0" err="1" smtClean="0"/>
              <a:t>Ekoregion</a:t>
            </a:r>
            <a:r>
              <a:rPr lang="cs-CZ" sz="9600" dirty="0" smtClean="0"/>
              <a:t> </a:t>
            </a:r>
            <a:r>
              <a:rPr lang="cs-CZ" sz="9600" dirty="0" err="1" smtClean="0"/>
              <a:t>Úhlava</a:t>
            </a:r>
            <a:r>
              <a:rPr lang="cs-CZ" sz="9600" dirty="0" smtClean="0"/>
              <a:t>, z.s. (</a:t>
            </a:r>
            <a:r>
              <a:rPr lang="cs-CZ" sz="9600" dirty="0" err="1" smtClean="0"/>
              <a:t>ORP</a:t>
            </a:r>
            <a:r>
              <a:rPr lang="cs-CZ" sz="9600" dirty="0" smtClean="0"/>
              <a:t> Klatovy)</a:t>
            </a:r>
            <a:endParaRPr lang="cs-CZ" sz="10400" dirty="0" smtClean="0"/>
          </a:p>
          <a:p>
            <a:pPr marL="342900" indent="-342900" algn="just" defTabSz="457200">
              <a:lnSpc>
                <a:spcPct val="120000"/>
              </a:lnSpc>
              <a:buClr>
                <a:srgbClr val="F4981B"/>
              </a:buClr>
              <a:buSzPct val="140000"/>
              <a:buNone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642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131" y="0"/>
            <a:ext cx="10515600" cy="117547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Projekt SRP - Centrum podpory NIDV Plzeň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0131" y="1161143"/>
            <a:ext cx="10515600" cy="52686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   Poradenská a konzultační činnost pro vedení škol v oblasti SRP a </a:t>
            </a:r>
            <a:r>
              <a:rPr lang="cs-CZ" sz="2400" b="1" dirty="0" smtClean="0"/>
              <a:t>metodická podpora příjemců </a:t>
            </a:r>
            <a:r>
              <a:rPr lang="cs-CZ" sz="2400" b="1" dirty="0" err="1" smtClean="0"/>
              <a:t>IPo</a:t>
            </a:r>
            <a:r>
              <a:rPr lang="cs-CZ" sz="2400" b="1" dirty="0" smtClean="0"/>
              <a:t> MAP:</a:t>
            </a:r>
          </a:p>
          <a:p>
            <a:pPr lvl="0"/>
            <a:r>
              <a:rPr lang="cs-CZ" sz="2400" dirty="0" err="1" smtClean="0"/>
              <a:t>Inspiromaty</a:t>
            </a:r>
            <a:r>
              <a:rPr lang="cs-CZ" sz="2400" dirty="0" smtClean="0"/>
              <a:t>, analytické zprávy</a:t>
            </a:r>
          </a:p>
          <a:p>
            <a:pPr lvl="0"/>
            <a:r>
              <a:rPr lang="cs-CZ" sz="2400" dirty="0" err="1" smtClean="0"/>
              <a:t>Webináře</a:t>
            </a:r>
            <a:r>
              <a:rPr lang="cs-CZ" sz="2400" dirty="0" smtClean="0"/>
              <a:t> a vzdělávací programy pro příjemce </a:t>
            </a:r>
            <a:r>
              <a:rPr lang="cs-CZ" sz="2400" dirty="0" err="1" smtClean="0"/>
              <a:t>IPo</a:t>
            </a:r>
            <a:r>
              <a:rPr lang="cs-CZ" sz="2400" dirty="0" smtClean="0"/>
              <a:t> MAP</a:t>
            </a:r>
          </a:p>
          <a:p>
            <a:pPr lvl="0"/>
            <a:r>
              <a:rPr lang="cs-CZ" sz="2400" dirty="0" smtClean="0">
                <a:hlinkClick r:id="rId2" action="ppaction://hlinkfile"/>
              </a:rPr>
              <a:t>Pravidelná setkání příjemců </a:t>
            </a:r>
            <a:r>
              <a:rPr lang="cs-CZ" sz="2400" dirty="0" err="1" smtClean="0">
                <a:hlinkClick r:id="rId2" action="ppaction://hlinkfile"/>
              </a:rPr>
              <a:t>IPo</a:t>
            </a:r>
            <a:r>
              <a:rPr lang="cs-CZ" sz="2400" dirty="0" smtClean="0">
                <a:hlinkClick r:id="rId2" action="ppaction://hlinkfile"/>
              </a:rPr>
              <a:t> MAP </a:t>
            </a:r>
            <a:endParaRPr lang="cs-CZ" sz="2400" dirty="0" smtClean="0"/>
          </a:p>
          <a:p>
            <a:pPr lvl="0"/>
            <a:r>
              <a:rPr lang="cs-CZ" sz="2400" dirty="0" smtClean="0"/>
              <a:t>Individuální a skupinové konzultace</a:t>
            </a:r>
          </a:p>
          <a:p>
            <a:pPr lvl="0"/>
            <a:r>
              <a:rPr lang="cs-CZ" sz="2400" dirty="0" smtClean="0"/>
              <a:t>Místní odborné konference</a:t>
            </a:r>
          </a:p>
          <a:p>
            <a:pPr lvl="0"/>
            <a:r>
              <a:rPr lang="cs-CZ" sz="2400" dirty="0" err="1" smtClean="0"/>
              <a:t>Infopanely</a:t>
            </a:r>
            <a:r>
              <a:rPr lang="cs-CZ" sz="2400" dirty="0" smtClean="0"/>
              <a:t> pro zřizovatele</a:t>
            </a:r>
          </a:p>
          <a:p>
            <a:pPr lvl="0"/>
            <a:r>
              <a:rPr lang="cs-CZ" sz="2400" dirty="0" smtClean="0"/>
              <a:t>Znalostní databáze, </a:t>
            </a:r>
            <a:r>
              <a:rPr lang="cs-CZ" sz="2400" dirty="0" err="1" smtClean="0"/>
              <a:t>Infomaily</a:t>
            </a:r>
            <a:r>
              <a:rPr lang="cs-CZ" sz="2400" dirty="0" smtClean="0"/>
              <a:t>, aktualizace dokumentů k výzvě</a:t>
            </a:r>
          </a:p>
          <a:p>
            <a:pPr lvl="0"/>
            <a:r>
              <a:rPr lang="cs-CZ" sz="2400" dirty="0" smtClean="0"/>
              <a:t>Spolupráce s dalšími systémovými projekty (KAP, </a:t>
            </a:r>
            <a:r>
              <a:rPr lang="cs-CZ" sz="2400" dirty="0" err="1" smtClean="0"/>
              <a:t>APIV</a:t>
            </a:r>
            <a:r>
              <a:rPr lang="cs-CZ" sz="2400" dirty="0" smtClean="0"/>
              <a:t> B, </a:t>
            </a:r>
            <a:r>
              <a:rPr lang="cs-CZ" sz="2400" dirty="0" err="1" smtClean="0"/>
              <a:t>PPUČ</a:t>
            </a:r>
            <a:r>
              <a:rPr lang="cs-CZ" sz="2400" dirty="0" smtClean="0"/>
              <a:t>, </a:t>
            </a:r>
            <a:r>
              <a:rPr lang="cs-CZ" sz="2400" dirty="0" err="1" smtClean="0"/>
              <a:t>SYPO</a:t>
            </a:r>
            <a:r>
              <a:rPr lang="cs-CZ" sz="2400" dirty="0" smtClean="0"/>
              <a:t>, </a:t>
            </a:r>
            <a:r>
              <a:rPr lang="cs-CZ" sz="2400" dirty="0" err="1" smtClean="0"/>
              <a:t>KIPR</a:t>
            </a:r>
            <a:r>
              <a:rPr lang="cs-CZ" sz="2400" dirty="0" smtClean="0"/>
              <a:t>, </a:t>
            </a:r>
            <a:r>
              <a:rPr lang="cs-CZ" sz="2400" dirty="0" err="1" smtClean="0"/>
              <a:t>KSH</a:t>
            </a:r>
            <a:r>
              <a:rPr lang="cs-CZ" sz="2400" dirty="0" smtClean="0"/>
              <a:t>)</a:t>
            </a:r>
          </a:p>
          <a:p>
            <a:pPr lvl="0"/>
            <a:r>
              <a:rPr lang="cs-CZ" sz="2400" dirty="0" smtClean="0"/>
              <a:t>Zástupce Centra podpory SRP v Řídicích výborech MAP II v </a:t>
            </a:r>
            <a:r>
              <a:rPr lang="cs-CZ" sz="2400" dirty="0" err="1" smtClean="0"/>
              <a:t>PK</a:t>
            </a:r>
            <a:r>
              <a:rPr lang="cs-CZ" sz="2400" dirty="0" smtClean="0"/>
              <a:t> </a:t>
            </a:r>
          </a:p>
          <a:p>
            <a:pPr marL="342900" indent="-342900" algn="just" defTabSz="457200">
              <a:lnSpc>
                <a:spcPct val="120000"/>
              </a:lnSpc>
              <a:buClr>
                <a:srgbClr val="F4981B"/>
              </a:buClr>
              <a:buSzPct val="140000"/>
              <a:buNone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919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131" y="0"/>
            <a:ext cx="10515600" cy="117547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 smtClean="0"/>
              <a:t>Provazby</a:t>
            </a:r>
            <a:r>
              <a:rPr lang="cs-CZ" sz="4000" b="1" dirty="0" smtClean="0"/>
              <a:t> </a:t>
            </a:r>
            <a:r>
              <a:rPr lang="cs-CZ" sz="4000" b="1" dirty="0"/>
              <a:t>KAP a MAP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6319" y="1500027"/>
            <a:ext cx="9942937" cy="4929802"/>
          </a:xfrm>
        </p:spPr>
        <p:txBody>
          <a:bodyPr>
            <a:normAutofit/>
          </a:bodyPr>
          <a:lstStyle/>
          <a:p>
            <a:r>
              <a:rPr lang="cs-CZ" sz="2600" dirty="0"/>
              <a:t>AP = společný nástroj pro zlepšení řízení škol (vzdělávání vedení škol a zřizovatelů)</a:t>
            </a:r>
          </a:p>
          <a:p>
            <a:r>
              <a:rPr lang="cs-CZ" sz="2600" dirty="0"/>
              <a:t>AP = společný nástroj podpory inkluze ve vzdělávání</a:t>
            </a:r>
          </a:p>
          <a:p>
            <a:r>
              <a:rPr lang="cs-CZ" sz="2600" dirty="0" err="1" smtClean="0"/>
              <a:t>Provazby</a:t>
            </a:r>
            <a:r>
              <a:rPr lang="cs-CZ" sz="2600" dirty="0" smtClean="0"/>
              <a:t> </a:t>
            </a:r>
            <a:r>
              <a:rPr lang="cs-CZ" sz="2600" dirty="0"/>
              <a:t>priorit MAP v daných územích a </a:t>
            </a:r>
            <a:r>
              <a:rPr lang="cs-CZ" sz="2600" dirty="0" smtClean="0"/>
              <a:t>KAP (část. centrálně řízená)</a:t>
            </a:r>
          </a:p>
          <a:p>
            <a:r>
              <a:rPr lang="cs-CZ" sz="2600" dirty="0" smtClean="0"/>
              <a:t>Vybrané výstupy z MAP, které jsou relevantní pro KAP (polytechnika, podnikavost a iniciativa dětí a žáků, kariérové poradenství…)</a:t>
            </a:r>
            <a:endParaRPr lang="cs-CZ" sz="2600" dirty="0"/>
          </a:p>
          <a:p>
            <a:r>
              <a:rPr lang="cs-CZ" sz="2600" dirty="0" smtClean="0"/>
              <a:t>Zpracování podkladů pro výzvy na Šablony II</a:t>
            </a:r>
          </a:p>
          <a:p>
            <a:r>
              <a:rPr lang="cs-CZ" sz="2600" dirty="0" smtClean="0"/>
              <a:t>Zpracování podkladů pro výzvy na MAP II</a:t>
            </a:r>
          </a:p>
          <a:p>
            <a:r>
              <a:rPr lang="cs-CZ" sz="2600" dirty="0" smtClean="0"/>
              <a:t>Společný postup v oblasti investic (nadstandardní a excelentní vzdělávací prostory v SR MAP, intervence směrem k plánu výzev MMR za PK)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465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131" y="0"/>
            <a:ext cx="10515600" cy="117547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 smtClean="0"/>
              <a:t>Provazby</a:t>
            </a:r>
            <a:r>
              <a:rPr lang="cs-CZ" sz="4000" b="1" dirty="0" smtClean="0"/>
              <a:t> KAP a MAP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6319" y="1500027"/>
            <a:ext cx="9942937" cy="4929802"/>
          </a:xfrm>
        </p:spPr>
        <p:txBody>
          <a:bodyPr>
            <a:normAutofit/>
          </a:bodyPr>
          <a:lstStyle/>
          <a:p>
            <a:r>
              <a:rPr lang="cs-CZ" sz="2600" dirty="0" smtClean="0">
                <a:hlinkClick r:id="rId2"/>
              </a:rPr>
              <a:t>Povinné předávání informací MAP ↔ KAP</a:t>
            </a:r>
            <a:endParaRPr lang="cs-CZ" sz="2600" dirty="0" smtClean="0"/>
          </a:p>
          <a:p>
            <a:r>
              <a:rPr lang="cs-CZ" sz="2600" dirty="0" smtClean="0"/>
              <a:t>Revize a aktualizace KAP a MAP formou společných jednání a dalších aktivit v kraji</a:t>
            </a:r>
          </a:p>
          <a:p>
            <a:r>
              <a:rPr lang="cs-CZ" sz="2600" dirty="0" smtClean="0"/>
              <a:t>Nově = tvorba Školské inkluzivní koncepce kraje (vč. dostupných </a:t>
            </a:r>
            <a:r>
              <a:rPr lang="cs-CZ" sz="2600" smtClean="0"/>
              <a:t>dat </a:t>
            </a:r>
            <a:br>
              <a:rPr lang="cs-CZ" sz="2600" smtClean="0"/>
            </a:br>
            <a:r>
              <a:rPr lang="cs-CZ" sz="2600" smtClean="0"/>
              <a:t>z </a:t>
            </a:r>
            <a:r>
              <a:rPr lang="cs-CZ" sz="2600" dirty="0" smtClean="0"/>
              <a:t>MŠ a ZŠ) + schválení dvou členů odborné platformy společného vzdělávání v projektu Podpora společného vzdělávání v pedagogické praxi (APIV B)</a:t>
            </a:r>
          </a:p>
          <a:p>
            <a:r>
              <a:rPr lang="cs-CZ" sz="2600" dirty="0" smtClean="0"/>
              <a:t>Sdílený kalendář aktivit KAP a MAP</a:t>
            </a:r>
          </a:p>
          <a:p>
            <a:r>
              <a:rPr lang="cs-CZ" sz="2600" dirty="0" smtClean="0"/>
              <a:t>Pravidelná ne/formální komunikace, vzájemná účast na aktivitách partnerských institucí… Příklad inspirativní praxe!</a:t>
            </a:r>
          </a:p>
          <a:p>
            <a:pPr marL="0" indent="0"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8441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905069" y="2293257"/>
            <a:ext cx="64897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Děkujeme za pozornost </a:t>
            </a:r>
            <a:b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92687" y="4591243"/>
            <a:ext cx="4354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</a:p>
        </p:txBody>
      </p:sp>
      <p:pic>
        <p:nvPicPr>
          <p:cNvPr id="6" name="Picture 24" descr="MC900439308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2858" y="1395933"/>
            <a:ext cx="3346992" cy="3763895"/>
          </a:xfrm>
        </p:spPr>
      </p:pic>
      <p:sp>
        <p:nvSpPr>
          <p:cNvPr id="9" name="Obdélník 8"/>
          <p:cNvSpPr/>
          <p:nvPr/>
        </p:nvSpPr>
        <p:spPr>
          <a:xfrm>
            <a:off x="6415314" y="3962400"/>
            <a:ext cx="465908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 Centrum podpory projektu SRP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Ladislava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Šlajchová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Radka Štruncová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5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6. </a:t>
            </a: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Informace k aktualizaci RIS3 strategie Plzeňského kraje</a:t>
            </a:r>
          </a:p>
        </p:txBody>
      </p:sp>
    </p:spTree>
    <p:extLst>
      <p:ext uri="{BB962C8B-B14F-4D97-AF65-F5344CB8AC3E}">
        <p14:creationId xmlns:p14="http://schemas.microsoft.com/office/powerpoint/2010/main" val="35395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21ECB-171C-447D-A667-3759D1BC21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4400" dirty="0"/>
              <a:t>Regionální inovační strategie Plzeňského kraje</a:t>
            </a:r>
            <a:br>
              <a:rPr lang="cs-CZ" sz="4400" dirty="0"/>
            </a:br>
            <a:r>
              <a:rPr lang="cs-CZ" sz="1800" dirty="0"/>
              <a:t> 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D43398-3BBF-4F09-B314-AAC958326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Pracovní skupina Vzdělávání</a:t>
            </a:r>
          </a:p>
          <a:p>
            <a:r>
              <a:rPr lang="cs-CZ" dirty="0"/>
              <a:t>15. června 2018</a:t>
            </a:r>
          </a:p>
        </p:txBody>
      </p:sp>
    </p:spTree>
    <p:extLst>
      <p:ext uri="{BB962C8B-B14F-4D97-AF65-F5344CB8AC3E}">
        <p14:creationId xmlns:p14="http://schemas.microsoft.com/office/powerpoint/2010/main" val="34552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E07DD8-5B8E-4298-9DAF-629B17D5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Co je to RIS3 strategie?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F90779-80C7-4EE3-A892-88C1B9311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352809" cy="5032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Calibri Light" panose="020F0302020204030204" pitchFamily="34" charset="0"/>
              <a:buChar char="="/>
            </a:pPr>
            <a:r>
              <a:rPr lang="cs-CZ" sz="2400" dirty="0"/>
              <a:t>strategie využití vzdělanosti, výzkumu, vývoje a inovací pro ekonomický rozvoj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400" dirty="0"/>
              <a:t>1. aktualizace do roku 2020 (původní schválena ZPK 2014)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navazuje na Národní inovační strategii ČR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zpracována  ve všech krajích v rámci projektu Smart Akcelerátor Plzeňského kraje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2200" dirty="0"/>
              <a:t>zaměřen na zapojení krajů do podpory VaVaI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2200" dirty="0"/>
              <a:t>období realizace: 2017-2019</a:t>
            </a:r>
          </a:p>
        </p:txBody>
      </p:sp>
    </p:spTree>
    <p:extLst>
      <p:ext uri="{BB962C8B-B14F-4D97-AF65-F5344CB8AC3E}">
        <p14:creationId xmlns:p14="http://schemas.microsoft.com/office/powerpoint/2010/main" val="25882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5DD65-EB8C-42EB-B2BA-AE67A1F0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448860" cy="2852737"/>
          </a:xfrm>
        </p:spPr>
        <p:txBody>
          <a:bodyPr>
            <a:normAutofit/>
          </a:bodyPr>
          <a:lstStyle/>
          <a:p>
            <a:r>
              <a:rPr lang="cs-CZ" sz="4800" dirty="0"/>
              <a:t>Analytická část RIS3 strategie Plzeňského kraje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80CED49-0A4F-45E3-891F-1F9FDA3AD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9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5811203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Zástupci </a:t>
            </a:r>
            <a:r>
              <a:rPr lang="cs-CZ" dirty="0"/>
              <a:t>klíčových zaměstnavatelů (GRAMMER CZ, s.r.o., KOVOHUTĚ ROKYCANY, a.s., Mlékárna Klatovy a.s.) se nezúčastnili tří po sobě následujících zasedání PS Vzdělávání, čímž byl porušen článek 2, bodu 6 Jednacího řádu PS Vzdělávání. </a:t>
            </a:r>
            <a:endParaRPr lang="cs-CZ" dirty="0" smtClean="0"/>
          </a:p>
          <a:p>
            <a:pPr algn="just"/>
            <a:r>
              <a:rPr lang="cs-CZ" dirty="0"/>
              <a:t>T</a:t>
            </a:r>
            <a:r>
              <a:rPr lang="cs-CZ" dirty="0" smtClean="0"/>
              <a:t>ito </a:t>
            </a:r>
            <a:r>
              <a:rPr lang="cs-CZ" dirty="0"/>
              <a:t>zástupci </a:t>
            </a:r>
            <a:r>
              <a:rPr lang="cs-CZ" dirty="0" smtClean="0"/>
              <a:t>byli vyzváni </a:t>
            </a:r>
            <a:r>
              <a:rPr lang="cs-CZ" dirty="0"/>
              <a:t>předsedou PS </a:t>
            </a:r>
            <a:r>
              <a:rPr lang="cs-CZ"/>
              <a:t>Vzdělávání </a:t>
            </a:r>
            <a:r>
              <a:rPr lang="cs-CZ" smtClean="0"/>
              <a:t>k </a:t>
            </a:r>
            <a:r>
              <a:rPr lang="cs-CZ" dirty="0"/>
              <a:t>nominaci nového zástupce za danou členskou instituci (v souladu s článkem 2, bodu 8 Jednacího řádu PS Vzdělávání</a:t>
            </a:r>
            <a:r>
              <a:rPr lang="cs-CZ" dirty="0" smtClean="0"/>
              <a:t>)        </a:t>
            </a:r>
            <a:r>
              <a:rPr lang="cs-CZ" dirty="0"/>
              <a:t>Dotčení zaměstnavatelé již nemají zájem se dále zapojit do činnosti PS Vzdělávání. </a:t>
            </a:r>
            <a:endParaRPr lang="cs-CZ" dirty="0" smtClean="0"/>
          </a:p>
          <a:p>
            <a:pPr algn="just"/>
            <a:r>
              <a:rPr lang="cs-CZ" dirty="0"/>
              <a:t>V</a:t>
            </a:r>
            <a:r>
              <a:rPr lang="cs-CZ" dirty="0" smtClean="0"/>
              <a:t>e </a:t>
            </a:r>
            <a:r>
              <a:rPr lang="cs-CZ" dirty="0"/>
              <a:t>spolupráci s hospodářskými komorami nominováni noví zástupci klíčových zaměstnavatelů za okresy Tachov (</a:t>
            </a:r>
            <a:r>
              <a:rPr lang="cs-CZ" b="1" dirty="0"/>
              <a:t>BHS CORRUGATED </a:t>
            </a:r>
            <a:r>
              <a:rPr lang="cs-CZ" b="1" dirty="0" err="1"/>
              <a:t>Fertigungs</a:t>
            </a:r>
            <a:r>
              <a:rPr lang="cs-CZ" b="1" dirty="0"/>
              <a:t>, </a:t>
            </a:r>
            <a:r>
              <a:rPr lang="cs-CZ" b="1" dirty="0" err="1"/>
              <a:t>Montage</a:t>
            </a:r>
            <a:r>
              <a:rPr lang="cs-CZ" b="1" dirty="0"/>
              <a:t>, </a:t>
            </a:r>
            <a:r>
              <a:rPr lang="cs-CZ" b="1" dirty="0" err="1"/>
              <a:t>Service</a:t>
            </a:r>
            <a:r>
              <a:rPr lang="cs-CZ" b="1" dirty="0"/>
              <a:t>, s.r.o</a:t>
            </a:r>
            <a:r>
              <a:rPr lang="cs-CZ" dirty="0"/>
              <a:t>), Rokycany (</a:t>
            </a:r>
            <a:r>
              <a:rPr lang="cs-CZ" b="1" dirty="0"/>
              <a:t>REVOS Rokycany, s.r.o.</a:t>
            </a:r>
            <a:r>
              <a:rPr lang="cs-CZ" dirty="0"/>
              <a:t>) a Klatovy (</a:t>
            </a:r>
            <a:r>
              <a:rPr lang="cs-CZ" b="1" dirty="0"/>
              <a:t>Lorenc Logistic, s.r.o</a:t>
            </a:r>
            <a:r>
              <a:rPr lang="cs-CZ" b="1" dirty="0" smtClean="0"/>
              <a:t>.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682343" y="2926080"/>
            <a:ext cx="522514" cy="235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3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FA877-D472-4B56-B01E-516A33D7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Shrnutí analytických poznatků (klady)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BA257C4-E232-4313-97A8-8BB004718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4987833" cy="50323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/>
              <a:t>Strategická oblast 1: Lidské zdroje pro </a:t>
            </a:r>
            <a:r>
              <a:rPr lang="cs-CZ" sz="2400" b="1" dirty="0" err="1"/>
              <a:t>VaVaI</a:t>
            </a:r>
            <a:endParaRPr lang="cs-CZ" sz="2400" b="1" dirty="0"/>
          </a:p>
          <a:p>
            <a:pPr lvl="0">
              <a:lnSpc>
                <a:spcPct val="100000"/>
              </a:lnSpc>
            </a:pPr>
            <a:r>
              <a:rPr lang="cs-CZ" sz="2000" dirty="0"/>
              <a:t>Růst počtu absolventů IT oborů na SŠ v kraji a pozitivní trend vývoje podílu studentů VŠ z kraje studujících přírodní vědy, vč. informatiky</a:t>
            </a:r>
          </a:p>
          <a:p>
            <a:pPr lvl="0">
              <a:lnSpc>
                <a:spcPct val="100000"/>
              </a:lnSpc>
            </a:pPr>
            <a:r>
              <a:rPr lang="cs-CZ" sz="2000" dirty="0"/>
              <a:t>Zlepšení pozice kraje z hlediska počtu zaměstnanců </a:t>
            </a:r>
            <a:r>
              <a:rPr lang="cs-CZ" sz="2000" dirty="0" err="1"/>
              <a:t>VaV</a:t>
            </a:r>
            <a:r>
              <a:rPr lang="cs-CZ" sz="2000" dirty="0"/>
              <a:t>, zejm. v technických a přírodních vědách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/>
              <a:t>Strategická oblast 2: Prostředí pro </a:t>
            </a:r>
            <a:r>
              <a:rPr lang="cs-CZ" sz="2400" b="1" dirty="0" err="1"/>
              <a:t>VaVaI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Zavedené (BIC, VTP, TSC) i nové aktivity na podporu </a:t>
            </a:r>
            <a:r>
              <a:rPr lang="cs-CZ" sz="2000" dirty="0" err="1"/>
              <a:t>VaVaI</a:t>
            </a:r>
            <a:r>
              <a:rPr lang="cs-CZ" sz="2000" dirty="0"/>
              <a:t> v Plzni (</a:t>
            </a:r>
            <a:r>
              <a:rPr lang="cs-CZ" sz="2000" dirty="0" err="1"/>
              <a:t>SmartEduDům</a:t>
            </a:r>
            <a:r>
              <a:rPr lang="cs-CZ" sz="2000" dirty="0"/>
              <a:t> – Centrum robotiky, </a:t>
            </a:r>
            <a:r>
              <a:rPr lang="cs-CZ" sz="2000" dirty="0" err="1"/>
              <a:t>Dronet</a:t>
            </a:r>
            <a:r>
              <a:rPr lang="cs-CZ" sz="2000" dirty="0"/>
              <a:t>; DEPO 2015 – kreativní inkubátor)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909C97B-89C1-45FA-992C-702642B21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5968" y="1825624"/>
            <a:ext cx="5214849" cy="50323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sz="2400" b="1" dirty="0"/>
              <a:t>Strategická oblast 3: Výzkum a vývoj</a:t>
            </a:r>
            <a:endParaRPr lang="cs-CZ" sz="2400" dirty="0"/>
          </a:p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Významné posílení podnikových výzkumných kapacit zejm. ve strojírenství a elektrotechnice</a:t>
            </a:r>
          </a:p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Nová výzkumná centra při ZČU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Rozvoj výzkumu Lékařské fakulty UK v Plzni s vazbou na Fakultní nemocnici v Plzni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/>
              <a:t>Strategická oblast 4: Inovace</a:t>
            </a:r>
            <a:endParaRPr lang="cs-CZ" sz="2400" dirty="0"/>
          </a:p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Zapojení subjektů v kraji do center </a:t>
            </a:r>
            <a:r>
              <a:rPr lang="cs-CZ" sz="2000" dirty="0" err="1"/>
              <a:t>VaVaI</a:t>
            </a:r>
            <a:r>
              <a:rPr lang="cs-CZ" sz="2000" dirty="0"/>
              <a:t> v progresivních oborech (Centra kompetence a excelence)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sz="2400" b="1" dirty="0"/>
              <a:t>Strategická oblast 5: Marketing pro </a:t>
            </a:r>
            <a:r>
              <a:rPr lang="cs-CZ" sz="2400" b="1" dirty="0" err="1"/>
              <a:t>VaVaI</a:t>
            </a:r>
            <a:endParaRPr lang="cs-CZ" sz="2400" b="1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Marketingově zajímavé akce v kraji</a:t>
            </a:r>
          </a:p>
        </p:txBody>
      </p:sp>
    </p:spTree>
    <p:extLst>
      <p:ext uri="{BB962C8B-B14F-4D97-AF65-F5344CB8AC3E}">
        <p14:creationId xmlns:p14="http://schemas.microsoft.com/office/powerpoint/2010/main" val="22397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FA877-D472-4B56-B01E-516A33D7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Shrnutí analytických poznatků (zápory)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BA257C4-E232-4313-97A8-8BB004718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4648199" cy="5032375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2200" b="1" dirty="0"/>
              <a:t>Strategická oblast 1: Lidské zdroje pro </a:t>
            </a:r>
            <a:r>
              <a:rPr lang="cs-CZ" sz="2200" b="1" dirty="0" err="1"/>
              <a:t>VaVaI</a:t>
            </a:r>
            <a:endParaRPr lang="cs-CZ" sz="2200" b="1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900" dirty="0"/>
              <a:t>Zhoršování pozice Plzeňského kraje podle podílu obyvatel s vysokoškolským vzděláním</a:t>
            </a:r>
          </a:p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cs-CZ" sz="1900" dirty="0"/>
              <a:t>Výrazný pokles počtu studentů ZČU</a:t>
            </a:r>
          </a:p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cs-CZ" sz="1900" dirty="0"/>
              <a:t>Nedostatečná obměna pedagogů na SŠ i ZŠ</a:t>
            </a:r>
          </a:p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cs-CZ" sz="1900" dirty="0"/>
              <a:t>Nedostatek pedagogů některých aprobací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200" b="1" dirty="0"/>
              <a:t>Strategická oblast 2: Prostředí pro </a:t>
            </a:r>
            <a:r>
              <a:rPr lang="cs-CZ" sz="2200" b="1" dirty="0" err="1"/>
              <a:t>VaVaI</a:t>
            </a:r>
            <a:endParaRPr lang="cs-CZ" sz="22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900" dirty="0"/>
              <a:t>Nízká úroveň spolupráce aktérů </a:t>
            </a:r>
            <a:r>
              <a:rPr lang="cs-CZ" sz="1900" dirty="0" err="1"/>
              <a:t>VaVaI</a:t>
            </a:r>
            <a:r>
              <a:rPr lang="cs-CZ" sz="1900" dirty="0"/>
              <a:t> v kraji (informovanost, komunikace, koordinace)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900" dirty="0"/>
              <a:t>Nedostatek disponibilní infrastruktury pro podporu vzniku a lokalizace inovačních projektů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909C97B-89C1-45FA-992C-702642B21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5411" y="1825624"/>
            <a:ext cx="6035040" cy="50323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sz="2400" b="1" dirty="0"/>
              <a:t>Strategická oblast 3: Výzkum a vývoj</a:t>
            </a:r>
            <a:endParaRPr lang="cs-CZ" sz="2400" dirty="0"/>
          </a:p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Omezený rozsah spolupráce vysokoškolského a podnikatelského sektoru ve </a:t>
            </a:r>
            <a:r>
              <a:rPr lang="cs-CZ" sz="2000" dirty="0" err="1"/>
              <a:t>VaVaI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Omezená působnost kapacit </a:t>
            </a:r>
            <a:r>
              <a:rPr lang="cs-CZ" sz="2000" dirty="0" err="1"/>
              <a:t>VaV</a:t>
            </a:r>
            <a:r>
              <a:rPr lang="cs-CZ" sz="2000" dirty="0"/>
              <a:t> v kraji v oblastech klíčových technologií (</a:t>
            </a:r>
            <a:r>
              <a:rPr lang="cs-CZ" sz="2000" dirty="0" err="1"/>
              <a:t>KETs</a:t>
            </a:r>
            <a:r>
              <a:rPr lang="cs-CZ" sz="2000" dirty="0"/>
              <a:t>)</a:t>
            </a:r>
          </a:p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Dosud poměrně nízká míra uplatnění výsledků výzkumu v praxi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sz="2400" b="1" dirty="0"/>
              <a:t>Strategická oblast 4: Inovace</a:t>
            </a:r>
            <a:endParaRPr lang="cs-CZ" sz="2400" dirty="0"/>
          </a:p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Malý podíl inovujících podniků, zejm. s produktovou inovací</a:t>
            </a:r>
          </a:p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Nedostatek připravené infrastruktury pro vstup významných investorů ve službách (sdílené služby, </a:t>
            </a:r>
            <a:r>
              <a:rPr lang="cs-CZ" sz="2000" dirty="0" err="1"/>
              <a:t>VaV</a:t>
            </a:r>
            <a:r>
              <a:rPr lang="cs-CZ" sz="2000" dirty="0"/>
              <a:t> apod.)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sz="2400" b="1" dirty="0"/>
              <a:t>Strategická oblast 5: Marketing pro </a:t>
            </a:r>
            <a:r>
              <a:rPr lang="cs-CZ" sz="2400" b="1" dirty="0" err="1"/>
              <a:t>VaVaI</a:t>
            </a:r>
            <a:endParaRPr lang="cs-CZ" sz="2400" dirty="0"/>
          </a:p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Chybějící marketing kraje ve </a:t>
            </a:r>
            <a:r>
              <a:rPr lang="cs-CZ" sz="2000" dirty="0" err="1"/>
              <a:t>VaVaI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Absence vize a koordinace marketingu v oblasti </a:t>
            </a:r>
            <a:r>
              <a:rPr lang="cs-CZ" sz="2000" dirty="0" err="1"/>
              <a:t>VaVaI</a:t>
            </a:r>
            <a:r>
              <a:rPr lang="cs-CZ" sz="2000" dirty="0"/>
              <a:t> v kraji</a:t>
            </a:r>
          </a:p>
        </p:txBody>
      </p:sp>
    </p:spTree>
    <p:extLst>
      <p:ext uri="{BB962C8B-B14F-4D97-AF65-F5344CB8AC3E}">
        <p14:creationId xmlns:p14="http://schemas.microsoft.com/office/powerpoint/2010/main" val="37630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AC1C9-B4C6-41AB-A3C5-57265C5E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Strategická část RIS3 strategie Plzeňského kraje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2CE5E88-4B7F-47D4-BCD4-3A53877CB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4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648CB86-AAC6-4847-8B93-F16B277E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strategické části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3A31F6-E4F5-44A6-BAEB-A0853A05E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Orientovaná na cíle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nikoliv </a:t>
            </a:r>
            <a:r>
              <a:rPr lang="cs-CZ" i="1" dirty="0"/>
              <a:t>„co se má dělat“</a:t>
            </a:r>
            <a:r>
              <a:rPr lang="cs-CZ" dirty="0"/>
              <a:t>, ale </a:t>
            </a:r>
            <a:r>
              <a:rPr lang="cs-CZ" b="1" dirty="0"/>
              <a:t>„čeho má být dosaženo“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b="1" dirty="0"/>
              <a:t>Strategický rámec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Hlavní cíl – orientován na kultivaci prostředí pro </a:t>
            </a:r>
            <a:r>
              <a:rPr lang="cs-CZ" dirty="0" err="1"/>
              <a:t>VaVaI</a:t>
            </a:r>
            <a:r>
              <a:rPr lang="cs-CZ" dirty="0"/>
              <a:t> v kraji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Strategické cíle (5) podle strategických oblastí (5) – dvě nové oblasti: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cs-CZ" sz="2200" dirty="0"/>
              <a:t>Prostředí pro </a:t>
            </a:r>
            <a:r>
              <a:rPr lang="cs-CZ" sz="2200" dirty="0" err="1"/>
              <a:t>VaVaI</a:t>
            </a:r>
            <a:endParaRPr lang="cs-CZ" sz="22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cs-CZ" sz="2200" dirty="0"/>
              <a:t>Marketing </a:t>
            </a:r>
            <a:r>
              <a:rPr lang="cs-CZ" sz="2200" dirty="0" err="1"/>
              <a:t>VaVaI</a:t>
            </a:r>
            <a:endParaRPr lang="cs-CZ" sz="22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b="1" dirty="0"/>
              <a:t>Rozpracování strategie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Specifické cíle (17)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Příklady vhodných aktivit (80)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Identifikace potenciálních garantů projektů</a:t>
            </a:r>
          </a:p>
        </p:txBody>
      </p:sp>
    </p:spTree>
    <p:extLst>
      <p:ext uri="{BB962C8B-B14F-4D97-AF65-F5344CB8AC3E}">
        <p14:creationId xmlns:p14="http://schemas.microsoft.com/office/powerpoint/2010/main" val="17503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343E92A2-272C-4368-A169-3EFB62AC82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1393" y="290929"/>
          <a:ext cx="11829213" cy="657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25FE5F2F-165B-4376-95F5-4FF6F0DECF26}"/>
              </a:ext>
            </a:extLst>
          </p:cNvPr>
          <p:cNvSpPr txBox="1"/>
          <p:nvPr/>
        </p:nvSpPr>
        <p:spPr>
          <a:xfrm>
            <a:off x="6140056" y="-47625"/>
            <a:ext cx="5385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Specifické cíle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2749E56-8FAB-4F4F-9843-3403D72A40D8}"/>
              </a:ext>
            </a:extLst>
          </p:cNvPr>
          <p:cNvSpPr txBox="1"/>
          <p:nvPr/>
        </p:nvSpPr>
        <p:spPr>
          <a:xfrm>
            <a:off x="2867419" y="296108"/>
            <a:ext cx="2495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Strategické cíle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2D1DDC-4AA4-4A76-95F4-34298019DC45}"/>
              </a:ext>
            </a:extLst>
          </p:cNvPr>
          <p:cNvSpPr txBox="1"/>
          <p:nvPr/>
        </p:nvSpPr>
        <p:spPr>
          <a:xfrm>
            <a:off x="373025" y="2558094"/>
            <a:ext cx="1807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Hlavní cíl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C7BF8B-5DE7-43B6-A9C8-162A23A7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24" y="121652"/>
            <a:ext cx="2495599" cy="1700413"/>
          </a:xfrm>
        </p:spPr>
        <p:txBody>
          <a:bodyPr>
            <a:noAutofit/>
          </a:bodyPr>
          <a:lstStyle/>
          <a:p>
            <a:r>
              <a:rPr lang="cs-CZ" sz="3200" dirty="0"/>
              <a:t>Strom cílů</a:t>
            </a:r>
            <a:br>
              <a:rPr lang="cs-CZ" sz="3200" dirty="0"/>
            </a:br>
            <a:r>
              <a:rPr lang="cs-CZ" sz="3200" dirty="0"/>
              <a:t>RIS3 strategie Plzeňského kraje</a:t>
            </a:r>
          </a:p>
        </p:txBody>
      </p:sp>
    </p:spTree>
    <p:extLst>
      <p:ext uri="{BB962C8B-B14F-4D97-AF65-F5344CB8AC3E}">
        <p14:creationId xmlns:p14="http://schemas.microsoft.com/office/powerpoint/2010/main" val="35552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E0481-7261-4818-B872-F8FE8078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zajištění RIS3 strategie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2F0783-DABF-4041-9C1F-1BBCC5560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6404" cy="43513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cs-CZ" dirty="0"/>
              <a:t>Příprava a realizace projektů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rámcový přehled externích zdrojů podle specifických cílů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dirty="0"/>
              <a:t>Management RIS3 strategie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posílení role kraje při koordinaci aktivit na podporu </a:t>
            </a:r>
            <a:r>
              <a:rPr lang="cs-CZ" dirty="0" err="1"/>
              <a:t>VaVaI</a:t>
            </a:r>
            <a:endParaRPr lang="cs-CZ" b="1" dirty="0"/>
          </a:p>
          <a:p>
            <a:pPr lvl="1">
              <a:lnSpc>
                <a:spcPct val="100000"/>
              </a:lnSpc>
            </a:pPr>
            <a:r>
              <a:rPr lang="cs-CZ" dirty="0"/>
              <a:t>pokračování projektu Smart Akcelerátor i v letech 2020-2022 (nový projekt)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9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BAF58-2680-4BFB-BFEB-2DEEA8DB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Realizace RIS3 strategie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B0D4AE-47A3-4D34-9153-6EA6D5F8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300855" cy="50323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cs-CZ" sz="2400" dirty="0"/>
              <a:t>Řízení RIS3 strategie – aktivity strategického i operativního řízení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400" dirty="0"/>
              <a:t>Příprava a realizace projektů – podle </a:t>
            </a:r>
            <a:r>
              <a:rPr lang="cs-CZ" sz="2400" b="1" dirty="0"/>
              <a:t>Akčního plánu </a:t>
            </a:r>
            <a:r>
              <a:rPr lang="cs-CZ" sz="2400" dirty="0"/>
              <a:t>(podrobněji viz dále)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400" dirty="0"/>
              <a:t>Monitorování realizace strategie (1x ročně hodnotící zpráva)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monitoring stavu přípravy a realizace projektů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cs-CZ" sz="2000" dirty="0"/>
              <a:t>vyhodnocení plnění Akčního plánu RIS3 strategie,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cs-CZ" sz="2000" dirty="0"/>
              <a:t>vyhodnocení plnění cílů RIS3 strategie,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cs-CZ" sz="2000" dirty="0"/>
              <a:t>zhodnocení vývoje </a:t>
            </a:r>
            <a:r>
              <a:rPr lang="cs-CZ" sz="2000" dirty="0" err="1"/>
              <a:t>VaVaI</a:t>
            </a:r>
            <a:r>
              <a:rPr lang="cs-CZ" sz="2000" dirty="0"/>
              <a:t> v kraji na základě kontextových indikátorů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400" dirty="0"/>
              <a:t>Aktualizace strategie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Vyžaduje: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buFont typeface="+mj-lt"/>
              <a:buAutoNum type="alphaUcPeriod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partnerství Plzeňského kraje s dalšími významnými aktéry ve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VaVaI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buFont typeface="+mj-lt"/>
              <a:buAutoNum type="alphaUcPeriod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společně naplňování dohodnuté strategie konkrétními projekty.</a:t>
            </a:r>
          </a:p>
        </p:txBody>
      </p:sp>
    </p:spTree>
    <p:extLst>
      <p:ext uri="{BB962C8B-B14F-4D97-AF65-F5344CB8AC3E}">
        <p14:creationId xmlns:p14="http://schemas.microsoft.com/office/powerpoint/2010/main" val="12096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8140DFD-E058-4BE5-AC28-82236209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278801" cy="2852737"/>
          </a:xfrm>
        </p:spPr>
        <p:txBody>
          <a:bodyPr>
            <a:normAutofit/>
          </a:bodyPr>
          <a:lstStyle/>
          <a:p>
            <a:r>
              <a:rPr lang="cs-CZ" sz="4800" dirty="0"/>
              <a:t>Akční plán RIS3 strategie Plzeňského kraje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91ACB93-098D-4E6B-9A0E-3CEB09849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2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FD310-01FF-42E1-9195-CC28B875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a obsah Akčního plánu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79CB8E-7224-4A71-8199-04190C541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5066" cy="47431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dirty="0"/>
              <a:t>Prováděcí dokument pro řízení realizace RIS3 strategie Plzeňského kraje  na nejbližší období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cs-CZ" dirty="0"/>
              <a:t>monitorování stavu přípravy a realizace prioritních projektů (1x ročně)</a:t>
            </a:r>
          </a:p>
          <a:p>
            <a:pPr lvl="2">
              <a:lnSpc>
                <a:spcPct val="110000"/>
              </a:lnSpc>
              <a:spcBef>
                <a:spcPts val="300"/>
              </a:spcBef>
            </a:pPr>
            <a:r>
              <a:rPr lang="cs-CZ" sz="2200" dirty="0"/>
              <a:t>Krajskou radou pro výzkum, vývoj a inovace Plzeňského kraje</a:t>
            </a:r>
          </a:p>
          <a:p>
            <a:pPr lvl="2">
              <a:lnSpc>
                <a:spcPct val="110000"/>
              </a:lnSpc>
              <a:spcBef>
                <a:spcPts val="300"/>
              </a:spcBef>
            </a:pPr>
            <a:r>
              <a:rPr lang="cs-CZ" sz="2200" dirty="0"/>
              <a:t>Radou Plzeňského kraje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cs-CZ" dirty="0"/>
              <a:t>Obsah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cs-CZ" dirty="0"/>
              <a:t>Přehled prioritních projektů na nejbližší období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cs-CZ" dirty="0"/>
              <a:t>Stručný popis prioritních projektů (projektové </a:t>
            </a:r>
            <a:r>
              <a:rPr lang="cs-CZ" dirty="0" err="1"/>
              <a:t>fiche</a:t>
            </a:r>
            <a:r>
              <a:rPr lang="cs-CZ" dirty="0"/>
              <a:t>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cs-CZ" dirty="0"/>
              <a:t>Harmonogram realizace prioritních projektů podle fází (příprava, realizace)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cs-CZ" dirty="0"/>
              <a:t>Nároky na rozpočet (zejm. projekty Plzeňského kraje)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607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32FDA95-03A6-47E9-A28A-0B17F2CC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přípravy Akčního plánu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D49A0B4A-0895-4CD1-B5D9-453143BD4C0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589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2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946366"/>
            <a:ext cx="10487025" cy="2316890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2. Schválení Dodatku č. 1 k Jednacímu řádu PS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36317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F6915-C052-451D-8389-D322BF84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Aktuální stav a další postup RIS3 strategie Plzeňského kraje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32F5E0-C798-496C-8757-BC3CB2C7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922541" cy="50323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Projednání a schválení RIS3 strategie v Krajské radě pro výzkum, vývoj a inovace Plzeňského kraje (16.2.2018)</a:t>
            </a:r>
          </a:p>
          <a:p>
            <a:pPr marL="228600" lvl="1">
              <a:lnSpc>
                <a:spcPct val="100000"/>
              </a:lnSpc>
              <a:spcBef>
                <a:spcPts val="1200"/>
              </a:spcBef>
            </a:pPr>
            <a:r>
              <a:rPr lang="cs-CZ" dirty="0"/>
              <a:t>Odsouhlasení RIS3 strategie Radou Plzeňského kraje (23.4.2018)</a:t>
            </a:r>
          </a:p>
          <a:p>
            <a:pPr marL="228600" lvl="1">
              <a:lnSpc>
                <a:spcPct val="100000"/>
              </a:lnSpc>
              <a:spcBef>
                <a:spcPts val="1200"/>
              </a:spcBef>
            </a:pPr>
            <a:r>
              <a:rPr lang="en-US" dirty="0" err="1"/>
              <a:t>Schv</a:t>
            </a:r>
            <a:r>
              <a:rPr lang="cs-CZ" dirty="0"/>
              <a:t>álení Zastupitelstvem Plzeňského kraje RIS3 strategie (11.6.2018)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400" dirty="0"/>
              <a:t>Akční plán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2200" dirty="0"/>
              <a:t>Výběr prioritních aktivit pro rozpracování na rozšířeném jednání KRVVI (16.3.2018)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2200" dirty="0"/>
              <a:t>Formulace projektových záměrů a zpracování projektových </a:t>
            </a:r>
            <a:r>
              <a:rPr lang="cs-CZ" sz="2200" dirty="0" err="1"/>
              <a:t>fichí</a:t>
            </a:r>
            <a:r>
              <a:rPr lang="cs-CZ" sz="2200" dirty="0"/>
              <a:t> nositeli/garanty projektů (duben-červen 2018)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2200" dirty="0"/>
              <a:t>Projednání souboru projektových záměrů v KRVVI a s vedením kraje (červen 2018)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2200" dirty="0"/>
              <a:t>Projednání a schválení Akčního plánu v KRVVI a v RPK (září-říjen 2018)</a:t>
            </a:r>
            <a:r>
              <a:rPr lang="cs-CZ" sz="2000" dirty="0"/>
              <a:t> </a:t>
            </a:r>
          </a:p>
          <a:p>
            <a:pPr marL="228600" lvl="1">
              <a:lnSpc>
                <a:spcPct val="100000"/>
              </a:lnSpc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5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B7EFB-F7D1-4C77-9030-563D5143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858991" cy="5167928"/>
          </a:xfrm>
        </p:spPr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6752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7. </a:t>
            </a: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Teritoriální pakt zaměstnanosti Plzeňského kraje</a:t>
            </a:r>
          </a:p>
        </p:txBody>
      </p:sp>
    </p:spTree>
    <p:extLst>
      <p:ext uri="{BB962C8B-B14F-4D97-AF65-F5344CB8AC3E}">
        <p14:creationId xmlns:p14="http://schemas.microsoft.com/office/powerpoint/2010/main" val="11833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3BBA6-174E-47EE-92E4-8E85B1080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044" y="1124530"/>
            <a:ext cx="7043955" cy="238760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Pakt zaměstnanosti</a:t>
            </a:r>
            <a:br>
              <a:rPr lang="cs-CZ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Plzeňského kraje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CD85D7-6C82-4A0C-92D2-969EF586E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044" y="4001548"/>
            <a:ext cx="7043956" cy="1256251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Pracovní skupina Vzdělávání</a:t>
            </a:r>
          </a:p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15.6.2018, Plzeň</a:t>
            </a:r>
          </a:p>
          <a:p>
            <a:pPr algn="l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E69CA8-181E-4859-A1AB-2675CF66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496" y="2390862"/>
            <a:ext cx="995212" cy="9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D181C-00FB-44CA-8810-8B13BD4A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Paktu zaměstnanosti</a:t>
            </a:r>
            <a:b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Plzeňského kraje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9DB50-1542-45BC-97E7-D3769210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322"/>
            <a:ext cx="10515600" cy="5166678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Iniciátoři: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Krajské pracoviště Úřadu práce v Plzni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Regionální hospodářská komora Plzeňského kraje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Inspirace dalšími pakty zaměstnanosti (zejm. Moravskoslezský kraj) 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Podpis zakládací smlouvy (2016)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Plzeňský kraj – nositel Paktu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Regionální hospodářská komora Plzeňského kraje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Asociace hospodářských komor Jihozápad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Regionální rada odborových svazků ČMKOS Plzeňského kraje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Úřad práce ČR – krajská pobočka v Plzni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Regionální rozvojová agentura Plzeňského kraje, o.p.s.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Nejedná se o novou organizaci s právní subjektivitou!  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16A23E-EB2A-4713-BAA2-619A60842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356" y="162362"/>
            <a:ext cx="1033506" cy="10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D181C-00FB-44CA-8810-8B13BD4A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Organizační struktura</a:t>
            </a:r>
            <a:b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Paktu zaměstnanosti Plzeňského kraje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9DB50-1542-45BC-97E7-D3769210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322"/>
            <a:ext cx="10515600" cy="5166678"/>
          </a:xfrm>
        </p:spPr>
        <p:txBody>
          <a:bodyPr>
            <a:normAutofit fontScale="92500" lnSpcReduction="20000"/>
          </a:bodyPr>
          <a:lstStyle/>
          <a:p>
            <a:pPr marL="288000" indent="-28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Řídící výbor Paktu</a:t>
            </a:r>
          </a:p>
          <a:p>
            <a:pPr lvl="1"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strategické řízení – zpravidla 1x ročně rozhoduje o hlavním zaměření činnosti Paktu</a:t>
            </a:r>
          </a:p>
          <a:p>
            <a:pPr lvl="1"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26 členů – veřejné instituce, zaměstnavatelů a svazy, zástupci vzdělavatelů </a:t>
            </a:r>
          </a:p>
          <a:p>
            <a:pPr marL="288000" indent="-28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Výkonná rada Paktu</a:t>
            </a:r>
          </a:p>
          <a:p>
            <a:pPr lvl="1"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řídí činnost Paktu mezi jednáními Řídícího výboru - zpravidla 4x za rok</a:t>
            </a:r>
          </a:p>
          <a:p>
            <a:pPr lvl="1"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7 členů – zástupci signatářů Paktu</a:t>
            </a:r>
          </a:p>
          <a:p>
            <a:pPr marL="288000" indent="-28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Realizační tým Paktu</a:t>
            </a:r>
          </a:p>
          <a:p>
            <a:pPr lvl="1"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zajišťuje činnost Paktu v návaznosti na rozhodnutí Řídícího výboru a Výkonné rady</a:t>
            </a:r>
          </a:p>
          <a:p>
            <a:pPr lvl="1"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část činnosti Regionální rozvojové agentury Plzeňského kraje</a:t>
            </a:r>
          </a:p>
          <a:p>
            <a:pPr marL="288000" indent="-28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Odborné skupiny Paktu zaměstnanosti</a:t>
            </a:r>
          </a:p>
          <a:p>
            <a:pPr lvl="1"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budou ustaveny ke strategickým prioritám Paktu</a:t>
            </a:r>
          </a:p>
          <a:p>
            <a:pPr lvl="1">
              <a:lnSpc>
                <a:spcPct val="11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maximální využití stávajících struktur fungujících v kraji k tématu zaměstnanosti a trhu práce</a:t>
            </a:r>
          </a:p>
          <a:p>
            <a:pPr marL="288000" indent="-28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Partneři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zaměstnavatelé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školy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veřejná správa a další instituce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89EDAA-792D-4FAF-9689-6498D9726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356" y="162362"/>
            <a:ext cx="1033506" cy="10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13DB98-40F0-409B-924C-864C8BFB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Paktu zaměstnanosti</a:t>
            </a:r>
            <a:b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Plzeňského kraje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4A90F9-C856-4908-AF8E-43CFCFAB1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322"/>
            <a:ext cx="10324605" cy="516667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Hlavní cíl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0000" indent="-360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Přispět  ke zmenšení strukturálních problémů na regionálním trhu práce a ke zkvalitnění nabídky pracovních míst.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sz="1800" u="sng" dirty="0">
                <a:latin typeface="Arial" panose="020B0604020202020204" pitchFamily="34" charset="0"/>
                <a:cs typeface="Arial" panose="020B0604020202020204" pitchFamily="34" charset="0"/>
              </a:rPr>
              <a:t>Strategické cíle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360000" indent="-36000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Vytvořit a zajistit fungování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komunikační platformy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 problémům trhu práce v Plzeňském kraji mezi veřejným a soukromým sektorem navzájem i uvnitř těchto sektorů</a:t>
            </a:r>
          </a:p>
          <a:p>
            <a:pPr marL="360000" indent="-36000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Vytvořit a zajistit fungování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znalostní platformy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 trhu práce a jeho vývoji v Plzeňském kraji ve vazbě na vzdělávání, vývoj ekonomiky, migraci, zavádění inovací apod. </a:t>
            </a:r>
          </a:p>
          <a:p>
            <a:pPr marL="360000" indent="-36000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Formulovat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strategii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kraje pro oblast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zaměstnanosti a trhu práce </a:t>
            </a:r>
          </a:p>
          <a:p>
            <a:pPr marL="360000" indent="-36000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Účinněji propojit strategický a operativní přístup při společném hledání i řešení problémů regionálního trhu práce v Plzeňském kraji ze strany veřejného a soukromého sektoru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65C423-9988-46FF-BCFB-0D16FC089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356" y="162362"/>
            <a:ext cx="1033506" cy="10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13DB98-40F0-409B-924C-864C8BFB9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Aktivity Paktu zaměstnanosti</a:t>
            </a:r>
            <a:b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Plzeňského kraje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4A90F9-C856-4908-AF8E-43CFCFAB1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322"/>
            <a:ext cx="10324605" cy="5166677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Znalostní platforma – tzv. Observatoř trhu práce Plzeňského kraje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Komunikační platforma – tzv. Fórum trhu práce Plzeňského kraje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Strategie rozvoje trhu práce Plzeňského kraje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Integrovaný plán rozvoje trhu práce Plzeňského kraje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35DAF0-1B33-4658-8465-73646E9DE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356" y="162362"/>
            <a:ext cx="1033506" cy="10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86674-42F9-4132-BF17-3BD966DD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Observatoř trhu práce Plzeňského kraje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381AB6-CC84-40C1-BD8C-06CED653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322"/>
            <a:ext cx="10515600" cy="5166677"/>
          </a:xfrm>
        </p:spPr>
        <p:txBody>
          <a:bodyPr>
            <a:normAutofit/>
          </a:bodyPr>
          <a:lstStyle/>
          <a:p>
            <a:pPr marL="360000" lvl="0" indent="-3600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Monitoring regionálního trhu práce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soustavné shromažďování, vyhodnocování dat a informací týkající se trhu práce v Plzeňském kraji v souvislostech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zejm. v tématech demografie, vzdělávání, trh práce a ekonomický vývoj </a:t>
            </a:r>
          </a:p>
          <a:p>
            <a:pPr marL="360000" lvl="0" indent="-3600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Zpracování tematických analýz (na základě zájmu partnerů)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analýza vývoje mezd (7/2018)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analýza vývoje počtu absolventů škol (11/2018)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Prezentace dat a informací partnerům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web – aplikace + aktuality + informace z dalších zdrojů (odkazy)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tematické semináře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CE7A54-4CA7-4BF0-BC0B-8FFA72B1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356" y="162362"/>
            <a:ext cx="1033506" cy="10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22181-8B98-4028-87D7-5EC0F721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Fórum trhu práce Plzeňského kraje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854B34-B20D-4BC9-AE04-69786DAE7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322"/>
            <a:ext cx="10515600" cy="5166677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Uzavírání partnerských smluv (květen 2018)</a:t>
            </a:r>
          </a:p>
          <a:p>
            <a:pPr lvl="1">
              <a:lnSpc>
                <a:spcPct val="100000"/>
              </a:lnSpc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 největších zaměstnavatelů k menším </a:t>
            </a:r>
          </a:p>
          <a:p>
            <a:pPr lvl="1">
              <a:lnSpc>
                <a:spcPct val="100000"/>
              </a:lnSpc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min. 70 zaměstnavatelů v roce 2018 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Individuální konzultace</a:t>
            </a:r>
          </a:p>
          <a:p>
            <a:pPr lvl="1">
              <a:lnSpc>
                <a:spcPct val="100000"/>
              </a:lnSpc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nabízíme</a:t>
            </a:r>
          </a:p>
          <a:p>
            <a:pPr marL="972000" lvl="2" indent="-216000"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informace o trhu práce v Plzeňském kraji </a:t>
            </a:r>
          </a:p>
          <a:p>
            <a:pPr marL="972000" lvl="2" indent="-216000"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další zdroje informací</a:t>
            </a:r>
          </a:p>
          <a:p>
            <a:pPr lvl="1">
              <a:lnSpc>
                <a:spcPct val="100000"/>
              </a:lnSpc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zajímají nás</a:t>
            </a:r>
          </a:p>
          <a:p>
            <a:pPr marL="972000" lvl="2" indent="-216000"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aktuální informace od zaměstnavatelů o situaci na trhu práce (nejde primárně o data)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Tematické semináře k projednávání analýz a dalších podkladů</a:t>
            </a:r>
          </a:p>
          <a:p>
            <a:pPr lvl="1">
              <a:lnSpc>
                <a:spcPct val="100000"/>
              </a:lnSpc>
              <a:buSzPct val="80000"/>
              <a:buFont typeface="Wingdings 2" panose="05020102010507070707" pitchFamily="18" charset="2"/>
              <a:buChar char="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maximálně využít současné platformy v kraji, vč. PS vzdělávání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A0763CE-D47D-4373-BC33-F2B07F13E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356" y="162362"/>
            <a:ext cx="1033506" cy="10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09451"/>
            <a:ext cx="10515600" cy="5667512"/>
          </a:xfrm>
        </p:spPr>
        <p:txBody>
          <a:bodyPr/>
          <a:lstStyle/>
          <a:p>
            <a:pPr algn="just"/>
            <a:r>
              <a:rPr lang="cs-CZ" dirty="0" smtClean="0">
                <a:cs typeface="Arial" panose="020B0604020202020204" pitchFamily="34" charset="0"/>
              </a:rPr>
              <a:t>Článek </a:t>
            </a:r>
            <a:r>
              <a:rPr lang="cs-CZ" dirty="0">
                <a:cs typeface="Arial" panose="020B0604020202020204" pitchFamily="34" charset="0"/>
              </a:rPr>
              <a:t>2 odstavec 1 Jednacího řádu se mění následujícím způsobem: </a:t>
            </a:r>
          </a:p>
          <a:p>
            <a:pPr marL="0" indent="0" algn="just">
              <a:buNone/>
            </a:pPr>
            <a:endParaRPr lang="cs-CZ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dirty="0" smtClean="0">
                <a:cs typeface="Arial" panose="020B0604020202020204" pitchFamily="34" charset="0"/>
              </a:rPr>
              <a:t>Zasedání </a:t>
            </a:r>
            <a:r>
              <a:rPr lang="cs-CZ" dirty="0">
                <a:cs typeface="Arial" panose="020B0604020202020204" pitchFamily="34" charset="0"/>
              </a:rPr>
              <a:t>PS Vzdělávání se konají minimálně </a:t>
            </a:r>
            <a:r>
              <a:rPr lang="cs-CZ" b="1" dirty="0">
                <a:cs typeface="Arial" panose="020B0604020202020204" pitchFamily="34" charset="0"/>
              </a:rPr>
              <a:t>dvakrát</a:t>
            </a:r>
            <a:r>
              <a:rPr lang="cs-CZ" dirty="0">
                <a:cs typeface="Arial" panose="020B0604020202020204" pitchFamily="34" charset="0"/>
              </a:rPr>
              <a:t> ročně, v případě potřeby lze členy PS Vzdělávání svolat častěji, např. v průběhu projednávání a stanovení prioritních potřeb vzdělávání na území kraje a projednání Dokumentu KAP – </a:t>
            </a:r>
            <a:r>
              <a:rPr lang="cs-CZ" dirty="0" err="1">
                <a:cs typeface="Arial" panose="020B0604020202020204" pitchFamily="34" charset="0"/>
              </a:rPr>
              <a:t>Prioritizace</a:t>
            </a:r>
            <a:r>
              <a:rPr lang="cs-CZ" dirty="0">
                <a:cs typeface="Arial" panose="020B0604020202020204" pitchFamily="34" charset="0"/>
              </a:rPr>
              <a:t> potřeb.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FCB9E-8D14-431E-A05F-EB3F4A17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 dalších aktivit</a:t>
            </a:r>
            <a:b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Paktu zaměstnanosti Plzeňského kraje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1F3402-3C49-4A74-AFD8-53D02537F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1322"/>
            <a:ext cx="10787743" cy="4485641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Strategie rozvoje trhu práce Plzeňského kraje (2019)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3. aktivita Paktu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základě:</a:t>
            </a:r>
          </a:p>
          <a:p>
            <a:pPr marL="972000" lvl="2" indent="-216000"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konsolidované Observatoře trhu práce Plzeňského kraje</a:t>
            </a:r>
          </a:p>
          <a:p>
            <a:pPr marL="972000" lvl="2" indent="-216000"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fungujícího Fóra trhu práce Plzeňského kraje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Integrovaný plán rozvoje trhu práce Plzeňského kraje (2020)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4. aktivita Paktu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prováděcí dokument ke Strategii rozvoje trhu práce Plzeňského kraje 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72269F-6EAE-4601-8F7F-6B7AF9417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356" y="162362"/>
            <a:ext cx="1033506" cy="10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A2E81-937C-4BA2-828B-CEE4A09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412899" cy="132556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nového přináší</a:t>
            </a:r>
            <a:b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Pakt zaměstnanosti Plzeňského kraje?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8E2E8-B19E-4A1F-A8A0-2FA54C581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322"/>
            <a:ext cx="10515600" cy="516667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Soustavný monitoring trhu práce v souvislostech</a:t>
            </a:r>
          </a:p>
          <a:p>
            <a:pPr lvl="1"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statistická data</a:t>
            </a:r>
          </a:p>
          <a:p>
            <a:pPr lvl="1"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poznatky a názory aktérů na trhu práce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Široké partnerství veřejné a privátní sféry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Aktivní sdílení dat a informací mezi partnery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Řešení problémů důsledně založené na datech a analýzách prodiskutovaných v širokém fóru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Integraci výsledků dalších platforem v oblasti trhu práce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F13D48-6DD3-4D2A-8628-BE9F22A4F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356" y="162362"/>
            <a:ext cx="1033506" cy="10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93111-5519-47FC-BC9A-A7CE8E37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B50A12-9D6B-4CEF-82F4-52C41C6F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691322"/>
            <a:ext cx="10515600" cy="448881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za Realizační tým Paktu zaměstnanosti Plzeňského kraje (</a:t>
            </a:r>
            <a:r>
              <a:rPr lang="cs-CZ" dirty="0">
                <a:hlinkClick r:id="rId2"/>
              </a:rPr>
              <a:t>www.pzpk.cz</a:t>
            </a:r>
            <a:r>
              <a:rPr lang="cs-CZ" dirty="0"/>
              <a:t>)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Regionální rozvojová agentura Plzeňského kraje, o.p.s. (</a:t>
            </a:r>
            <a:r>
              <a:rPr lang="cs-CZ" dirty="0">
                <a:hlinkClick r:id="rId3"/>
              </a:rPr>
              <a:t>www.rra-pk.cz</a:t>
            </a:r>
            <a:r>
              <a:rPr lang="cs-CZ" dirty="0"/>
              <a:t>) </a:t>
            </a:r>
          </a:p>
          <a:p>
            <a:pPr lvl="2">
              <a:lnSpc>
                <a:spcPct val="150000"/>
              </a:lnSpc>
            </a:pPr>
            <a:r>
              <a:rPr lang="cs-CZ" sz="2200" dirty="0"/>
              <a:t>Ing. Pavel Beneš (</a:t>
            </a:r>
            <a:r>
              <a:rPr lang="cs-CZ" sz="2200" dirty="0">
                <a:hlinkClick r:id="rId4"/>
              </a:rPr>
              <a:t>benes@rra-pk.cz</a:t>
            </a:r>
            <a:r>
              <a:rPr lang="cs-CZ" sz="2200" dirty="0"/>
              <a:t>) </a:t>
            </a:r>
          </a:p>
          <a:p>
            <a:pPr lvl="2">
              <a:lnSpc>
                <a:spcPct val="150000"/>
              </a:lnSpc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6652B6-AD38-4383-A2B7-4C47DE1C9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6356" y="162362"/>
            <a:ext cx="1033506" cy="10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8</a:t>
            </a:r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 Diskuse, různé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290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Děkujeme za pozornost!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63" y="5101859"/>
            <a:ext cx="584047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946366"/>
            <a:ext cx="10487025" cy="2316890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4</a:t>
            </a:r>
            <a:r>
              <a:rPr lang="cs-CZ" sz="48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cs-CZ" sz="4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Aktuální informace k realizaci projektu „Krajský akční plán rozvoje vzdělávání Plzeňského kraje“</a:t>
            </a:r>
          </a:p>
        </p:txBody>
      </p:sp>
    </p:spTree>
    <p:extLst>
      <p:ext uri="{BB962C8B-B14F-4D97-AF65-F5344CB8AC3E}">
        <p14:creationId xmlns:p14="http://schemas.microsoft.com/office/powerpoint/2010/main" val="32903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Změny v PS Vzdělávání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1166566" cy="4351338"/>
          </a:xfrm>
        </p:spPr>
        <p:txBody>
          <a:bodyPr/>
          <a:lstStyle/>
          <a:p>
            <a:r>
              <a:rPr lang="cs-CZ" dirty="0" smtClean="0">
                <a:cs typeface="Arial" panose="020B0604020202020204" pitchFamily="34" charset="0"/>
              </a:rPr>
              <a:t>Noví členové za klíčové zaměstnavatele:</a:t>
            </a:r>
            <a:endParaRPr lang="cs-CZ" dirty="0">
              <a:cs typeface="Arial" panose="020B0604020202020204" pitchFamily="34" charset="0"/>
            </a:endParaRPr>
          </a:p>
          <a:p>
            <a:pPr lvl="1"/>
            <a:r>
              <a:rPr lang="en-US" dirty="0">
                <a:cs typeface="Arial" panose="020B0604020202020204" pitchFamily="34" charset="0"/>
              </a:rPr>
              <a:t>BHS CORRUGATED </a:t>
            </a:r>
            <a:r>
              <a:rPr lang="en-US" dirty="0" err="1">
                <a:cs typeface="Arial" panose="020B0604020202020204" pitchFamily="34" charset="0"/>
              </a:rPr>
              <a:t>Fertigungs</a:t>
            </a:r>
            <a:r>
              <a:rPr lang="en-US" dirty="0">
                <a:cs typeface="Arial" panose="020B0604020202020204" pitchFamily="34" charset="0"/>
              </a:rPr>
              <a:t>, Montage, Service, </a:t>
            </a:r>
            <a:r>
              <a:rPr lang="en-US" dirty="0" smtClean="0">
                <a:cs typeface="Arial" panose="020B0604020202020204" pitchFamily="34" charset="0"/>
              </a:rPr>
              <a:t>s.r.o</a:t>
            </a:r>
            <a:endParaRPr lang="cs-CZ" dirty="0" smtClean="0">
              <a:cs typeface="Arial" panose="020B0604020202020204" pitchFamily="34" charset="0"/>
            </a:endParaRPr>
          </a:p>
          <a:p>
            <a:pPr lvl="1"/>
            <a:r>
              <a:rPr lang="cs-CZ" dirty="0">
                <a:cs typeface="Arial" panose="020B0604020202020204" pitchFamily="34" charset="0"/>
              </a:rPr>
              <a:t>REVOS Rokycany, s.r.o</a:t>
            </a:r>
            <a:r>
              <a:rPr lang="cs-CZ" dirty="0" smtClean="0"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dirty="0">
                <a:cs typeface="Arial" panose="020B0604020202020204" pitchFamily="34" charset="0"/>
              </a:rPr>
              <a:t>Lorenc Logistic, s.r.o.</a:t>
            </a:r>
            <a:endParaRPr lang="cs-CZ" dirty="0" smtClean="0">
              <a:cs typeface="Arial" panose="020B0604020202020204" pitchFamily="34" charset="0"/>
            </a:endParaRPr>
          </a:p>
          <a:p>
            <a:r>
              <a:rPr lang="cs-CZ" dirty="0" smtClean="0">
                <a:cs typeface="Arial" panose="020B0604020202020204" pitchFamily="34" charset="0"/>
              </a:rPr>
              <a:t>Zástupce krajských sítí MAS</a:t>
            </a:r>
          </a:p>
          <a:p>
            <a:pPr lvl="1"/>
            <a:r>
              <a:rPr lang="cs-CZ" dirty="0">
                <a:cs typeface="Arial" panose="020B0604020202020204" pitchFamily="34" charset="0"/>
              </a:rPr>
              <a:t>PaedDr. Vladislav </a:t>
            </a:r>
            <a:r>
              <a:rPr lang="cs-CZ" dirty="0" smtClean="0">
                <a:cs typeface="Arial" panose="020B0604020202020204" pitchFamily="34" charset="0"/>
              </a:rPr>
              <a:t>Krumer – nutná nová nominace</a:t>
            </a:r>
          </a:p>
          <a:p>
            <a:r>
              <a:rPr lang="cs-CZ" dirty="0" smtClean="0">
                <a:cs typeface="Arial" panose="020B0604020202020204" pitchFamily="34" charset="0"/>
              </a:rPr>
              <a:t>Změny náhradníků</a:t>
            </a:r>
          </a:p>
          <a:p>
            <a:pPr lvl="1"/>
            <a:r>
              <a:rPr lang="cs-CZ" dirty="0">
                <a:cs typeface="Arial" panose="020B0604020202020204" pitchFamily="34" charset="0"/>
              </a:rPr>
              <a:t>Mgr. Renata </a:t>
            </a:r>
            <a:r>
              <a:rPr lang="cs-CZ" dirty="0" smtClean="0">
                <a:cs typeface="Arial" panose="020B0604020202020204" pitchFamily="34" charset="0"/>
              </a:rPr>
              <a:t>Jenšíková (VOŠ a SPŠE, Plzeň</a:t>
            </a:r>
            <a:r>
              <a:rPr lang="cs-CZ" dirty="0">
                <a:cs typeface="Arial" panose="020B0604020202020204" pitchFamily="34" charset="0"/>
              </a:rPr>
              <a:t>, Koterovská 85), Renata </a:t>
            </a:r>
            <a:r>
              <a:rPr lang="cs-CZ" dirty="0" smtClean="0">
                <a:cs typeface="Arial" panose="020B0604020202020204" pitchFamily="34" charset="0"/>
              </a:rPr>
              <a:t>Steinerová (</a:t>
            </a:r>
            <a:r>
              <a:rPr lang="de-DE" dirty="0">
                <a:cs typeface="Arial" panose="020B0604020202020204" pitchFamily="34" charset="0"/>
              </a:rPr>
              <a:t>STREICHER, </a:t>
            </a:r>
            <a:r>
              <a:rPr lang="de-DE" dirty="0" err="1">
                <a:cs typeface="Arial" panose="020B0604020202020204" pitchFamily="34" charset="0"/>
              </a:rPr>
              <a:t>spol</a:t>
            </a:r>
            <a:r>
              <a:rPr lang="de-DE" dirty="0">
                <a:cs typeface="Arial" panose="020B0604020202020204" pitchFamily="34" charset="0"/>
              </a:rPr>
              <a:t>. s r.o. </a:t>
            </a:r>
            <a:r>
              <a:rPr lang="de-DE" dirty="0" smtClean="0">
                <a:cs typeface="Arial" panose="020B0604020202020204" pitchFamily="34" charset="0"/>
              </a:rPr>
              <a:t>Plzeň</a:t>
            </a:r>
            <a:r>
              <a:rPr lang="cs-CZ" dirty="0" smtClean="0">
                <a:cs typeface="Arial" panose="020B0604020202020204" pitchFamily="34" charset="0"/>
              </a:rPr>
              <a:t>)</a:t>
            </a:r>
            <a:endParaRPr lang="cs-CZ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1518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SRP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SRP" id="{3E76C045-5377-4612-AB49-2A4E2E269AFB}" vid="{97CB8A28-D7E5-4162-AD01-576F813CB6F1}"/>
    </a:ext>
  </a:extLst>
</a:theme>
</file>

<file path=ppt/theme/theme5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3217</Words>
  <Application>Microsoft Office PowerPoint</Application>
  <PresentationFormat>Širokoúhlá obrazovka</PresentationFormat>
  <Paragraphs>566</Paragraphs>
  <Slides>74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74</vt:i4>
      </vt:variant>
    </vt:vector>
  </HeadingPairs>
  <TitlesOfParts>
    <vt:vector size="87" baseType="lpstr">
      <vt:lpstr>Arial</vt:lpstr>
      <vt:lpstr>Calibri</vt:lpstr>
      <vt:lpstr>Calibri bold</vt:lpstr>
      <vt:lpstr>Calibri Light</vt:lpstr>
      <vt:lpstr>Roboto Condensed</vt:lpstr>
      <vt:lpstr>Times New Roman</vt:lpstr>
      <vt:lpstr>Wingdings</vt:lpstr>
      <vt:lpstr>Wingdings 2</vt:lpstr>
      <vt:lpstr>Motiv Office</vt:lpstr>
      <vt:lpstr>1_Motiv Office</vt:lpstr>
      <vt:lpstr>2_HDOfficeLightV0</vt:lpstr>
      <vt:lpstr>MotivSRP</vt:lpstr>
      <vt:lpstr>GENARAL LAYOUTS</vt:lpstr>
      <vt:lpstr>9. zasedání PS Vzdělávání</vt:lpstr>
      <vt:lpstr>1. Zahájení, schválení programu, schválení hostů</vt:lpstr>
      <vt:lpstr>Program zasedání</vt:lpstr>
      <vt:lpstr>2. Schválení Dodatku č. 2 ke Statutu PS Vzdělávání</vt:lpstr>
      <vt:lpstr>Prezentace aplikace PowerPoint</vt:lpstr>
      <vt:lpstr>2. Schválení Dodatku č. 1 k Jednacímu řádu PS Vzdělávání</vt:lpstr>
      <vt:lpstr>Prezentace aplikace PowerPoint</vt:lpstr>
      <vt:lpstr>4. Aktuální informace k realizaci projektu „Krajský akční plán rozvoje vzdělávání Plzeňského kraje“</vt:lpstr>
      <vt:lpstr>Změny v PS Vzdělávání</vt:lpstr>
      <vt:lpstr>Prezentace aplikace PowerPoint</vt:lpstr>
      <vt:lpstr>Setkání ředitelů SŠ</vt:lpstr>
      <vt:lpstr>Tematická setkávání</vt:lpstr>
      <vt:lpstr>Tematická setkávání</vt:lpstr>
      <vt:lpstr>Tematická setkávání</vt:lpstr>
      <vt:lpstr>Tematická setkávání</vt:lpstr>
      <vt:lpstr>Prezentace aplikace PowerPoint</vt:lpstr>
      <vt:lpstr>Podpora odborného vzdělávání v Plzeňském kraji</vt:lpstr>
      <vt:lpstr>Soutěž robotiky</vt:lpstr>
      <vt:lpstr>Prezentace aplikace PowerPoint</vt:lpstr>
      <vt:lpstr>Harmonogram výzev IROP</vt:lpstr>
      <vt:lpstr>Harmonogram výzev OP VVV</vt:lpstr>
      <vt:lpstr>Harmonogram dalších aktivit KAP</vt:lpstr>
      <vt:lpstr>Prezentace aplikace PowerPoint</vt:lpstr>
      <vt:lpstr>Akční plánování škol v Plzeňském kraji</vt:lpstr>
      <vt:lpstr>Akční plánování škol v Plzeňském kraji – přehled hotových plánů</vt:lpstr>
      <vt:lpstr>Akční plánování škol v Plzeňském kraji</vt:lpstr>
      <vt:lpstr>Akční plánování škol v Plzeňském kraji – reflexe podpory od P-KAP</vt:lpstr>
      <vt:lpstr>Akční plánování škol v Plzeňském kraji – výhled do konce 2018</vt:lpstr>
      <vt:lpstr>Pár tipů na závěr</vt:lpstr>
      <vt:lpstr>Pár tipů na závěr</vt:lpstr>
      <vt:lpstr>Prezentace aplikace PowerPoint</vt:lpstr>
      <vt:lpstr>5. Místní akční plány – Od MAP I. k MAP II. v Plzeňském kraji</vt:lpstr>
      <vt:lpstr>Prezentace aplikace PowerPoint</vt:lpstr>
      <vt:lpstr>Strategické řízení a plánování ve školách  a v územích</vt:lpstr>
      <vt:lpstr>Principy projektu</vt:lpstr>
      <vt:lpstr>Místní akční plány rozvoje vzdělávání I</vt:lpstr>
      <vt:lpstr>Realizátoři MAP I</vt:lpstr>
      <vt:lpstr>Výzva MAP II</vt:lpstr>
      <vt:lpstr>Cíle MAP II</vt:lpstr>
      <vt:lpstr>MAP II - povinné aktivity</vt:lpstr>
      <vt:lpstr>Realizátoři MAP II</vt:lpstr>
      <vt:lpstr>Projekt SRP - Centrum podpory NIDV Plzeň</vt:lpstr>
      <vt:lpstr>Provazby KAP a MAP</vt:lpstr>
      <vt:lpstr>Provazby KAP a MAP</vt:lpstr>
      <vt:lpstr>Prezentace aplikace PowerPoint</vt:lpstr>
      <vt:lpstr>6. Informace k aktualizaci RIS3 strategie Plzeňského kraje</vt:lpstr>
      <vt:lpstr>Regionální inovační strategie Plzeňského kraje  </vt:lpstr>
      <vt:lpstr>Co je to RIS3 strategie?</vt:lpstr>
      <vt:lpstr>Analytická část RIS3 strategie Plzeňského kraje</vt:lpstr>
      <vt:lpstr>Shrnutí analytických poznatků (klady)</vt:lpstr>
      <vt:lpstr>Shrnutí analytických poznatků (zápory)</vt:lpstr>
      <vt:lpstr>Strategická část RIS3 strategie Plzeňského kraje</vt:lpstr>
      <vt:lpstr>Obsah strategické části</vt:lpstr>
      <vt:lpstr>Strom cílů RIS3 strategie Plzeňského kraje</vt:lpstr>
      <vt:lpstr>Finanční zajištění RIS3 strategie</vt:lpstr>
      <vt:lpstr>Realizace RIS3 strategie</vt:lpstr>
      <vt:lpstr>Akční plán RIS3 strategie Plzeňského kraje</vt:lpstr>
      <vt:lpstr>Význam a obsah Akčního plánu</vt:lpstr>
      <vt:lpstr>Postup přípravy Akčního plánu</vt:lpstr>
      <vt:lpstr>Aktuální stav a další postup RIS3 strategie Plzeňského kraje </vt:lpstr>
      <vt:lpstr>Děkuji za pozornost.</vt:lpstr>
      <vt:lpstr>7. Teritoriální pakt zaměstnanosti Plzeňského kraje</vt:lpstr>
      <vt:lpstr> Pakt zaměstnanosti Plzeňského kraje</vt:lpstr>
      <vt:lpstr>Vznik Paktu zaměstnanosti Plzeňského kraje</vt:lpstr>
      <vt:lpstr>Organizační struktura Paktu zaměstnanosti Plzeňského kraje</vt:lpstr>
      <vt:lpstr>Cíle Paktu zaměstnanosti Plzeňského kraje </vt:lpstr>
      <vt:lpstr>Aktivity Paktu zaměstnanosti Plzeňského kraje </vt:lpstr>
      <vt:lpstr>Observatoř trhu práce Plzeňského kraje</vt:lpstr>
      <vt:lpstr>Fórum trhu práce Plzeňského kraje</vt:lpstr>
      <vt:lpstr>Plán dalších aktivit Paktu zaměstnanosti Plzeňského kraje</vt:lpstr>
      <vt:lpstr>Co nového přináší Pakt zaměstnanosti Plzeňského kraje?</vt:lpstr>
      <vt:lpstr>Děkuji za pozornost.</vt:lpstr>
      <vt:lpstr>8. Diskuse, různé</vt:lpstr>
      <vt:lpstr>Děkujeme za pozornost!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Krajský akční plán rozvoje vzdělávání plzeňského kraje</dc:title>
  <dc:creator>Duda Petr</dc:creator>
  <cp:lastModifiedBy>Duda Petr</cp:lastModifiedBy>
  <cp:revision>88</cp:revision>
  <cp:lastPrinted>2017-11-14T11:52:40Z</cp:lastPrinted>
  <dcterms:created xsi:type="dcterms:W3CDTF">2017-05-11T10:27:52Z</dcterms:created>
  <dcterms:modified xsi:type="dcterms:W3CDTF">2018-06-15T06:51:33Z</dcterms:modified>
</cp:coreProperties>
</file>