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</p:sldMasterIdLst>
  <p:notesMasterIdLst>
    <p:notesMasterId r:id="rId17"/>
  </p:notesMasterIdLst>
  <p:handoutMasterIdLst>
    <p:handoutMasterId r:id="rId18"/>
  </p:handoutMasterIdLst>
  <p:sldIdLst>
    <p:sldId id="405" r:id="rId5"/>
    <p:sldId id="421" r:id="rId6"/>
    <p:sldId id="425" r:id="rId7"/>
    <p:sldId id="419" r:id="rId8"/>
    <p:sldId id="420" r:id="rId9"/>
    <p:sldId id="431" r:id="rId10"/>
    <p:sldId id="430" r:id="rId11"/>
    <p:sldId id="436" r:id="rId12"/>
    <p:sldId id="437" r:id="rId13"/>
    <p:sldId id="438" r:id="rId14"/>
    <p:sldId id="429" r:id="rId15"/>
    <p:sldId id="432" r:id="rId16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64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16" autoAdjust="0"/>
    <p:restoredTop sz="88058" autoAdjust="0"/>
  </p:normalViewPr>
  <p:slideViewPr>
    <p:cSldViewPr snapToGrid="0" snapToObjects="1">
      <p:cViewPr>
        <p:scale>
          <a:sx n="80" d="100"/>
          <a:sy n="80" d="100"/>
        </p:scale>
        <p:origin x="-1002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1326"/>
    </p:cViewPr>
  </p:sorterViewPr>
  <p:notesViewPr>
    <p:cSldViewPr snapToGrid="0" snapToObjects="1">
      <p:cViewPr varScale="1">
        <p:scale>
          <a:sx n="61" d="100"/>
          <a:sy n="61" d="100"/>
        </p:scale>
        <p:origin x="-2754" y="-96"/>
      </p:cViewPr>
      <p:guideLst>
        <p:guide orient="horz" pos="3126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838153-7014-4A22-9599-B540BCD7F7FB}" type="doc">
      <dgm:prSet loTypeId="urn:microsoft.com/office/officeart/2005/8/layout/vList4#1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C5B78CB-06E2-40BB-8BDB-910200A72A50}">
      <dgm:prSet phldrT="[Text]"/>
      <dgm:spPr/>
      <dgm:t>
        <a:bodyPr/>
        <a:lstStyle/>
        <a:p>
          <a:r>
            <a: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Předškolní vzdělávání</a:t>
          </a:r>
          <a:endParaRPr lang="cs-CZ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A54B300-3189-4319-BF3E-F8E0B119AC5C}" type="parTrans" cxnId="{D48A7170-50D2-4D61-AFA6-9606C3BE11F6}">
      <dgm:prSet/>
      <dgm:spPr/>
      <dgm:t>
        <a:bodyPr/>
        <a:lstStyle/>
        <a:p>
          <a:endParaRPr lang="cs-CZ"/>
        </a:p>
      </dgm:t>
    </dgm:pt>
    <dgm:pt modelId="{1CA90557-4404-434A-B688-1AA41210C843}" type="sibTrans" cxnId="{D48A7170-50D2-4D61-AFA6-9606C3BE11F6}">
      <dgm:prSet/>
      <dgm:spPr/>
      <dgm:t>
        <a:bodyPr/>
        <a:lstStyle/>
        <a:p>
          <a:endParaRPr lang="cs-CZ"/>
        </a:p>
      </dgm:t>
    </dgm:pt>
    <dgm:pt modelId="{90A09D56-0764-4E78-B273-48A71563C7CF}">
      <dgm:prSet phldrT="[Text]"/>
      <dgm:spPr/>
      <dgm:t>
        <a:bodyPr/>
        <a:lstStyle/>
        <a:p>
          <a:r>
            <a: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Základní vzdělávání</a:t>
          </a:r>
          <a:endParaRPr lang="cs-CZ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7E30BBB-75D0-4346-84FC-D96E6BD3EF33}" type="parTrans" cxnId="{550CB181-7260-494E-8EA6-7E62365410C8}">
      <dgm:prSet/>
      <dgm:spPr/>
      <dgm:t>
        <a:bodyPr/>
        <a:lstStyle/>
        <a:p>
          <a:endParaRPr lang="cs-CZ"/>
        </a:p>
      </dgm:t>
    </dgm:pt>
    <dgm:pt modelId="{FA680E30-865F-4F34-89AA-DD983EEE2F19}" type="sibTrans" cxnId="{550CB181-7260-494E-8EA6-7E62365410C8}">
      <dgm:prSet/>
      <dgm:spPr/>
      <dgm:t>
        <a:bodyPr/>
        <a:lstStyle/>
        <a:p>
          <a:endParaRPr lang="cs-CZ"/>
        </a:p>
      </dgm:t>
    </dgm:pt>
    <dgm:pt modelId="{735FEEA6-B2CD-4DA4-BE76-6195F0F13860}">
      <dgm:prSet phldrT="[Text]"/>
      <dgm:spPr/>
      <dgm:t>
        <a:bodyPr/>
        <a:lstStyle/>
        <a:p>
          <a:r>
            <a: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1. stupeň</a:t>
          </a:r>
          <a:endParaRPr lang="cs-CZ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7383122-1DE0-49FE-9EB9-56C5167AEA84}" type="parTrans" cxnId="{DE1C8EFD-F4BA-4F0A-84D0-AC8BAE40BF11}">
      <dgm:prSet/>
      <dgm:spPr/>
      <dgm:t>
        <a:bodyPr/>
        <a:lstStyle/>
        <a:p>
          <a:endParaRPr lang="cs-CZ"/>
        </a:p>
      </dgm:t>
    </dgm:pt>
    <dgm:pt modelId="{89D9B1D2-63EE-44DA-AA0B-0892DEBBDE52}" type="sibTrans" cxnId="{DE1C8EFD-F4BA-4F0A-84D0-AC8BAE40BF11}">
      <dgm:prSet/>
      <dgm:spPr/>
      <dgm:t>
        <a:bodyPr/>
        <a:lstStyle/>
        <a:p>
          <a:endParaRPr lang="cs-CZ"/>
        </a:p>
      </dgm:t>
    </dgm:pt>
    <dgm:pt modelId="{2B299106-8580-485D-96A0-2AAF432D482C}">
      <dgm:prSet phldrT="[Text]"/>
      <dgm:spPr/>
      <dgm:t>
        <a:bodyPr/>
        <a:lstStyle/>
        <a:p>
          <a:r>
            <a: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2. stupeň</a:t>
          </a:r>
          <a:endParaRPr lang="cs-CZ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EFAA1F7-2003-4BF4-90FD-1AA837F4327F}" type="parTrans" cxnId="{245E30D1-1B72-4368-8EBF-0DC8C75A95CD}">
      <dgm:prSet/>
      <dgm:spPr/>
      <dgm:t>
        <a:bodyPr/>
        <a:lstStyle/>
        <a:p>
          <a:endParaRPr lang="cs-CZ"/>
        </a:p>
      </dgm:t>
    </dgm:pt>
    <dgm:pt modelId="{CEDD0832-A933-4A39-8C0B-127413C310E1}" type="sibTrans" cxnId="{245E30D1-1B72-4368-8EBF-0DC8C75A95CD}">
      <dgm:prSet/>
      <dgm:spPr/>
      <dgm:t>
        <a:bodyPr/>
        <a:lstStyle/>
        <a:p>
          <a:endParaRPr lang="cs-CZ"/>
        </a:p>
      </dgm:t>
    </dgm:pt>
    <dgm:pt modelId="{3AB73BCB-5A3B-4B9A-AC52-95D76F30D10D}">
      <dgm:prSet phldrT="[Text]"/>
      <dgm:spPr/>
      <dgm:t>
        <a:bodyPr/>
        <a:lstStyle/>
        <a:p>
          <a:r>
            <a: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Středoškolské vzdělávání</a:t>
          </a:r>
          <a:endParaRPr lang="cs-CZ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417B35C-B152-4325-8B82-761B84E8EA73}" type="parTrans" cxnId="{DBB2D31C-D329-4C77-B0A9-B7FA33841100}">
      <dgm:prSet/>
      <dgm:spPr/>
      <dgm:t>
        <a:bodyPr/>
        <a:lstStyle/>
        <a:p>
          <a:endParaRPr lang="cs-CZ"/>
        </a:p>
      </dgm:t>
    </dgm:pt>
    <dgm:pt modelId="{EB070E76-15B8-4E57-B544-52DB7742930C}" type="sibTrans" cxnId="{DBB2D31C-D329-4C77-B0A9-B7FA33841100}">
      <dgm:prSet/>
      <dgm:spPr/>
      <dgm:t>
        <a:bodyPr/>
        <a:lstStyle/>
        <a:p>
          <a:endParaRPr lang="cs-CZ"/>
        </a:p>
      </dgm:t>
    </dgm:pt>
    <dgm:pt modelId="{8C6A7937-1FF6-47CF-8755-99CC7C82ED29}">
      <dgm:prSet phldrT="[Text]"/>
      <dgm:spPr/>
      <dgm:t>
        <a:bodyPr/>
        <a:lstStyle/>
        <a:p>
          <a:r>
            <a: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Gymnázia</a:t>
          </a:r>
          <a:endParaRPr lang="cs-CZ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E5D011A-1304-448B-83EB-5BD94D1BD128}" type="parTrans" cxnId="{15BDF5FA-F2DA-4FD2-B858-54D77E36705B}">
      <dgm:prSet/>
      <dgm:spPr/>
      <dgm:t>
        <a:bodyPr/>
        <a:lstStyle/>
        <a:p>
          <a:endParaRPr lang="cs-CZ"/>
        </a:p>
      </dgm:t>
    </dgm:pt>
    <dgm:pt modelId="{8B7484F1-7D3A-46F8-BB61-8E01F860E8A1}" type="sibTrans" cxnId="{15BDF5FA-F2DA-4FD2-B858-54D77E36705B}">
      <dgm:prSet/>
      <dgm:spPr/>
      <dgm:t>
        <a:bodyPr/>
        <a:lstStyle/>
        <a:p>
          <a:endParaRPr lang="cs-CZ"/>
        </a:p>
      </dgm:t>
    </dgm:pt>
    <dgm:pt modelId="{FC816EC3-BE9C-49BD-A021-2F7284554E97}">
      <dgm:prSet phldrT="[Text]"/>
      <dgm:spPr/>
      <dgm:t>
        <a:bodyPr/>
        <a:lstStyle/>
        <a:p>
          <a:r>
            <a: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Střední odborné s maturitní zkouškou</a:t>
          </a:r>
          <a:endParaRPr lang="cs-CZ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B9A7C43-51AB-44F7-AB64-B8236731C126}" type="parTrans" cxnId="{E08C7215-ECCF-44DF-ADCD-4DB1F4F16B09}">
      <dgm:prSet/>
      <dgm:spPr/>
      <dgm:t>
        <a:bodyPr/>
        <a:lstStyle/>
        <a:p>
          <a:endParaRPr lang="cs-CZ"/>
        </a:p>
      </dgm:t>
    </dgm:pt>
    <dgm:pt modelId="{DE3DAED3-045E-416E-95EE-FE92A489E6CA}" type="sibTrans" cxnId="{E08C7215-ECCF-44DF-ADCD-4DB1F4F16B09}">
      <dgm:prSet/>
      <dgm:spPr/>
      <dgm:t>
        <a:bodyPr/>
        <a:lstStyle/>
        <a:p>
          <a:endParaRPr lang="cs-CZ"/>
        </a:p>
      </dgm:t>
    </dgm:pt>
    <dgm:pt modelId="{FAC0AC38-623B-40F5-95E3-F14F76F4E70F}">
      <dgm:prSet phldrT="[Text]"/>
      <dgm:spPr/>
      <dgm:t>
        <a:bodyPr/>
        <a:lstStyle/>
        <a:p>
          <a:r>
            <a: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Střední odborné bez maturitní zkoušky</a:t>
          </a:r>
          <a:endParaRPr lang="cs-CZ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4765FDA-A229-4438-B20A-6DD6D94655A6}" type="parTrans" cxnId="{C39BC0BA-50C1-41A0-92CE-F9B318BDE389}">
      <dgm:prSet/>
      <dgm:spPr/>
      <dgm:t>
        <a:bodyPr/>
        <a:lstStyle/>
        <a:p>
          <a:endParaRPr lang="cs-CZ"/>
        </a:p>
      </dgm:t>
    </dgm:pt>
    <dgm:pt modelId="{5304AE56-1E87-42D6-B099-DC59D5F2551B}" type="sibTrans" cxnId="{C39BC0BA-50C1-41A0-92CE-F9B318BDE389}">
      <dgm:prSet/>
      <dgm:spPr/>
      <dgm:t>
        <a:bodyPr/>
        <a:lstStyle/>
        <a:p>
          <a:endParaRPr lang="cs-CZ"/>
        </a:p>
      </dgm:t>
    </dgm:pt>
    <dgm:pt modelId="{1D14F846-AA17-4FBB-8C12-AF68BDCEBFF0}" type="pres">
      <dgm:prSet presAssocID="{68838153-7014-4A22-9599-B540BCD7F7F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6455F9B-441F-43F6-8663-D1C2B1F56227}" type="pres">
      <dgm:prSet presAssocID="{AC5B78CB-06E2-40BB-8BDB-910200A72A50}" presName="comp" presStyleCnt="0"/>
      <dgm:spPr/>
    </dgm:pt>
    <dgm:pt modelId="{885B227A-53FD-4AA4-B2AF-0B1D0C58F90A}" type="pres">
      <dgm:prSet presAssocID="{AC5B78CB-06E2-40BB-8BDB-910200A72A50}" presName="box" presStyleLbl="node1" presStyleIdx="0" presStyleCnt="3"/>
      <dgm:spPr/>
      <dgm:t>
        <a:bodyPr/>
        <a:lstStyle/>
        <a:p>
          <a:endParaRPr lang="cs-CZ"/>
        </a:p>
      </dgm:t>
    </dgm:pt>
    <dgm:pt modelId="{8C81C5FA-A102-4F1C-BFC0-0CF22BF746DB}" type="pres">
      <dgm:prSet presAssocID="{AC5B78CB-06E2-40BB-8BDB-910200A72A50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4EE7EAC0-C8B2-4905-93C5-2CEF376790D3}" type="pres">
      <dgm:prSet presAssocID="{AC5B78CB-06E2-40BB-8BDB-910200A72A5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3D4D0A2-F98E-4C30-A61A-EE41DD8305A5}" type="pres">
      <dgm:prSet presAssocID="{1CA90557-4404-434A-B688-1AA41210C843}" presName="spacer" presStyleCnt="0"/>
      <dgm:spPr/>
    </dgm:pt>
    <dgm:pt modelId="{E50BAF0D-905B-461A-8EE2-F73DE8F70FAF}" type="pres">
      <dgm:prSet presAssocID="{90A09D56-0764-4E78-B273-48A71563C7CF}" presName="comp" presStyleCnt="0"/>
      <dgm:spPr/>
    </dgm:pt>
    <dgm:pt modelId="{A7F5BA02-F7D5-48F7-8C47-BFA0106024BA}" type="pres">
      <dgm:prSet presAssocID="{90A09D56-0764-4E78-B273-48A71563C7CF}" presName="box" presStyleLbl="node1" presStyleIdx="1" presStyleCnt="3"/>
      <dgm:spPr/>
      <dgm:t>
        <a:bodyPr/>
        <a:lstStyle/>
        <a:p>
          <a:endParaRPr lang="cs-CZ"/>
        </a:p>
      </dgm:t>
    </dgm:pt>
    <dgm:pt modelId="{5DDDEDE4-EF3E-4F4D-9CB2-80DBA4F7F1A5}" type="pres">
      <dgm:prSet presAssocID="{90A09D56-0764-4E78-B273-48A71563C7CF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267A9C84-131C-41E1-A3B5-182B0BA7C970}" type="pres">
      <dgm:prSet presAssocID="{90A09D56-0764-4E78-B273-48A71563C7C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8E02DBC-9FD9-41D8-87DF-916F9D23AE7A}" type="pres">
      <dgm:prSet presAssocID="{FA680E30-865F-4F34-89AA-DD983EEE2F19}" presName="spacer" presStyleCnt="0"/>
      <dgm:spPr/>
    </dgm:pt>
    <dgm:pt modelId="{4EAC9F86-8AA2-462B-AC56-0A37019C7B84}" type="pres">
      <dgm:prSet presAssocID="{3AB73BCB-5A3B-4B9A-AC52-95D76F30D10D}" presName="comp" presStyleCnt="0"/>
      <dgm:spPr/>
    </dgm:pt>
    <dgm:pt modelId="{45237573-8E93-46E5-A289-432F29F3C725}" type="pres">
      <dgm:prSet presAssocID="{3AB73BCB-5A3B-4B9A-AC52-95D76F30D10D}" presName="box" presStyleLbl="node1" presStyleIdx="2" presStyleCnt="3"/>
      <dgm:spPr/>
      <dgm:t>
        <a:bodyPr/>
        <a:lstStyle/>
        <a:p>
          <a:endParaRPr lang="cs-CZ"/>
        </a:p>
      </dgm:t>
    </dgm:pt>
    <dgm:pt modelId="{83127B38-CD60-4BD2-92E0-CE5B94139E98}" type="pres">
      <dgm:prSet presAssocID="{3AB73BCB-5A3B-4B9A-AC52-95D76F30D10D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00672FA7-6E65-4CCE-A77F-A63A169BA0F0}" type="pres">
      <dgm:prSet presAssocID="{3AB73BCB-5A3B-4B9A-AC52-95D76F30D10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5BDF5FA-F2DA-4FD2-B858-54D77E36705B}" srcId="{3AB73BCB-5A3B-4B9A-AC52-95D76F30D10D}" destId="{8C6A7937-1FF6-47CF-8755-99CC7C82ED29}" srcOrd="0" destOrd="0" parTransId="{CE5D011A-1304-448B-83EB-5BD94D1BD128}" sibTransId="{8B7484F1-7D3A-46F8-BB61-8E01F860E8A1}"/>
    <dgm:cxn modelId="{B56D034D-6D98-4710-940E-6E8B1E1E099A}" type="presOf" srcId="{735FEEA6-B2CD-4DA4-BE76-6195F0F13860}" destId="{267A9C84-131C-41E1-A3B5-182B0BA7C970}" srcOrd="1" destOrd="1" presId="urn:microsoft.com/office/officeart/2005/8/layout/vList4#1"/>
    <dgm:cxn modelId="{245E30D1-1B72-4368-8EBF-0DC8C75A95CD}" srcId="{90A09D56-0764-4E78-B273-48A71563C7CF}" destId="{2B299106-8580-485D-96A0-2AAF432D482C}" srcOrd="1" destOrd="0" parTransId="{6EFAA1F7-2003-4BF4-90FD-1AA837F4327F}" sibTransId="{CEDD0832-A933-4A39-8C0B-127413C310E1}"/>
    <dgm:cxn modelId="{E8D504FB-18D4-4A96-B8F7-DEC07E4F540F}" type="presOf" srcId="{90A09D56-0764-4E78-B273-48A71563C7CF}" destId="{267A9C84-131C-41E1-A3B5-182B0BA7C970}" srcOrd="1" destOrd="0" presId="urn:microsoft.com/office/officeart/2005/8/layout/vList4#1"/>
    <dgm:cxn modelId="{E08C7215-ECCF-44DF-ADCD-4DB1F4F16B09}" srcId="{3AB73BCB-5A3B-4B9A-AC52-95D76F30D10D}" destId="{FC816EC3-BE9C-49BD-A021-2F7284554E97}" srcOrd="1" destOrd="0" parTransId="{0B9A7C43-51AB-44F7-AB64-B8236731C126}" sibTransId="{DE3DAED3-045E-416E-95EE-FE92A489E6CA}"/>
    <dgm:cxn modelId="{8C857DE9-83E2-4E45-AF7A-8BD39CA7E8A8}" type="presOf" srcId="{FC816EC3-BE9C-49BD-A021-2F7284554E97}" destId="{00672FA7-6E65-4CCE-A77F-A63A169BA0F0}" srcOrd="1" destOrd="2" presId="urn:microsoft.com/office/officeart/2005/8/layout/vList4#1"/>
    <dgm:cxn modelId="{B561E012-08B6-45B6-935E-55EB07A4E48E}" type="presOf" srcId="{AC5B78CB-06E2-40BB-8BDB-910200A72A50}" destId="{4EE7EAC0-C8B2-4905-93C5-2CEF376790D3}" srcOrd="1" destOrd="0" presId="urn:microsoft.com/office/officeart/2005/8/layout/vList4#1"/>
    <dgm:cxn modelId="{38A029FE-DC68-41FF-907D-7A7EDBFDB6F5}" type="presOf" srcId="{68838153-7014-4A22-9599-B540BCD7F7FB}" destId="{1D14F846-AA17-4FBB-8C12-AF68BDCEBFF0}" srcOrd="0" destOrd="0" presId="urn:microsoft.com/office/officeart/2005/8/layout/vList4#1"/>
    <dgm:cxn modelId="{0DE445B1-79FF-4264-B3BA-80CFE8D4925A}" type="presOf" srcId="{3AB73BCB-5A3B-4B9A-AC52-95D76F30D10D}" destId="{00672FA7-6E65-4CCE-A77F-A63A169BA0F0}" srcOrd="1" destOrd="0" presId="urn:microsoft.com/office/officeart/2005/8/layout/vList4#1"/>
    <dgm:cxn modelId="{A3534E88-D4DA-4EEB-80A8-7C02FF833108}" type="presOf" srcId="{90A09D56-0764-4E78-B273-48A71563C7CF}" destId="{A7F5BA02-F7D5-48F7-8C47-BFA0106024BA}" srcOrd="0" destOrd="0" presId="urn:microsoft.com/office/officeart/2005/8/layout/vList4#1"/>
    <dgm:cxn modelId="{ABDBA536-8BB5-4FD1-BD09-85AE7A74C020}" type="presOf" srcId="{FAC0AC38-623B-40F5-95E3-F14F76F4E70F}" destId="{45237573-8E93-46E5-A289-432F29F3C725}" srcOrd="0" destOrd="3" presId="urn:microsoft.com/office/officeart/2005/8/layout/vList4#1"/>
    <dgm:cxn modelId="{F577A18A-2690-4AB2-B932-73B5F17DA270}" type="presOf" srcId="{FC816EC3-BE9C-49BD-A021-2F7284554E97}" destId="{45237573-8E93-46E5-A289-432F29F3C725}" srcOrd="0" destOrd="2" presId="urn:microsoft.com/office/officeart/2005/8/layout/vList4#1"/>
    <dgm:cxn modelId="{E8C194D2-17AA-44E9-8A18-3025EA775E7C}" type="presOf" srcId="{8C6A7937-1FF6-47CF-8755-99CC7C82ED29}" destId="{45237573-8E93-46E5-A289-432F29F3C725}" srcOrd="0" destOrd="1" presId="urn:microsoft.com/office/officeart/2005/8/layout/vList4#1"/>
    <dgm:cxn modelId="{CE81929E-7D76-4701-873D-DCBF22484560}" type="presOf" srcId="{FAC0AC38-623B-40F5-95E3-F14F76F4E70F}" destId="{00672FA7-6E65-4CCE-A77F-A63A169BA0F0}" srcOrd="1" destOrd="3" presId="urn:microsoft.com/office/officeart/2005/8/layout/vList4#1"/>
    <dgm:cxn modelId="{141C03C0-BDA9-4E36-A7E9-CBC1EC8388F8}" type="presOf" srcId="{2B299106-8580-485D-96A0-2AAF432D482C}" destId="{A7F5BA02-F7D5-48F7-8C47-BFA0106024BA}" srcOrd="0" destOrd="2" presId="urn:microsoft.com/office/officeart/2005/8/layout/vList4#1"/>
    <dgm:cxn modelId="{C39BC0BA-50C1-41A0-92CE-F9B318BDE389}" srcId="{3AB73BCB-5A3B-4B9A-AC52-95D76F30D10D}" destId="{FAC0AC38-623B-40F5-95E3-F14F76F4E70F}" srcOrd="2" destOrd="0" parTransId="{24765FDA-A229-4438-B20A-6DD6D94655A6}" sibTransId="{5304AE56-1E87-42D6-B099-DC59D5F2551B}"/>
    <dgm:cxn modelId="{20B5DC51-6E7E-4813-9834-26729C40C927}" type="presOf" srcId="{3AB73BCB-5A3B-4B9A-AC52-95D76F30D10D}" destId="{45237573-8E93-46E5-A289-432F29F3C725}" srcOrd="0" destOrd="0" presId="urn:microsoft.com/office/officeart/2005/8/layout/vList4#1"/>
    <dgm:cxn modelId="{D48A7170-50D2-4D61-AFA6-9606C3BE11F6}" srcId="{68838153-7014-4A22-9599-B540BCD7F7FB}" destId="{AC5B78CB-06E2-40BB-8BDB-910200A72A50}" srcOrd="0" destOrd="0" parTransId="{9A54B300-3189-4319-BF3E-F8E0B119AC5C}" sibTransId="{1CA90557-4404-434A-B688-1AA41210C843}"/>
    <dgm:cxn modelId="{B76F27F8-1857-424F-9F0D-0AFB61607BA5}" type="presOf" srcId="{2B299106-8580-485D-96A0-2AAF432D482C}" destId="{267A9C84-131C-41E1-A3B5-182B0BA7C970}" srcOrd="1" destOrd="2" presId="urn:microsoft.com/office/officeart/2005/8/layout/vList4#1"/>
    <dgm:cxn modelId="{A18444B2-D2FD-4EA7-AF7A-F3282E148D80}" type="presOf" srcId="{AC5B78CB-06E2-40BB-8BDB-910200A72A50}" destId="{885B227A-53FD-4AA4-B2AF-0B1D0C58F90A}" srcOrd="0" destOrd="0" presId="urn:microsoft.com/office/officeart/2005/8/layout/vList4#1"/>
    <dgm:cxn modelId="{DE1C8EFD-F4BA-4F0A-84D0-AC8BAE40BF11}" srcId="{90A09D56-0764-4E78-B273-48A71563C7CF}" destId="{735FEEA6-B2CD-4DA4-BE76-6195F0F13860}" srcOrd="0" destOrd="0" parTransId="{07383122-1DE0-49FE-9EB9-56C5167AEA84}" sibTransId="{89D9B1D2-63EE-44DA-AA0B-0892DEBBDE52}"/>
    <dgm:cxn modelId="{550CB181-7260-494E-8EA6-7E62365410C8}" srcId="{68838153-7014-4A22-9599-B540BCD7F7FB}" destId="{90A09D56-0764-4E78-B273-48A71563C7CF}" srcOrd="1" destOrd="0" parTransId="{37E30BBB-75D0-4346-84FC-D96E6BD3EF33}" sibTransId="{FA680E30-865F-4F34-89AA-DD983EEE2F19}"/>
    <dgm:cxn modelId="{DBB2D31C-D329-4C77-B0A9-B7FA33841100}" srcId="{68838153-7014-4A22-9599-B540BCD7F7FB}" destId="{3AB73BCB-5A3B-4B9A-AC52-95D76F30D10D}" srcOrd="2" destOrd="0" parTransId="{8417B35C-B152-4325-8B82-761B84E8EA73}" sibTransId="{EB070E76-15B8-4E57-B544-52DB7742930C}"/>
    <dgm:cxn modelId="{E1D3DFCF-75CC-4875-B9BD-68E337152CAA}" type="presOf" srcId="{8C6A7937-1FF6-47CF-8755-99CC7C82ED29}" destId="{00672FA7-6E65-4CCE-A77F-A63A169BA0F0}" srcOrd="1" destOrd="1" presId="urn:microsoft.com/office/officeart/2005/8/layout/vList4#1"/>
    <dgm:cxn modelId="{1D27F921-B27C-446A-855C-A8BCC878687D}" type="presOf" srcId="{735FEEA6-B2CD-4DA4-BE76-6195F0F13860}" destId="{A7F5BA02-F7D5-48F7-8C47-BFA0106024BA}" srcOrd="0" destOrd="1" presId="urn:microsoft.com/office/officeart/2005/8/layout/vList4#1"/>
    <dgm:cxn modelId="{B94AC466-F6E5-41A1-81C1-FC85DAF5EA3D}" type="presParOf" srcId="{1D14F846-AA17-4FBB-8C12-AF68BDCEBFF0}" destId="{06455F9B-441F-43F6-8663-D1C2B1F56227}" srcOrd="0" destOrd="0" presId="urn:microsoft.com/office/officeart/2005/8/layout/vList4#1"/>
    <dgm:cxn modelId="{24EAA12D-190D-4A89-A7AE-C0380521584F}" type="presParOf" srcId="{06455F9B-441F-43F6-8663-D1C2B1F56227}" destId="{885B227A-53FD-4AA4-B2AF-0B1D0C58F90A}" srcOrd="0" destOrd="0" presId="urn:microsoft.com/office/officeart/2005/8/layout/vList4#1"/>
    <dgm:cxn modelId="{2F520CCA-2D9B-4C44-879F-56237FCAC643}" type="presParOf" srcId="{06455F9B-441F-43F6-8663-D1C2B1F56227}" destId="{8C81C5FA-A102-4F1C-BFC0-0CF22BF746DB}" srcOrd="1" destOrd="0" presId="urn:microsoft.com/office/officeart/2005/8/layout/vList4#1"/>
    <dgm:cxn modelId="{67E86577-17D4-4C2D-B992-21F1BAC70168}" type="presParOf" srcId="{06455F9B-441F-43F6-8663-D1C2B1F56227}" destId="{4EE7EAC0-C8B2-4905-93C5-2CEF376790D3}" srcOrd="2" destOrd="0" presId="urn:microsoft.com/office/officeart/2005/8/layout/vList4#1"/>
    <dgm:cxn modelId="{688F85D7-FD4A-4D9E-AB95-94A9405F73EA}" type="presParOf" srcId="{1D14F846-AA17-4FBB-8C12-AF68BDCEBFF0}" destId="{F3D4D0A2-F98E-4C30-A61A-EE41DD8305A5}" srcOrd="1" destOrd="0" presId="urn:microsoft.com/office/officeart/2005/8/layout/vList4#1"/>
    <dgm:cxn modelId="{32706371-6765-4538-8426-62F95559C762}" type="presParOf" srcId="{1D14F846-AA17-4FBB-8C12-AF68BDCEBFF0}" destId="{E50BAF0D-905B-461A-8EE2-F73DE8F70FAF}" srcOrd="2" destOrd="0" presId="urn:microsoft.com/office/officeart/2005/8/layout/vList4#1"/>
    <dgm:cxn modelId="{9591194A-6177-47D4-9A78-C0DCCF83569A}" type="presParOf" srcId="{E50BAF0D-905B-461A-8EE2-F73DE8F70FAF}" destId="{A7F5BA02-F7D5-48F7-8C47-BFA0106024BA}" srcOrd="0" destOrd="0" presId="urn:microsoft.com/office/officeart/2005/8/layout/vList4#1"/>
    <dgm:cxn modelId="{63178916-1C3D-4D23-BA39-81A975C56FEA}" type="presParOf" srcId="{E50BAF0D-905B-461A-8EE2-F73DE8F70FAF}" destId="{5DDDEDE4-EF3E-4F4D-9CB2-80DBA4F7F1A5}" srcOrd="1" destOrd="0" presId="urn:microsoft.com/office/officeart/2005/8/layout/vList4#1"/>
    <dgm:cxn modelId="{4681FCDE-2928-426D-9E23-6BCF0B9DC722}" type="presParOf" srcId="{E50BAF0D-905B-461A-8EE2-F73DE8F70FAF}" destId="{267A9C84-131C-41E1-A3B5-182B0BA7C970}" srcOrd="2" destOrd="0" presId="urn:microsoft.com/office/officeart/2005/8/layout/vList4#1"/>
    <dgm:cxn modelId="{8578A3AA-E474-445F-B634-D5CEB6BB443A}" type="presParOf" srcId="{1D14F846-AA17-4FBB-8C12-AF68BDCEBFF0}" destId="{D8E02DBC-9FD9-41D8-87DF-916F9D23AE7A}" srcOrd="3" destOrd="0" presId="urn:microsoft.com/office/officeart/2005/8/layout/vList4#1"/>
    <dgm:cxn modelId="{6C187727-1C47-4573-91F4-2583EF79EF20}" type="presParOf" srcId="{1D14F846-AA17-4FBB-8C12-AF68BDCEBFF0}" destId="{4EAC9F86-8AA2-462B-AC56-0A37019C7B84}" srcOrd="4" destOrd="0" presId="urn:microsoft.com/office/officeart/2005/8/layout/vList4#1"/>
    <dgm:cxn modelId="{49E77FC9-FE61-47EA-81A0-66468AA2A111}" type="presParOf" srcId="{4EAC9F86-8AA2-462B-AC56-0A37019C7B84}" destId="{45237573-8E93-46E5-A289-432F29F3C725}" srcOrd="0" destOrd="0" presId="urn:microsoft.com/office/officeart/2005/8/layout/vList4#1"/>
    <dgm:cxn modelId="{3E8084C6-2173-444D-B8C6-D61380623A5D}" type="presParOf" srcId="{4EAC9F86-8AA2-462B-AC56-0A37019C7B84}" destId="{83127B38-CD60-4BD2-92E0-CE5B94139E98}" srcOrd="1" destOrd="0" presId="urn:microsoft.com/office/officeart/2005/8/layout/vList4#1"/>
    <dgm:cxn modelId="{FCADD319-8589-4039-8D30-0F460667CAA9}" type="presParOf" srcId="{4EAC9F86-8AA2-462B-AC56-0A37019C7B84}" destId="{00672FA7-6E65-4CCE-A77F-A63A169BA0F0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838153-7014-4A22-9599-B540BCD7F7FB}" type="doc">
      <dgm:prSet loTypeId="urn:microsoft.com/office/officeart/2005/8/layout/vList4#2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C5B78CB-06E2-40BB-8BDB-910200A72A50}">
      <dgm:prSet phldrT="[Text]" custT="1"/>
      <dgm:spPr/>
      <dgm:t>
        <a:bodyPr/>
        <a:lstStyle/>
        <a:p>
          <a:r>
            <a:rPr lang="cs-CZ" sz="2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Rovné příležitosti</a:t>
          </a:r>
          <a:endParaRPr lang="cs-CZ" sz="21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A54B300-3189-4319-BF3E-F8E0B119AC5C}" type="parTrans" cxnId="{D48A7170-50D2-4D61-AFA6-9606C3BE11F6}">
      <dgm:prSet/>
      <dgm:spPr/>
      <dgm:t>
        <a:bodyPr/>
        <a:lstStyle/>
        <a:p>
          <a:endParaRPr lang="cs-CZ"/>
        </a:p>
      </dgm:t>
    </dgm:pt>
    <dgm:pt modelId="{1CA90557-4404-434A-B688-1AA41210C843}" type="sibTrans" cxnId="{D48A7170-50D2-4D61-AFA6-9606C3BE11F6}">
      <dgm:prSet/>
      <dgm:spPr/>
      <dgm:t>
        <a:bodyPr/>
        <a:lstStyle/>
        <a:p>
          <a:endParaRPr lang="cs-CZ"/>
        </a:p>
      </dgm:t>
    </dgm:pt>
    <dgm:pt modelId="{90A09D56-0764-4E78-B273-48A71563C7CF}">
      <dgm:prSet phldrT="[Text]" custT="1"/>
      <dgm:spPr/>
      <dgm:t>
        <a:bodyPr/>
        <a:lstStyle/>
        <a:p>
          <a:r>
            <a:rPr lang="cs-CZ" sz="2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Vyšší odborné vzdělávání</a:t>
          </a:r>
          <a:endParaRPr lang="cs-CZ" sz="21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7E30BBB-75D0-4346-84FC-D96E6BD3EF33}" type="parTrans" cxnId="{550CB181-7260-494E-8EA6-7E62365410C8}">
      <dgm:prSet/>
      <dgm:spPr/>
      <dgm:t>
        <a:bodyPr/>
        <a:lstStyle/>
        <a:p>
          <a:endParaRPr lang="cs-CZ"/>
        </a:p>
      </dgm:t>
    </dgm:pt>
    <dgm:pt modelId="{FA680E30-865F-4F34-89AA-DD983EEE2F19}" type="sibTrans" cxnId="{550CB181-7260-494E-8EA6-7E62365410C8}">
      <dgm:prSet/>
      <dgm:spPr/>
      <dgm:t>
        <a:bodyPr/>
        <a:lstStyle/>
        <a:p>
          <a:endParaRPr lang="cs-CZ"/>
        </a:p>
      </dgm:t>
    </dgm:pt>
    <dgm:pt modelId="{3AB73BCB-5A3B-4B9A-AC52-95D76F30D10D}">
      <dgm:prSet phldrT="[Text]" custT="1"/>
      <dgm:spPr/>
      <dgm:t>
        <a:bodyPr/>
        <a:lstStyle/>
        <a:p>
          <a:r>
            <a:rPr lang="cs-CZ" sz="2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Vysokoškolské</a:t>
          </a:r>
          <a:r>
            <a:rPr lang="cs-CZ" sz="21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vzdělávání</a:t>
          </a:r>
          <a:endParaRPr lang="cs-CZ" sz="21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417B35C-B152-4325-8B82-761B84E8EA73}" type="parTrans" cxnId="{DBB2D31C-D329-4C77-B0A9-B7FA33841100}">
      <dgm:prSet/>
      <dgm:spPr/>
      <dgm:t>
        <a:bodyPr/>
        <a:lstStyle/>
        <a:p>
          <a:endParaRPr lang="cs-CZ"/>
        </a:p>
      </dgm:t>
    </dgm:pt>
    <dgm:pt modelId="{EB070E76-15B8-4E57-B544-52DB7742930C}" type="sibTrans" cxnId="{DBB2D31C-D329-4C77-B0A9-B7FA33841100}">
      <dgm:prSet/>
      <dgm:spPr/>
      <dgm:t>
        <a:bodyPr/>
        <a:lstStyle/>
        <a:p>
          <a:endParaRPr lang="cs-CZ"/>
        </a:p>
      </dgm:t>
    </dgm:pt>
    <dgm:pt modelId="{1D14F846-AA17-4FBB-8C12-AF68BDCEBFF0}" type="pres">
      <dgm:prSet presAssocID="{68838153-7014-4A22-9599-B540BCD7F7F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6455F9B-441F-43F6-8663-D1C2B1F56227}" type="pres">
      <dgm:prSet presAssocID="{AC5B78CB-06E2-40BB-8BDB-910200A72A50}" presName="comp" presStyleCnt="0"/>
      <dgm:spPr/>
    </dgm:pt>
    <dgm:pt modelId="{885B227A-53FD-4AA4-B2AF-0B1D0C58F90A}" type="pres">
      <dgm:prSet presAssocID="{AC5B78CB-06E2-40BB-8BDB-910200A72A50}" presName="box" presStyleLbl="node1" presStyleIdx="0" presStyleCnt="3"/>
      <dgm:spPr/>
      <dgm:t>
        <a:bodyPr/>
        <a:lstStyle/>
        <a:p>
          <a:endParaRPr lang="cs-CZ"/>
        </a:p>
      </dgm:t>
    </dgm:pt>
    <dgm:pt modelId="{8C81C5FA-A102-4F1C-BFC0-0CF22BF746DB}" type="pres">
      <dgm:prSet presAssocID="{AC5B78CB-06E2-40BB-8BDB-910200A72A50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4EE7EAC0-C8B2-4905-93C5-2CEF376790D3}" type="pres">
      <dgm:prSet presAssocID="{AC5B78CB-06E2-40BB-8BDB-910200A72A5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3D4D0A2-F98E-4C30-A61A-EE41DD8305A5}" type="pres">
      <dgm:prSet presAssocID="{1CA90557-4404-434A-B688-1AA41210C843}" presName="spacer" presStyleCnt="0"/>
      <dgm:spPr/>
    </dgm:pt>
    <dgm:pt modelId="{E50BAF0D-905B-461A-8EE2-F73DE8F70FAF}" type="pres">
      <dgm:prSet presAssocID="{90A09D56-0764-4E78-B273-48A71563C7CF}" presName="comp" presStyleCnt="0"/>
      <dgm:spPr/>
    </dgm:pt>
    <dgm:pt modelId="{A7F5BA02-F7D5-48F7-8C47-BFA0106024BA}" type="pres">
      <dgm:prSet presAssocID="{90A09D56-0764-4E78-B273-48A71563C7CF}" presName="box" presStyleLbl="node1" presStyleIdx="1" presStyleCnt="3"/>
      <dgm:spPr/>
      <dgm:t>
        <a:bodyPr/>
        <a:lstStyle/>
        <a:p>
          <a:endParaRPr lang="cs-CZ"/>
        </a:p>
      </dgm:t>
    </dgm:pt>
    <dgm:pt modelId="{5DDDEDE4-EF3E-4F4D-9CB2-80DBA4F7F1A5}" type="pres">
      <dgm:prSet presAssocID="{90A09D56-0764-4E78-B273-48A71563C7CF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267A9C84-131C-41E1-A3B5-182B0BA7C970}" type="pres">
      <dgm:prSet presAssocID="{90A09D56-0764-4E78-B273-48A71563C7C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8E02DBC-9FD9-41D8-87DF-916F9D23AE7A}" type="pres">
      <dgm:prSet presAssocID="{FA680E30-865F-4F34-89AA-DD983EEE2F19}" presName="spacer" presStyleCnt="0"/>
      <dgm:spPr/>
    </dgm:pt>
    <dgm:pt modelId="{4EAC9F86-8AA2-462B-AC56-0A37019C7B84}" type="pres">
      <dgm:prSet presAssocID="{3AB73BCB-5A3B-4B9A-AC52-95D76F30D10D}" presName="comp" presStyleCnt="0"/>
      <dgm:spPr/>
    </dgm:pt>
    <dgm:pt modelId="{45237573-8E93-46E5-A289-432F29F3C725}" type="pres">
      <dgm:prSet presAssocID="{3AB73BCB-5A3B-4B9A-AC52-95D76F30D10D}" presName="box" presStyleLbl="node1" presStyleIdx="2" presStyleCnt="3"/>
      <dgm:spPr/>
      <dgm:t>
        <a:bodyPr/>
        <a:lstStyle/>
        <a:p>
          <a:endParaRPr lang="cs-CZ"/>
        </a:p>
      </dgm:t>
    </dgm:pt>
    <dgm:pt modelId="{83127B38-CD60-4BD2-92E0-CE5B94139E98}" type="pres">
      <dgm:prSet presAssocID="{3AB73BCB-5A3B-4B9A-AC52-95D76F30D10D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00672FA7-6E65-4CCE-A77F-A63A169BA0F0}" type="pres">
      <dgm:prSet presAssocID="{3AB73BCB-5A3B-4B9A-AC52-95D76F30D10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8707F19-C5D9-4BDC-88A6-64F0C28B5052}" type="presOf" srcId="{3AB73BCB-5A3B-4B9A-AC52-95D76F30D10D}" destId="{45237573-8E93-46E5-A289-432F29F3C725}" srcOrd="0" destOrd="0" presId="urn:microsoft.com/office/officeart/2005/8/layout/vList4#2"/>
    <dgm:cxn modelId="{D0BE9998-C449-4DB3-8EA4-2F2C8D847DDC}" type="presOf" srcId="{3AB73BCB-5A3B-4B9A-AC52-95D76F30D10D}" destId="{00672FA7-6E65-4CCE-A77F-A63A169BA0F0}" srcOrd="1" destOrd="0" presId="urn:microsoft.com/office/officeart/2005/8/layout/vList4#2"/>
    <dgm:cxn modelId="{550CB181-7260-494E-8EA6-7E62365410C8}" srcId="{68838153-7014-4A22-9599-B540BCD7F7FB}" destId="{90A09D56-0764-4E78-B273-48A71563C7CF}" srcOrd="1" destOrd="0" parTransId="{37E30BBB-75D0-4346-84FC-D96E6BD3EF33}" sibTransId="{FA680E30-865F-4F34-89AA-DD983EEE2F19}"/>
    <dgm:cxn modelId="{F44DA93B-9D62-42AE-974F-AB890C2FC9ED}" type="presOf" srcId="{90A09D56-0764-4E78-B273-48A71563C7CF}" destId="{267A9C84-131C-41E1-A3B5-182B0BA7C970}" srcOrd="1" destOrd="0" presId="urn:microsoft.com/office/officeart/2005/8/layout/vList4#2"/>
    <dgm:cxn modelId="{4165DC5B-B6C0-49FC-A4FC-3DC2D1D8399B}" type="presOf" srcId="{AC5B78CB-06E2-40BB-8BDB-910200A72A50}" destId="{4EE7EAC0-C8B2-4905-93C5-2CEF376790D3}" srcOrd="1" destOrd="0" presId="urn:microsoft.com/office/officeart/2005/8/layout/vList4#2"/>
    <dgm:cxn modelId="{D48A7170-50D2-4D61-AFA6-9606C3BE11F6}" srcId="{68838153-7014-4A22-9599-B540BCD7F7FB}" destId="{AC5B78CB-06E2-40BB-8BDB-910200A72A50}" srcOrd="0" destOrd="0" parTransId="{9A54B300-3189-4319-BF3E-F8E0B119AC5C}" sibTransId="{1CA90557-4404-434A-B688-1AA41210C843}"/>
    <dgm:cxn modelId="{DBB2D31C-D329-4C77-B0A9-B7FA33841100}" srcId="{68838153-7014-4A22-9599-B540BCD7F7FB}" destId="{3AB73BCB-5A3B-4B9A-AC52-95D76F30D10D}" srcOrd="2" destOrd="0" parTransId="{8417B35C-B152-4325-8B82-761B84E8EA73}" sibTransId="{EB070E76-15B8-4E57-B544-52DB7742930C}"/>
    <dgm:cxn modelId="{7D19F06D-1D4A-4BF3-A4BD-708D2D0B7540}" type="presOf" srcId="{AC5B78CB-06E2-40BB-8BDB-910200A72A50}" destId="{885B227A-53FD-4AA4-B2AF-0B1D0C58F90A}" srcOrd="0" destOrd="0" presId="urn:microsoft.com/office/officeart/2005/8/layout/vList4#2"/>
    <dgm:cxn modelId="{9F382140-8FE6-4F56-A9BA-2DD58D0187BF}" type="presOf" srcId="{90A09D56-0764-4E78-B273-48A71563C7CF}" destId="{A7F5BA02-F7D5-48F7-8C47-BFA0106024BA}" srcOrd="0" destOrd="0" presId="urn:microsoft.com/office/officeart/2005/8/layout/vList4#2"/>
    <dgm:cxn modelId="{92A98FE1-9137-4AB7-859B-F810141FC4A9}" type="presOf" srcId="{68838153-7014-4A22-9599-B540BCD7F7FB}" destId="{1D14F846-AA17-4FBB-8C12-AF68BDCEBFF0}" srcOrd="0" destOrd="0" presId="urn:microsoft.com/office/officeart/2005/8/layout/vList4#2"/>
    <dgm:cxn modelId="{2BDB0E73-060A-4F11-A0C1-F5CA7023AC51}" type="presParOf" srcId="{1D14F846-AA17-4FBB-8C12-AF68BDCEBFF0}" destId="{06455F9B-441F-43F6-8663-D1C2B1F56227}" srcOrd="0" destOrd="0" presId="urn:microsoft.com/office/officeart/2005/8/layout/vList4#2"/>
    <dgm:cxn modelId="{F2392E45-C125-441C-99F1-793EA4A68A78}" type="presParOf" srcId="{06455F9B-441F-43F6-8663-D1C2B1F56227}" destId="{885B227A-53FD-4AA4-B2AF-0B1D0C58F90A}" srcOrd="0" destOrd="0" presId="urn:microsoft.com/office/officeart/2005/8/layout/vList4#2"/>
    <dgm:cxn modelId="{7EC229C3-CFFF-4BBB-9241-5EC3E3A0ADDC}" type="presParOf" srcId="{06455F9B-441F-43F6-8663-D1C2B1F56227}" destId="{8C81C5FA-A102-4F1C-BFC0-0CF22BF746DB}" srcOrd="1" destOrd="0" presId="urn:microsoft.com/office/officeart/2005/8/layout/vList4#2"/>
    <dgm:cxn modelId="{C9E97DA1-3688-4EEE-A903-5C2F5816B712}" type="presParOf" srcId="{06455F9B-441F-43F6-8663-D1C2B1F56227}" destId="{4EE7EAC0-C8B2-4905-93C5-2CEF376790D3}" srcOrd="2" destOrd="0" presId="urn:microsoft.com/office/officeart/2005/8/layout/vList4#2"/>
    <dgm:cxn modelId="{7DA3FD02-3659-41B9-AEC1-8397188CB54E}" type="presParOf" srcId="{1D14F846-AA17-4FBB-8C12-AF68BDCEBFF0}" destId="{F3D4D0A2-F98E-4C30-A61A-EE41DD8305A5}" srcOrd="1" destOrd="0" presId="urn:microsoft.com/office/officeart/2005/8/layout/vList4#2"/>
    <dgm:cxn modelId="{8D3C66A7-6970-45F9-A041-6A4E59119303}" type="presParOf" srcId="{1D14F846-AA17-4FBB-8C12-AF68BDCEBFF0}" destId="{E50BAF0D-905B-461A-8EE2-F73DE8F70FAF}" srcOrd="2" destOrd="0" presId="urn:microsoft.com/office/officeart/2005/8/layout/vList4#2"/>
    <dgm:cxn modelId="{7DF8A4FD-ACA3-4FEE-87AC-2DE20F479F39}" type="presParOf" srcId="{E50BAF0D-905B-461A-8EE2-F73DE8F70FAF}" destId="{A7F5BA02-F7D5-48F7-8C47-BFA0106024BA}" srcOrd="0" destOrd="0" presId="urn:microsoft.com/office/officeart/2005/8/layout/vList4#2"/>
    <dgm:cxn modelId="{75C78EA6-75C4-4227-B8B2-4DDCB45CA2F6}" type="presParOf" srcId="{E50BAF0D-905B-461A-8EE2-F73DE8F70FAF}" destId="{5DDDEDE4-EF3E-4F4D-9CB2-80DBA4F7F1A5}" srcOrd="1" destOrd="0" presId="urn:microsoft.com/office/officeart/2005/8/layout/vList4#2"/>
    <dgm:cxn modelId="{C134CF0E-B670-44CB-82F6-691C1F8ED4E9}" type="presParOf" srcId="{E50BAF0D-905B-461A-8EE2-F73DE8F70FAF}" destId="{267A9C84-131C-41E1-A3B5-182B0BA7C970}" srcOrd="2" destOrd="0" presId="urn:microsoft.com/office/officeart/2005/8/layout/vList4#2"/>
    <dgm:cxn modelId="{6B101624-3224-4CAF-AEC7-91CFDDB42D02}" type="presParOf" srcId="{1D14F846-AA17-4FBB-8C12-AF68BDCEBFF0}" destId="{D8E02DBC-9FD9-41D8-87DF-916F9D23AE7A}" srcOrd="3" destOrd="0" presId="urn:microsoft.com/office/officeart/2005/8/layout/vList4#2"/>
    <dgm:cxn modelId="{9922B497-D2CB-4F0C-9127-D4461B227A44}" type="presParOf" srcId="{1D14F846-AA17-4FBB-8C12-AF68BDCEBFF0}" destId="{4EAC9F86-8AA2-462B-AC56-0A37019C7B84}" srcOrd="4" destOrd="0" presId="urn:microsoft.com/office/officeart/2005/8/layout/vList4#2"/>
    <dgm:cxn modelId="{C68A7B92-D262-4345-8E8C-62A4FA087A21}" type="presParOf" srcId="{4EAC9F86-8AA2-462B-AC56-0A37019C7B84}" destId="{45237573-8E93-46E5-A289-432F29F3C725}" srcOrd="0" destOrd="0" presId="urn:microsoft.com/office/officeart/2005/8/layout/vList4#2"/>
    <dgm:cxn modelId="{92147523-42B9-402F-BF77-A21275E0FF9C}" type="presParOf" srcId="{4EAC9F86-8AA2-462B-AC56-0A37019C7B84}" destId="{83127B38-CD60-4BD2-92E0-CE5B94139E98}" srcOrd="1" destOrd="0" presId="urn:microsoft.com/office/officeart/2005/8/layout/vList4#2"/>
    <dgm:cxn modelId="{A904FE09-251A-4637-A315-DCB1474B6A02}" type="presParOf" srcId="{4EAC9F86-8AA2-462B-AC56-0A37019C7B84}" destId="{00672FA7-6E65-4CCE-A77F-A63A169BA0F0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838153-7014-4A22-9599-B540BCD7F7FB}" type="doc">
      <dgm:prSet loTypeId="urn:microsoft.com/office/officeart/2005/8/layout/vList4#3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C5B78CB-06E2-40BB-8BDB-910200A72A50}">
      <dgm:prSet phldrT="[Text]" custT="1"/>
      <dgm:spPr/>
      <dgm:t>
        <a:bodyPr/>
        <a:lstStyle/>
        <a:p>
          <a:r>
            <a:rPr lang="cs-CZ" sz="2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Výzkum a vývoj</a:t>
          </a:r>
          <a:endParaRPr lang="cs-CZ" sz="21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A54B300-3189-4319-BF3E-F8E0B119AC5C}" type="parTrans" cxnId="{D48A7170-50D2-4D61-AFA6-9606C3BE11F6}">
      <dgm:prSet/>
      <dgm:spPr/>
      <dgm:t>
        <a:bodyPr/>
        <a:lstStyle/>
        <a:p>
          <a:endParaRPr lang="cs-CZ"/>
        </a:p>
      </dgm:t>
    </dgm:pt>
    <dgm:pt modelId="{1CA90557-4404-434A-B688-1AA41210C843}" type="sibTrans" cxnId="{D48A7170-50D2-4D61-AFA6-9606C3BE11F6}">
      <dgm:prSet/>
      <dgm:spPr/>
      <dgm:t>
        <a:bodyPr/>
        <a:lstStyle/>
        <a:p>
          <a:endParaRPr lang="cs-CZ"/>
        </a:p>
      </dgm:t>
    </dgm:pt>
    <dgm:pt modelId="{90A09D56-0764-4E78-B273-48A71563C7CF}">
      <dgm:prSet phldrT="[Text]" custT="1"/>
      <dgm:spPr/>
      <dgm:t>
        <a:bodyPr/>
        <a:lstStyle/>
        <a:p>
          <a:r>
            <a:rPr lang="cs-CZ" sz="2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Další vzdělávání</a:t>
          </a:r>
          <a:endParaRPr lang="cs-CZ" sz="21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7E30BBB-75D0-4346-84FC-D96E6BD3EF33}" type="parTrans" cxnId="{550CB181-7260-494E-8EA6-7E62365410C8}">
      <dgm:prSet/>
      <dgm:spPr/>
      <dgm:t>
        <a:bodyPr/>
        <a:lstStyle/>
        <a:p>
          <a:endParaRPr lang="cs-CZ"/>
        </a:p>
      </dgm:t>
    </dgm:pt>
    <dgm:pt modelId="{FA680E30-865F-4F34-89AA-DD983EEE2F19}" type="sibTrans" cxnId="{550CB181-7260-494E-8EA6-7E62365410C8}">
      <dgm:prSet/>
      <dgm:spPr/>
      <dgm:t>
        <a:bodyPr/>
        <a:lstStyle/>
        <a:p>
          <a:endParaRPr lang="cs-CZ"/>
        </a:p>
      </dgm:t>
    </dgm:pt>
    <dgm:pt modelId="{3AB73BCB-5A3B-4B9A-AC52-95D76F30D10D}">
      <dgm:prSet phldrT="[Text]" custT="1"/>
      <dgm:spPr/>
      <dgm:t>
        <a:bodyPr/>
        <a:lstStyle/>
        <a:p>
          <a:r>
            <a:rPr lang="cs-CZ" sz="2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Systémový rámec celoživotního učení</a:t>
          </a:r>
          <a:endParaRPr lang="cs-CZ" sz="21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417B35C-B152-4325-8B82-761B84E8EA73}" type="parTrans" cxnId="{DBB2D31C-D329-4C77-B0A9-B7FA33841100}">
      <dgm:prSet/>
      <dgm:spPr/>
      <dgm:t>
        <a:bodyPr/>
        <a:lstStyle/>
        <a:p>
          <a:endParaRPr lang="cs-CZ"/>
        </a:p>
      </dgm:t>
    </dgm:pt>
    <dgm:pt modelId="{EB070E76-15B8-4E57-B544-52DB7742930C}" type="sibTrans" cxnId="{DBB2D31C-D329-4C77-B0A9-B7FA33841100}">
      <dgm:prSet/>
      <dgm:spPr/>
      <dgm:t>
        <a:bodyPr/>
        <a:lstStyle/>
        <a:p>
          <a:endParaRPr lang="cs-CZ"/>
        </a:p>
      </dgm:t>
    </dgm:pt>
    <dgm:pt modelId="{1D14F846-AA17-4FBB-8C12-AF68BDCEBFF0}" type="pres">
      <dgm:prSet presAssocID="{68838153-7014-4A22-9599-B540BCD7F7F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6455F9B-441F-43F6-8663-D1C2B1F56227}" type="pres">
      <dgm:prSet presAssocID="{AC5B78CB-06E2-40BB-8BDB-910200A72A50}" presName="comp" presStyleCnt="0"/>
      <dgm:spPr/>
    </dgm:pt>
    <dgm:pt modelId="{885B227A-53FD-4AA4-B2AF-0B1D0C58F90A}" type="pres">
      <dgm:prSet presAssocID="{AC5B78CB-06E2-40BB-8BDB-910200A72A50}" presName="box" presStyleLbl="node1" presStyleIdx="0" presStyleCnt="3"/>
      <dgm:spPr/>
      <dgm:t>
        <a:bodyPr/>
        <a:lstStyle/>
        <a:p>
          <a:endParaRPr lang="cs-CZ"/>
        </a:p>
      </dgm:t>
    </dgm:pt>
    <dgm:pt modelId="{8C81C5FA-A102-4F1C-BFC0-0CF22BF746DB}" type="pres">
      <dgm:prSet presAssocID="{AC5B78CB-06E2-40BB-8BDB-910200A72A50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4EE7EAC0-C8B2-4905-93C5-2CEF376790D3}" type="pres">
      <dgm:prSet presAssocID="{AC5B78CB-06E2-40BB-8BDB-910200A72A5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3D4D0A2-F98E-4C30-A61A-EE41DD8305A5}" type="pres">
      <dgm:prSet presAssocID="{1CA90557-4404-434A-B688-1AA41210C843}" presName="spacer" presStyleCnt="0"/>
      <dgm:spPr/>
    </dgm:pt>
    <dgm:pt modelId="{E50BAF0D-905B-461A-8EE2-F73DE8F70FAF}" type="pres">
      <dgm:prSet presAssocID="{90A09D56-0764-4E78-B273-48A71563C7CF}" presName="comp" presStyleCnt="0"/>
      <dgm:spPr/>
    </dgm:pt>
    <dgm:pt modelId="{A7F5BA02-F7D5-48F7-8C47-BFA0106024BA}" type="pres">
      <dgm:prSet presAssocID="{90A09D56-0764-4E78-B273-48A71563C7CF}" presName="box" presStyleLbl="node1" presStyleIdx="1" presStyleCnt="3"/>
      <dgm:spPr/>
      <dgm:t>
        <a:bodyPr/>
        <a:lstStyle/>
        <a:p>
          <a:endParaRPr lang="cs-CZ"/>
        </a:p>
      </dgm:t>
    </dgm:pt>
    <dgm:pt modelId="{5DDDEDE4-EF3E-4F4D-9CB2-80DBA4F7F1A5}" type="pres">
      <dgm:prSet presAssocID="{90A09D56-0764-4E78-B273-48A71563C7CF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267A9C84-131C-41E1-A3B5-182B0BA7C970}" type="pres">
      <dgm:prSet presAssocID="{90A09D56-0764-4E78-B273-48A71563C7C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8E02DBC-9FD9-41D8-87DF-916F9D23AE7A}" type="pres">
      <dgm:prSet presAssocID="{FA680E30-865F-4F34-89AA-DD983EEE2F19}" presName="spacer" presStyleCnt="0"/>
      <dgm:spPr/>
    </dgm:pt>
    <dgm:pt modelId="{4EAC9F86-8AA2-462B-AC56-0A37019C7B84}" type="pres">
      <dgm:prSet presAssocID="{3AB73BCB-5A3B-4B9A-AC52-95D76F30D10D}" presName="comp" presStyleCnt="0"/>
      <dgm:spPr/>
    </dgm:pt>
    <dgm:pt modelId="{45237573-8E93-46E5-A289-432F29F3C725}" type="pres">
      <dgm:prSet presAssocID="{3AB73BCB-5A3B-4B9A-AC52-95D76F30D10D}" presName="box" presStyleLbl="node1" presStyleIdx="2" presStyleCnt="3"/>
      <dgm:spPr/>
      <dgm:t>
        <a:bodyPr/>
        <a:lstStyle/>
        <a:p>
          <a:endParaRPr lang="cs-CZ"/>
        </a:p>
      </dgm:t>
    </dgm:pt>
    <dgm:pt modelId="{83127B38-CD60-4BD2-92E0-CE5B94139E98}" type="pres">
      <dgm:prSet presAssocID="{3AB73BCB-5A3B-4B9A-AC52-95D76F30D10D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00672FA7-6E65-4CCE-A77F-A63A169BA0F0}" type="pres">
      <dgm:prSet presAssocID="{3AB73BCB-5A3B-4B9A-AC52-95D76F30D10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1C86335-0A18-4F23-BF8D-474A5527A41D}" type="presOf" srcId="{AC5B78CB-06E2-40BB-8BDB-910200A72A50}" destId="{885B227A-53FD-4AA4-B2AF-0B1D0C58F90A}" srcOrd="0" destOrd="0" presId="urn:microsoft.com/office/officeart/2005/8/layout/vList4#3"/>
    <dgm:cxn modelId="{3A67086D-D775-49F5-A237-751D30E4CAC3}" type="presOf" srcId="{90A09D56-0764-4E78-B273-48A71563C7CF}" destId="{267A9C84-131C-41E1-A3B5-182B0BA7C970}" srcOrd="1" destOrd="0" presId="urn:microsoft.com/office/officeart/2005/8/layout/vList4#3"/>
    <dgm:cxn modelId="{1241BFDB-F303-4378-A7BB-5E65D54883F0}" type="presOf" srcId="{90A09D56-0764-4E78-B273-48A71563C7CF}" destId="{A7F5BA02-F7D5-48F7-8C47-BFA0106024BA}" srcOrd="0" destOrd="0" presId="urn:microsoft.com/office/officeart/2005/8/layout/vList4#3"/>
    <dgm:cxn modelId="{0EB09F54-29E0-4ABD-88BB-D8A0A0719B7D}" type="presOf" srcId="{AC5B78CB-06E2-40BB-8BDB-910200A72A50}" destId="{4EE7EAC0-C8B2-4905-93C5-2CEF376790D3}" srcOrd="1" destOrd="0" presId="urn:microsoft.com/office/officeart/2005/8/layout/vList4#3"/>
    <dgm:cxn modelId="{D48A7170-50D2-4D61-AFA6-9606C3BE11F6}" srcId="{68838153-7014-4A22-9599-B540BCD7F7FB}" destId="{AC5B78CB-06E2-40BB-8BDB-910200A72A50}" srcOrd="0" destOrd="0" parTransId="{9A54B300-3189-4319-BF3E-F8E0B119AC5C}" sibTransId="{1CA90557-4404-434A-B688-1AA41210C843}"/>
    <dgm:cxn modelId="{76DBDD6C-6A96-4236-87B1-3E157DE3FFBE}" type="presOf" srcId="{3AB73BCB-5A3B-4B9A-AC52-95D76F30D10D}" destId="{45237573-8E93-46E5-A289-432F29F3C725}" srcOrd="0" destOrd="0" presId="urn:microsoft.com/office/officeart/2005/8/layout/vList4#3"/>
    <dgm:cxn modelId="{550CB181-7260-494E-8EA6-7E62365410C8}" srcId="{68838153-7014-4A22-9599-B540BCD7F7FB}" destId="{90A09D56-0764-4E78-B273-48A71563C7CF}" srcOrd="1" destOrd="0" parTransId="{37E30BBB-75D0-4346-84FC-D96E6BD3EF33}" sibTransId="{FA680E30-865F-4F34-89AA-DD983EEE2F19}"/>
    <dgm:cxn modelId="{DBB2D31C-D329-4C77-B0A9-B7FA33841100}" srcId="{68838153-7014-4A22-9599-B540BCD7F7FB}" destId="{3AB73BCB-5A3B-4B9A-AC52-95D76F30D10D}" srcOrd="2" destOrd="0" parTransId="{8417B35C-B152-4325-8B82-761B84E8EA73}" sibTransId="{EB070E76-15B8-4E57-B544-52DB7742930C}"/>
    <dgm:cxn modelId="{409354CA-6106-44A8-AD6D-75778A9B7364}" type="presOf" srcId="{3AB73BCB-5A3B-4B9A-AC52-95D76F30D10D}" destId="{00672FA7-6E65-4CCE-A77F-A63A169BA0F0}" srcOrd="1" destOrd="0" presId="urn:microsoft.com/office/officeart/2005/8/layout/vList4#3"/>
    <dgm:cxn modelId="{A2AA6FF7-6EFD-462C-88F5-07C0E23CE566}" type="presOf" srcId="{68838153-7014-4A22-9599-B540BCD7F7FB}" destId="{1D14F846-AA17-4FBB-8C12-AF68BDCEBFF0}" srcOrd="0" destOrd="0" presId="urn:microsoft.com/office/officeart/2005/8/layout/vList4#3"/>
    <dgm:cxn modelId="{D8AF9D61-CD58-4CEE-AB97-7266C13105F1}" type="presParOf" srcId="{1D14F846-AA17-4FBB-8C12-AF68BDCEBFF0}" destId="{06455F9B-441F-43F6-8663-D1C2B1F56227}" srcOrd="0" destOrd="0" presId="urn:microsoft.com/office/officeart/2005/8/layout/vList4#3"/>
    <dgm:cxn modelId="{C8932840-F81F-43EB-943C-08C15416FCAD}" type="presParOf" srcId="{06455F9B-441F-43F6-8663-D1C2B1F56227}" destId="{885B227A-53FD-4AA4-B2AF-0B1D0C58F90A}" srcOrd="0" destOrd="0" presId="urn:microsoft.com/office/officeart/2005/8/layout/vList4#3"/>
    <dgm:cxn modelId="{9D41637A-6A66-4617-AB5F-1734E2CE8BBB}" type="presParOf" srcId="{06455F9B-441F-43F6-8663-D1C2B1F56227}" destId="{8C81C5FA-A102-4F1C-BFC0-0CF22BF746DB}" srcOrd="1" destOrd="0" presId="urn:microsoft.com/office/officeart/2005/8/layout/vList4#3"/>
    <dgm:cxn modelId="{639F3765-8229-4BEF-8A78-FD9D4B1F9A38}" type="presParOf" srcId="{06455F9B-441F-43F6-8663-D1C2B1F56227}" destId="{4EE7EAC0-C8B2-4905-93C5-2CEF376790D3}" srcOrd="2" destOrd="0" presId="urn:microsoft.com/office/officeart/2005/8/layout/vList4#3"/>
    <dgm:cxn modelId="{3A97AA57-C3FF-48C9-8A3D-41BC7C469BD1}" type="presParOf" srcId="{1D14F846-AA17-4FBB-8C12-AF68BDCEBFF0}" destId="{F3D4D0A2-F98E-4C30-A61A-EE41DD8305A5}" srcOrd="1" destOrd="0" presId="urn:microsoft.com/office/officeart/2005/8/layout/vList4#3"/>
    <dgm:cxn modelId="{6AE02BED-0586-4454-911F-069FDAE94B26}" type="presParOf" srcId="{1D14F846-AA17-4FBB-8C12-AF68BDCEBFF0}" destId="{E50BAF0D-905B-461A-8EE2-F73DE8F70FAF}" srcOrd="2" destOrd="0" presId="urn:microsoft.com/office/officeart/2005/8/layout/vList4#3"/>
    <dgm:cxn modelId="{E749A647-276E-4D79-B59B-8978567BD0E8}" type="presParOf" srcId="{E50BAF0D-905B-461A-8EE2-F73DE8F70FAF}" destId="{A7F5BA02-F7D5-48F7-8C47-BFA0106024BA}" srcOrd="0" destOrd="0" presId="urn:microsoft.com/office/officeart/2005/8/layout/vList4#3"/>
    <dgm:cxn modelId="{2B02438E-5A9C-43F2-BE44-34624B7C2255}" type="presParOf" srcId="{E50BAF0D-905B-461A-8EE2-F73DE8F70FAF}" destId="{5DDDEDE4-EF3E-4F4D-9CB2-80DBA4F7F1A5}" srcOrd="1" destOrd="0" presId="urn:microsoft.com/office/officeart/2005/8/layout/vList4#3"/>
    <dgm:cxn modelId="{83541F07-9046-4DCF-B0CE-1EB5E22220C3}" type="presParOf" srcId="{E50BAF0D-905B-461A-8EE2-F73DE8F70FAF}" destId="{267A9C84-131C-41E1-A3B5-182B0BA7C970}" srcOrd="2" destOrd="0" presId="urn:microsoft.com/office/officeart/2005/8/layout/vList4#3"/>
    <dgm:cxn modelId="{4C71124A-80AB-42FD-86FE-E5D55D0F6600}" type="presParOf" srcId="{1D14F846-AA17-4FBB-8C12-AF68BDCEBFF0}" destId="{D8E02DBC-9FD9-41D8-87DF-916F9D23AE7A}" srcOrd="3" destOrd="0" presId="urn:microsoft.com/office/officeart/2005/8/layout/vList4#3"/>
    <dgm:cxn modelId="{6367014D-E8E2-4319-8037-88F162E24E25}" type="presParOf" srcId="{1D14F846-AA17-4FBB-8C12-AF68BDCEBFF0}" destId="{4EAC9F86-8AA2-462B-AC56-0A37019C7B84}" srcOrd="4" destOrd="0" presId="urn:microsoft.com/office/officeart/2005/8/layout/vList4#3"/>
    <dgm:cxn modelId="{A34D9E72-CC58-4947-A554-442C0DD3CA03}" type="presParOf" srcId="{4EAC9F86-8AA2-462B-AC56-0A37019C7B84}" destId="{45237573-8E93-46E5-A289-432F29F3C725}" srcOrd="0" destOrd="0" presId="urn:microsoft.com/office/officeart/2005/8/layout/vList4#3"/>
    <dgm:cxn modelId="{FF7A6E99-0B28-4335-BE60-AD9E7C1D9EEC}" type="presParOf" srcId="{4EAC9F86-8AA2-462B-AC56-0A37019C7B84}" destId="{83127B38-CD60-4BD2-92E0-CE5B94139E98}" srcOrd="1" destOrd="0" presId="urn:microsoft.com/office/officeart/2005/8/layout/vList4#3"/>
    <dgm:cxn modelId="{11B34AD1-9047-4284-A1EC-3B559CC4CE52}" type="presParOf" srcId="{4EAC9F86-8AA2-462B-AC56-0A37019C7B84}" destId="{00672FA7-6E65-4CCE-A77F-A63A169BA0F0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5B227A-53FD-4AA4-B2AF-0B1D0C58F90A}">
      <dsp:nvSpPr>
        <dsp:cNvPr id="0" name=""/>
        <dsp:cNvSpPr/>
      </dsp:nvSpPr>
      <dsp:spPr>
        <a:xfrm>
          <a:off x="0" y="0"/>
          <a:ext cx="8229600" cy="1377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Předškolní vzdělávání</a:t>
          </a:r>
          <a:endParaRPr lang="cs-CZ" sz="21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83692" y="0"/>
        <a:ext cx="6445907" cy="1377723"/>
      </dsp:txXfrm>
    </dsp:sp>
    <dsp:sp modelId="{8C81C5FA-A102-4F1C-BFC0-0CF22BF746DB}">
      <dsp:nvSpPr>
        <dsp:cNvPr id="0" name=""/>
        <dsp:cNvSpPr/>
      </dsp:nvSpPr>
      <dsp:spPr>
        <a:xfrm>
          <a:off x="137772" y="137772"/>
          <a:ext cx="1645920" cy="11021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F5BA02-F7D5-48F7-8C47-BFA0106024BA}">
      <dsp:nvSpPr>
        <dsp:cNvPr id="0" name=""/>
        <dsp:cNvSpPr/>
      </dsp:nvSpPr>
      <dsp:spPr>
        <a:xfrm>
          <a:off x="0" y="1515495"/>
          <a:ext cx="8229600" cy="1377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Základní vzdělávání</a:t>
          </a:r>
          <a:endParaRPr lang="cs-CZ" sz="21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1. stupeň</a:t>
          </a:r>
          <a:endParaRPr lang="cs-CZ" sz="16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2. stupeň</a:t>
          </a:r>
          <a:endParaRPr lang="cs-CZ" sz="16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83692" y="1515495"/>
        <a:ext cx="6445907" cy="1377723"/>
      </dsp:txXfrm>
    </dsp:sp>
    <dsp:sp modelId="{5DDDEDE4-EF3E-4F4D-9CB2-80DBA4F7F1A5}">
      <dsp:nvSpPr>
        <dsp:cNvPr id="0" name=""/>
        <dsp:cNvSpPr/>
      </dsp:nvSpPr>
      <dsp:spPr>
        <a:xfrm>
          <a:off x="137772" y="1653267"/>
          <a:ext cx="1645920" cy="11021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237573-8E93-46E5-A289-432F29F3C725}">
      <dsp:nvSpPr>
        <dsp:cNvPr id="0" name=""/>
        <dsp:cNvSpPr/>
      </dsp:nvSpPr>
      <dsp:spPr>
        <a:xfrm>
          <a:off x="0" y="3030990"/>
          <a:ext cx="8229600" cy="1377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Středoškolské vzdělávání</a:t>
          </a:r>
          <a:endParaRPr lang="cs-CZ" sz="21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Gymnázia</a:t>
          </a:r>
          <a:endParaRPr lang="cs-CZ" sz="16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Střední odborné s maturitní zkouškou</a:t>
          </a:r>
          <a:endParaRPr lang="cs-CZ" sz="16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Střední odborné bez maturitní zkoušky</a:t>
          </a:r>
          <a:endParaRPr lang="cs-CZ" sz="16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83692" y="3030990"/>
        <a:ext cx="6445907" cy="1377723"/>
      </dsp:txXfrm>
    </dsp:sp>
    <dsp:sp modelId="{83127B38-CD60-4BD2-92E0-CE5B94139E98}">
      <dsp:nvSpPr>
        <dsp:cNvPr id="0" name=""/>
        <dsp:cNvSpPr/>
      </dsp:nvSpPr>
      <dsp:spPr>
        <a:xfrm>
          <a:off x="137772" y="3168763"/>
          <a:ext cx="1645920" cy="11021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5B227A-53FD-4AA4-B2AF-0B1D0C58F90A}">
      <dsp:nvSpPr>
        <dsp:cNvPr id="0" name=""/>
        <dsp:cNvSpPr/>
      </dsp:nvSpPr>
      <dsp:spPr>
        <a:xfrm>
          <a:off x="0" y="0"/>
          <a:ext cx="8229600" cy="1377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Rovné příležitosti</a:t>
          </a:r>
          <a:endParaRPr lang="cs-CZ" sz="21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83692" y="0"/>
        <a:ext cx="6445907" cy="1377723"/>
      </dsp:txXfrm>
    </dsp:sp>
    <dsp:sp modelId="{8C81C5FA-A102-4F1C-BFC0-0CF22BF746DB}">
      <dsp:nvSpPr>
        <dsp:cNvPr id="0" name=""/>
        <dsp:cNvSpPr/>
      </dsp:nvSpPr>
      <dsp:spPr>
        <a:xfrm>
          <a:off x="137772" y="137772"/>
          <a:ext cx="1645920" cy="11021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F5BA02-F7D5-48F7-8C47-BFA0106024BA}">
      <dsp:nvSpPr>
        <dsp:cNvPr id="0" name=""/>
        <dsp:cNvSpPr/>
      </dsp:nvSpPr>
      <dsp:spPr>
        <a:xfrm>
          <a:off x="0" y="1515495"/>
          <a:ext cx="8229600" cy="1377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Vyšší odborné vzdělávání</a:t>
          </a:r>
          <a:endParaRPr lang="cs-CZ" sz="21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83692" y="1515495"/>
        <a:ext cx="6445907" cy="1377723"/>
      </dsp:txXfrm>
    </dsp:sp>
    <dsp:sp modelId="{5DDDEDE4-EF3E-4F4D-9CB2-80DBA4F7F1A5}">
      <dsp:nvSpPr>
        <dsp:cNvPr id="0" name=""/>
        <dsp:cNvSpPr/>
      </dsp:nvSpPr>
      <dsp:spPr>
        <a:xfrm>
          <a:off x="137772" y="1653267"/>
          <a:ext cx="1645920" cy="11021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237573-8E93-46E5-A289-432F29F3C725}">
      <dsp:nvSpPr>
        <dsp:cNvPr id="0" name=""/>
        <dsp:cNvSpPr/>
      </dsp:nvSpPr>
      <dsp:spPr>
        <a:xfrm>
          <a:off x="0" y="3030990"/>
          <a:ext cx="8229600" cy="1377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Vysokoškolské</a:t>
          </a:r>
          <a:r>
            <a:rPr lang="cs-CZ" sz="2100" kern="12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vzdělávání</a:t>
          </a:r>
          <a:endParaRPr lang="cs-CZ" sz="21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83692" y="3030990"/>
        <a:ext cx="6445907" cy="1377723"/>
      </dsp:txXfrm>
    </dsp:sp>
    <dsp:sp modelId="{83127B38-CD60-4BD2-92E0-CE5B94139E98}">
      <dsp:nvSpPr>
        <dsp:cNvPr id="0" name=""/>
        <dsp:cNvSpPr/>
      </dsp:nvSpPr>
      <dsp:spPr>
        <a:xfrm>
          <a:off x="137772" y="3168763"/>
          <a:ext cx="1645920" cy="11021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5B227A-53FD-4AA4-B2AF-0B1D0C58F90A}">
      <dsp:nvSpPr>
        <dsp:cNvPr id="0" name=""/>
        <dsp:cNvSpPr/>
      </dsp:nvSpPr>
      <dsp:spPr>
        <a:xfrm>
          <a:off x="0" y="0"/>
          <a:ext cx="8229600" cy="1377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Výzkum a vývoj</a:t>
          </a:r>
          <a:endParaRPr lang="cs-CZ" sz="21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83692" y="0"/>
        <a:ext cx="6445907" cy="1377723"/>
      </dsp:txXfrm>
    </dsp:sp>
    <dsp:sp modelId="{8C81C5FA-A102-4F1C-BFC0-0CF22BF746DB}">
      <dsp:nvSpPr>
        <dsp:cNvPr id="0" name=""/>
        <dsp:cNvSpPr/>
      </dsp:nvSpPr>
      <dsp:spPr>
        <a:xfrm>
          <a:off x="137772" y="137772"/>
          <a:ext cx="1645920" cy="11021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F5BA02-F7D5-48F7-8C47-BFA0106024BA}">
      <dsp:nvSpPr>
        <dsp:cNvPr id="0" name=""/>
        <dsp:cNvSpPr/>
      </dsp:nvSpPr>
      <dsp:spPr>
        <a:xfrm>
          <a:off x="0" y="1515495"/>
          <a:ext cx="8229600" cy="1377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Další vzdělávání</a:t>
          </a:r>
          <a:endParaRPr lang="cs-CZ" sz="21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83692" y="1515495"/>
        <a:ext cx="6445907" cy="1377723"/>
      </dsp:txXfrm>
    </dsp:sp>
    <dsp:sp modelId="{5DDDEDE4-EF3E-4F4D-9CB2-80DBA4F7F1A5}">
      <dsp:nvSpPr>
        <dsp:cNvPr id="0" name=""/>
        <dsp:cNvSpPr/>
      </dsp:nvSpPr>
      <dsp:spPr>
        <a:xfrm>
          <a:off x="137772" y="1653267"/>
          <a:ext cx="1645920" cy="11021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237573-8E93-46E5-A289-432F29F3C725}">
      <dsp:nvSpPr>
        <dsp:cNvPr id="0" name=""/>
        <dsp:cNvSpPr/>
      </dsp:nvSpPr>
      <dsp:spPr>
        <a:xfrm>
          <a:off x="0" y="3030990"/>
          <a:ext cx="8229600" cy="1377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Systémový rámec celoživotního učení</a:t>
          </a:r>
          <a:endParaRPr lang="cs-CZ" sz="21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83692" y="3030990"/>
        <a:ext cx="6445907" cy="1377723"/>
      </dsp:txXfrm>
    </dsp:sp>
    <dsp:sp modelId="{83127B38-CD60-4BD2-92E0-CE5B94139E98}">
      <dsp:nvSpPr>
        <dsp:cNvPr id="0" name=""/>
        <dsp:cNvSpPr/>
      </dsp:nvSpPr>
      <dsp:spPr>
        <a:xfrm>
          <a:off x="137772" y="3168763"/>
          <a:ext cx="1645920" cy="11021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432DB11-6151-4479-B640-48527B2CD0AC}" type="datetimeFigureOut">
              <a:rPr lang="cs-CZ"/>
              <a:pPr>
                <a:defRPr/>
              </a:pPr>
              <a:t>10.10.2014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759347-0E38-4C1F-B19B-E872785706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0A6C8C0-23FA-4F95-A148-DFCCD1054B19}" type="datetimeFigureOut">
              <a:rPr lang="cs-CZ"/>
              <a:pPr>
                <a:defRPr/>
              </a:pPr>
              <a:t>10.10.2014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4D928B5-81B0-4AC3-872F-3251E70CF28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mtClean="0"/>
              <a:t>Aplikace naplňována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6C1097-5E19-4E86-86EC-169CF4291D9B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7017B3-66D0-48E3-996F-ECE305D86965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Zástupný symbol pro poznámky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just" eaLnBrk="1" hangingPunct="1">
              <a:defRPr/>
            </a:pPr>
            <a:r>
              <a:rPr lang="cs-CZ" altLang="cs-CZ" dirty="0" smtClean="0"/>
              <a:t>Základní stavební kameny databáze – pilíře, na nichž databáze stojí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823D95-F7E4-490F-8431-752246F5722C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A74197-CFBB-45E2-982C-91DA16DF4A7E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228104-8E9C-42DE-B406-B13EA7C0C1DC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BA6C3C-051E-43FF-AA7C-E4E609BA350F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3CDEAB-FFB3-45EA-8B76-7BDDE2AD0EE0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6CA346-A669-4BCD-922A-B7C79A2E6987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B70009-9DAE-47BF-BCEE-F6FD5CB535BE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4C872-ECA5-4F01-ACA2-015C5EB7B273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880F9-287B-4906-99C4-886A546E06D9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CA834-B8F5-472B-B5DC-388B1972E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B7798-5A0D-401D-B2C0-D41379904488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909D1-D572-4E46-9027-F1D59A21D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D5BF8-E5C1-493F-AE3E-A595A901ED30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8B574-BA5F-4315-83B0-52739EFBA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B5FFA-01E2-4BC8-B5CB-BF1FBB692FF8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5F761-14C6-4161-91E4-996B91158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F8839-E9BB-4DA9-B44D-A5961834E5A6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7242D-F14A-4D6D-97BF-C24224D17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404C8-6EB4-4209-B6E6-09B6C9BEA2A1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E6422-8E63-46C5-8AB9-1C17DFC2F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6C445-34F5-4E2B-9540-753DFED0A31F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B4529-1EF5-498F-B94B-0E6B545CF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8578C-32F3-4D56-996D-C092F9E974BD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18B52-03A5-4C73-B11B-6D0BEF5A3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F0E21-E660-4869-A071-925EB7AA326A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B5030-7A06-467A-A350-A7FFD5DE0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E7E19-AA06-41E3-9124-8DB92F106B8C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AC0CC-5845-46AB-B720-82984CF6142E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5A0C-7CB7-40C0-A56E-1795746D42B2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EEA5C-066E-4501-AB94-948C504DB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  <a:p>
            <a:pPr lvl="3"/>
            <a:r>
              <a:rPr lang="en-US" altLang="cs-CZ" smtClean="0"/>
              <a:t>Fourth level</a:t>
            </a:r>
          </a:p>
          <a:p>
            <a:pPr lvl="4"/>
            <a:r>
              <a:rPr lang="en-US" altLang="cs-CZ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90A241-F904-4667-9A31-CB23CB1FCC26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BBAF6F-411F-4AEF-9FB6-A6033A686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720" r:id="rId1"/>
    <p:sldLayoutId id="2147493721" r:id="rId2"/>
    <p:sldLayoutId id="2147493722" r:id="rId3"/>
    <p:sldLayoutId id="2147493723" r:id="rId4"/>
    <p:sldLayoutId id="2147493724" r:id="rId5"/>
    <p:sldLayoutId id="2147493725" r:id="rId6"/>
    <p:sldLayoutId id="2147493726" r:id="rId7"/>
    <p:sldLayoutId id="2147493730" r:id="rId8"/>
    <p:sldLayoutId id="2147493727" r:id="rId9"/>
    <p:sldLayoutId id="2147493728" r:id="rId10"/>
    <p:sldLayoutId id="2147493729" r:id="rId11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opvzdelavani@msmt.cz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atabaze.op-vk.c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p-vk.cz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308100"/>
            <a:ext cx="77724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i="1" u="sng" dirty="0" smtClean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Databáze projektových </a:t>
            </a:r>
            <a:br>
              <a:rPr lang="cs-CZ" sz="3200" b="1" i="1" u="sng" dirty="0" smtClean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</a:br>
            <a:r>
              <a:rPr lang="cs-CZ" sz="3200" b="1" i="1" u="sng" dirty="0" smtClean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výstupů OP VK</a:t>
            </a:r>
            <a:endParaRPr lang="cs-CZ" sz="3200" b="1" i="1" u="sng" dirty="0"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>
          <a:xfrm>
            <a:off x="1371600" y="3098800"/>
            <a:ext cx="6400800" cy="817563"/>
          </a:xfrm>
        </p:spPr>
        <p:txBody>
          <a:bodyPr/>
          <a:lstStyle/>
          <a:p>
            <a:pPr eaLnBrk="1" hangingPunct="1"/>
            <a:r>
              <a:rPr lang="cs-CZ" altLang="cs-CZ" sz="1800" i="1" smtClean="0">
                <a:solidFill>
                  <a:schemeClr val="tx1"/>
                </a:solidFill>
                <a:latin typeface="Verdana" pitchFamily="34" charset="0"/>
              </a:rPr>
              <a:t>MINISTERSTVO ŠKOLSTVÍ, MLÁDEŽE </a:t>
            </a:r>
            <a:br>
              <a:rPr lang="cs-CZ" altLang="cs-CZ" sz="1800" i="1" smtClean="0">
                <a:solidFill>
                  <a:schemeClr val="tx1"/>
                </a:solidFill>
                <a:latin typeface="Verdana" pitchFamily="34" charset="0"/>
              </a:rPr>
            </a:br>
            <a:r>
              <a:rPr lang="cs-CZ" altLang="cs-CZ" sz="1800" i="1" smtClean="0">
                <a:solidFill>
                  <a:schemeClr val="tx1"/>
                </a:solidFill>
                <a:latin typeface="Verdana" pitchFamily="34" charset="0"/>
              </a:rPr>
              <a:t>A TĚLOVÝCHOVY</a:t>
            </a:r>
          </a:p>
          <a:p>
            <a:pPr eaLnBrk="1" hangingPunct="1"/>
            <a:endParaRPr lang="cs-CZ" altLang="cs-CZ" sz="1800" b="1" smtClean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24450" y="4238625"/>
            <a:ext cx="34575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cs-CZ" altLang="cs-CZ" sz="16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Mgr. Šárka Glatzelová</a:t>
            </a:r>
          </a:p>
          <a:p>
            <a:r>
              <a:rPr lang="cs-CZ" altLang="cs-CZ" sz="1600" i="1">
                <a:latin typeface="Verdana" pitchFamily="34" charset="0"/>
                <a:ea typeface="Verdana" pitchFamily="34" charset="0"/>
                <a:cs typeface="Verdana" pitchFamily="34" charset="0"/>
              </a:rPr>
              <a:t>Oddělení publicity a archivace</a:t>
            </a:r>
          </a:p>
          <a:p>
            <a:r>
              <a:rPr lang="cs-CZ" altLang="cs-CZ" sz="1600" i="1">
                <a:latin typeface="Verdana" pitchFamily="34" charset="0"/>
                <a:ea typeface="Verdana" pitchFamily="34" charset="0"/>
                <a:cs typeface="Verdana" pitchFamily="34" charset="0"/>
              </a:rPr>
              <a:t>Odbor řízení OP VK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 b="1" i="1" u="sng" dirty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Struktura databáze </a:t>
            </a:r>
            <a:br>
              <a:rPr lang="cs-CZ" sz="2400" b="1" i="1" u="sng" dirty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cs-CZ" sz="2400" b="1" i="1" u="sng" dirty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dle skupin zaměření produktů: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8229600" cy="4408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</a:t>
            </a:r>
            <a:r>
              <a:rPr lang="cs-CZ" dirty="0" smtClean="0"/>
              <a:t>0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 b="1" i="1" u="sng" dirty="0" smtClean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Druhy produktů:</a:t>
            </a:r>
            <a:endParaRPr lang="cs-CZ" sz="2400" i="1" dirty="0"/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457200" y="1139825"/>
            <a:ext cx="8229600" cy="4986338"/>
          </a:xfrm>
        </p:spPr>
        <p:txBody>
          <a:bodyPr/>
          <a:lstStyle/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Audiovizuální dílo</a:t>
            </a:r>
          </a:p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Učební materiál</a:t>
            </a:r>
          </a:p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Evaluace – evaluační nástroje, analýza, studie</a:t>
            </a:r>
          </a:p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Film, video</a:t>
            </a:r>
          </a:p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Hry</a:t>
            </a:r>
          </a:p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Inovace vzdělávacího programu</a:t>
            </a:r>
          </a:p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Inovace studijního programu/oboru</a:t>
            </a:r>
          </a:p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Kontaktní databáze</a:t>
            </a:r>
          </a:p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Metodika (manuál, příručka)</a:t>
            </a:r>
          </a:p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Sborník dobré praxe</a:t>
            </a:r>
          </a:p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Studijní opory – multimediální, tištěné</a:t>
            </a:r>
          </a:p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Výstup praxí a stáží</a:t>
            </a:r>
          </a:p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Výukový program (kurz, cvičení, seminář)</a:t>
            </a:r>
          </a:p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Výzkumná zpráva (odborné studie, statistika)</a:t>
            </a:r>
          </a:p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Vzdělávací koncepce (zejména u IPn)</a:t>
            </a:r>
          </a:p>
          <a:p>
            <a:pPr>
              <a:spcAft>
                <a:spcPts val="300"/>
              </a:spcAft>
              <a:buFont typeface="Wingdings" pitchFamily="2" charset="2"/>
              <a:buChar char="q"/>
            </a:pPr>
            <a:r>
              <a:rPr lang="cs-CZ" altLang="cs-CZ" sz="15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Webový portál (vč. e-learningu)</a:t>
            </a:r>
          </a:p>
          <a:p>
            <a:pPr>
              <a:buFont typeface="Arial" charset="0"/>
              <a:buNone/>
            </a:pPr>
            <a:endParaRPr lang="cs-CZ" altLang="cs-CZ" sz="1600" i="1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cs-CZ" altLang="cs-CZ" sz="1600" i="1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cs-CZ" b="1" i="1" u="sng" dirty="0" smtClean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Děkuji </a:t>
            </a:r>
            <a:r>
              <a:rPr lang="cs-CZ" b="1" i="1" u="sng" dirty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za </a:t>
            </a:r>
            <a:r>
              <a:rPr lang="cs-CZ" b="1" i="1" u="sng" dirty="0" smtClean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pozornost</a:t>
            </a:r>
          </a:p>
          <a:p>
            <a:pPr marL="0" indent="0" algn="ctr">
              <a:buFont typeface="Arial" charset="0"/>
              <a:buNone/>
              <a:defRPr/>
            </a:pPr>
            <a:endParaRPr lang="cs-CZ" b="1" u="sng" dirty="0">
              <a:solidFill>
                <a:srgbClr val="F7964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+mj-ea"/>
              <a:cs typeface="+mj-cs"/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cs-CZ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Kontaktní email: </a:t>
            </a:r>
            <a:r>
              <a:rPr lang="cs-CZ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  <a:hlinkClick r:id="rId3"/>
              </a:rPr>
              <a:t>opvzdelavani@msmt.cz</a:t>
            </a:r>
            <a:r>
              <a:rPr lang="cs-CZ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 </a:t>
            </a:r>
            <a:endParaRPr lang="cs-CZ" sz="2400" i="1" dirty="0"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</a:t>
            </a:r>
            <a:r>
              <a:rPr lang="cs-CZ" dirty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 b="1" i="1" u="sng" smtClean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Základní cíle:</a:t>
            </a:r>
            <a:endParaRPr lang="cs-CZ" sz="2400" i="1" dirty="0"/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1800" b="1" i="1" dirty="0" smtClean="0">
                <a:latin typeface="Verdana" pitchFamily="34" charset="0"/>
              </a:rPr>
              <a:t>Širší využitelnost </a:t>
            </a:r>
            <a:r>
              <a:rPr lang="cs-CZ" altLang="cs-CZ" sz="1800" i="1" dirty="0" smtClean="0">
                <a:latin typeface="Verdana" pitchFamily="34" charset="0"/>
              </a:rPr>
              <a:t>– smyslem je volné šíření inovativních materiálů, které vznikají v rámci projektů OP VK, a zajištění jejich většího praktického využití napříč vzdělávacími subjekty </a:t>
            </a:r>
          </a:p>
          <a:p>
            <a:pPr eaLnBrk="1" hangingPunct="1">
              <a:defRPr/>
            </a:pPr>
            <a:endParaRPr lang="cs-CZ" altLang="cs-CZ" sz="1800" dirty="0" smtClean="0">
              <a:latin typeface="Verdana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1800" b="1" i="1" dirty="0">
                <a:latin typeface="Verdana" pitchFamily="34" charset="0"/>
              </a:rPr>
              <a:t>Transparentnost</a:t>
            </a:r>
            <a:r>
              <a:rPr lang="cs-CZ" altLang="cs-CZ" sz="1800" i="1" dirty="0">
                <a:latin typeface="Verdana" pitchFamily="34" charset="0"/>
              </a:rPr>
              <a:t> – databáze je veřejná. Volné prohlížení základních informací o projektech a jejich produktech </a:t>
            </a:r>
            <a:r>
              <a:rPr lang="cs-CZ" altLang="cs-CZ" sz="1800" i="1" dirty="0" smtClean="0">
                <a:latin typeface="Verdana" pitchFamily="34" charset="0"/>
              </a:rPr>
              <a:t>je umožněno </a:t>
            </a:r>
            <a:r>
              <a:rPr lang="cs-CZ" altLang="cs-CZ" sz="1800" i="1" dirty="0">
                <a:latin typeface="Verdana" pitchFamily="34" charset="0"/>
              </a:rPr>
              <a:t>všem (i neregistrovaným) uživatelům</a:t>
            </a:r>
          </a:p>
          <a:p>
            <a:pPr eaLnBrk="1" hangingPunct="1">
              <a:defRPr/>
            </a:pPr>
            <a:endParaRPr lang="cs-CZ" altLang="cs-CZ" sz="1800" dirty="0" smtClean="0">
              <a:latin typeface="Verdana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1800" b="1" i="1" dirty="0" smtClean="0">
                <a:latin typeface="Verdana" pitchFamily="34" charset="0"/>
              </a:rPr>
              <a:t>Přístupnost</a:t>
            </a:r>
            <a:r>
              <a:rPr lang="cs-CZ" altLang="cs-CZ" sz="1800" i="1" dirty="0" smtClean="0">
                <a:latin typeface="Verdana" pitchFamily="34" charset="0"/>
              </a:rPr>
              <a:t> – pro práci s databází postačuje internetový prohlížeč bez nutnosti instalace externích programů</a:t>
            </a:r>
          </a:p>
          <a:p>
            <a:pPr algn="just" eaLnBrk="1" hangingPunct="1">
              <a:defRPr/>
            </a:pPr>
            <a:endParaRPr lang="cs-CZ" altLang="cs-CZ" sz="1800" i="1" dirty="0">
              <a:latin typeface="Verdana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1800" b="1" i="1" dirty="0">
                <a:latin typeface="Verdana" pitchFamily="34" charset="0"/>
              </a:rPr>
              <a:t>Jednoduchost</a:t>
            </a:r>
            <a:r>
              <a:rPr lang="cs-CZ" altLang="cs-CZ" sz="1800" i="1" dirty="0">
                <a:latin typeface="Verdana" pitchFamily="34" charset="0"/>
              </a:rPr>
              <a:t> – uživatelsky přívětivé a intuitivní prostředí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endParaRPr lang="cs-CZ" altLang="cs-CZ" sz="1800" i="1" dirty="0" smtClean="0">
              <a:latin typeface="Verdana" pitchFamily="34" charset="0"/>
            </a:endParaRPr>
          </a:p>
          <a:p>
            <a:pPr eaLnBrk="1" hangingPunct="1">
              <a:defRPr/>
            </a:pPr>
            <a:endParaRPr lang="cs-CZ" altLang="cs-CZ" sz="1800" dirty="0">
              <a:latin typeface="Verdana" pitchFamily="34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cs-CZ" altLang="cs-CZ" sz="1000" b="1" dirty="0" smtClean="0">
              <a:latin typeface="Verdana" pitchFamily="34" charset="0"/>
            </a:endParaRPr>
          </a:p>
          <a:p>
            <a:pPr marL="0" indent="0" algn="just" eaLnBrk="1" hangingPunct="1">
              <a:buFont typeface="Arial" charset="0"/>
              <a:buNone/>
              <a:defRPr/>
            </a:pPr>
            <a:endParaRPr lang="cs-CZ" altLang="cs-CZ" sz="1800" b="1" dirty="0" smtClean="0">
              <a:latin typeface="Verdana" pitchFamily="34" charset="0"/>
            </a:endParaRPr>
          </a:p>
          <a:p>
            <a:pPr marL="0" indent="0" algn="just" eaLnBrk="1" hangingPunct="1">
              <a:buFont typeface="Arial" charset="0"/>
              <a:buNone/>
              <a:defRPr/>
            </a:pPr>
            <a:endParaRPr lang="cs-CZ" altLang="cs-CZ" sz="1800" dirty="0" smtClean="0">
              <a:latin typeface="Verdana" pitchFamily="34" charset="0"/>
            </a:endParaRPr>
          </a:p>
          <a:p>
            <a:pPr marL="0" indent="0" algn="just" eaLnBrk="1" hangingPunct="1">
              <a:buFont typeface="Arial" charset="0"/>
              <a:buNone/>
              <a:defRPr/>
            </a:pPr>
            <a:endParaRPr lang="cs-CZ" altLang="cs-CZ" sz="1700" dirty="0" smtClean="0">
              <a:latin typeface="Verdana" pitchFamily="34" charset="0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 b="1" i="1" u="sng" dirty="0" smtClean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Ochrana práv duševního vlastnictví:</a:t>
            </a:r>
            <a:endParaRPr lang="cs-CZ" sz="2400" i="1" dirty="0"/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cs-CZ" sz="1800" i="1" smtClean="0">
                <a:latin typeface="Verdana" pitchFamily="34" charset="0"/>
              </a:rPr>
              <a:t>Nahrávány projekty a jejich produkty s již ukončenou realizací. V případě ukončených projektů se spolu se závěrečnou MZ uzavírá licenční smlouva k veškerým výstupům projektu mezi příjemcem a poskytovatelem podpory, tzn. oprávnění k užití autorských práv </a:t>
            </a:r>
          </a:p>
          <a:p>
            <a:pPr algn="just" eaLnBrk="1" hangingPunct="1"/>
            <a:endParaRPr lang="cs-CZ" altLang="cs-CZ" sz="1800" i="1" smtClean="0">
              <a:latin typeface="Verdana" pitchFamily="34" charset="0"/>
            </a:endParaRPr>
          </a:p>
          <a:p>
            <a:pPr algn="just" eaLnBrk="1" hangingPunct="1"/>
            <a:r>
              <a:rPr lang="cs-CZ" altLang="cs-CZ" sz="1800" i="1" smtClean="0">
                <a:latin typeface="Verdana" pitchFamily="34" charset="0"/>
              </a:rPr>
              <a:t>Podlicence budou udělovány třetím subjektům na základě registrace do systému databáze a vyslovení souhlasu </a:t>
            </a:r>
            <a:br>
              <a:rPr lang="cs-CZ" altLang="cs-CZ" sz="1800" i="1" smtClean="0">
                <a:latin typeface="Verdana" pitchFamily="34" charset="0"/>
              </a:rPr>
            </a:br>
            <a:r>
              <a:rPr lang="cs-CZ" altLang="cs-CZ" sz="1800" i="1" smtClean="0">
                <a:latin typeface="Verdana" pitchFamily="34" charset="0"/>
              </a:rPr>
              <a:t>s podlicenčními podmínkami</a:t>
            </a:r>
          </a:p>
          <a:p>
            <a:pPr algn="just" eaLnBrk="1" hangingPunct="1"/>
            <a:endParaRPr lang="cs-CZ" altLang="cs-CZ" sz="1800" i="1" smtClean="0">
              <a:latin typeface="Verdana" pitchFamily="34" charset="0"/>
            </a:endParaRPr>
          </a:p>
          <a:p>
            <a:pPr algn="just" eaLnBrk="1" hangingPunct="1"/>
            <a:r>
              <a:rPr lang="cs-CZ" altLang="cs-CZ" sz="1800" i="1" smtClean="0">
                <a:latin typeface="Verdana" pitchFamily="34" charset="0"/>
              </a:rPr>
              <a:t>Soubory ukládány v podobě, ve které je ŘO/ZS obdržel </a:t>
            </a:r>
            <a:br>
              <a:rPr lang="cs-CZ" altLang="cs-CZ" sz="1800" i="1" smtClean="0">
                <a:latin typeface="Verdana" pitchFamily="34" charset="0"/>
              </a:rPr>
            </a:br>
            <a:r>
              <a:rPr lang="cs-CZ" altLang="cs-CZ" sz="1800" i="1" smtClean="0">
                <a:latin typeface="Verdana" pitchFamily="34" charset="0"/>
              </a:rPr>
              <a:t>(v některých případech komprimované)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 b="1" i="1" u="sng" dirty="0" smtClean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Přihlášení: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i="1" dirty="0" smtClean="0">
                <a:latin typeface="Verdana" pitchFamily="34" charset="0"/>
                <a:hlinkClick r:id="rId3"/>
              </a:rPr>
              <a:t>http</a:t>
            </a:r>
            <a:r>
              <a:rPr lang="cs-CZ" altLang="cs-CZ" sz="2000" i="1" dirty="0">
                <a:latin typeface="Verdana" pitchFamily="34" charset="0"/>
                <a:hlinkClick r:id="rId3"/>
              </a:rPr>
              <a:t>://databaze.op-vk.cz</a:t>
            </a:r>
            <a:r>
              <a:rPr lang="cs-CZ" altLang="cs-CZ" sz="2000" i="1" dirty="0">
                <a:latin typeface="Verdana" pitchFamily="34" charset="0"/>
              </a:rPr>
              <a:t> 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r>
              <a:rPr lang="cs-CZ" altLang="cs-CZ" sz="1800" i="1" dirty="0" smtClean="0">
                <a:latin typeface="Verdana" pitchFamily="34" charset="0"/>
              </a:rPr>
              <a:t>Oficiálně byla databáze spuštěna k 1. září 2014 - ŘO OP VK tuto skutečnost oznámil prostřednictvím webových stránek </a:t>
            </a:r>
            <a:r>
              <a:rPr lang="cs-CZ" altLang="cs-CZ" sz="1800" i="1" dirty="0" smtClean="0">
                <a:latin typeface="Verdana" pitchFamily="34" charset="0"/>
                <a:hlinkClick r:id="rId4"/>
              </a:rPr>
              <a:t>www.op-vk.cz</a:t>
            </a:r>
            <a:r>
              <a:rPr lang="cs-CZ" altLang="cs-CZ" sz="1800" i="1" dirty="0" smtClean="0">
                <a:latin typeface="Verdana" pitchFamily="34" charset="0"/>
              </a:rPr>
              <a:t>, ze kterých je databáze také přístupná. 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endParaRPr lang="cs-CZ" altLang="cs-CZ" sz="1800" i="1" dirty="0">
              <a:latin typeface="Verdana" pitchFamily="34" charset="0"/>
            </a:endParaRPr>
          </a:p>
          <a:p>
            <a:pPr eaLnBrk="1" hangingPunct="1">
              <a:defRPr/>
            </a:pPr>
            <a:r>
              <a:rPr lang="cs-CZ" altLang="cs-CZ" sz="1800" b="1" i="1" dirty="0">
                <a:latin typeface="Verdana" pitchFamily="34" charset="0"/>
              </a:rPr>
              <a:t>T</a:t>
            </a:r>
            <a:r>
              <a:rPr lang="cs-CZ" altLang="cs-CZ" sz="1800" b="1" i="1" dirty="0" smtClean="0">
                <a:latin typeface="Verdana" pitchFamily="34" charset="0"/>
              </a:rPr>
              <a:t>ypy uživatelů:</a:t>
            </a:r>
            <a:endParaRPr lang="cs-CZ" altLang="cs-CZ" sz="1800" b="1" i="1" dirty="0">
              <a:latin typeface="Verdana" pitchFamily="34" charset="0"/>
            </a:endParaRPr>
          </a:p>
          <a:p>
            <a:pPr marL="857250" lvl="1" indent="-400050" algn="just" eaLnBrk="1" hangingPunct="1">
              <a:buFont typeface="+mj-lt"/>
              <a:buAutoNum type="romanLcPeriod"/>
              <a:defRPr/>
            </a:pPr>
            <a:r>
              <a:rPr lang="cs-CZ" altLang="cs-CZ" sz="1800" i="1" dirty="0" smtClean="0">
                <a:latin typeface="Verdana" pitchFamily="34" charset="0"/>
              </a:rPr>
              <a:t>bez </a:t>
            </a:r>
            <a:r>
              <a:rPr lang="cs-CZ" altLang="cs-CZ" sz="1800" i="1" dirty="0">
                <a:latin typeface="Verdana" pitchFamily="34" charset="0"/>
              </a:rPr>
              <a:t>registrace – prohlížení veřejně přístupného obsahu, </a:t>
            </a:r>
            <a:r>
              <a:rPr lang="cs-CZ" altLang="cs-CZ" sz="1800" i="1" dirty="0" smtClean="0">
                <a:latin typeface="Verdana" pitchFamily="34" charset="0"/>
              </a:rPr>
              <a:t>tj</a:t>
            </a:r>
            <a:r>
              <a:rPr lang="cs-CZ" altLang="cs-CZ" sz="1800" i="1" dirty="0">
                <a:latin typeface="Verdana" pitchFamily="34" charset="0"/>
              </a:rPr>
              <a:t>. zejména základní informace o </a:t>
            </a:r>
            <a:r>
              <a:rPr lang="cs-CZ" altLang="cs-CZ" sz="1800" i="1" dirty="0" smtClean="0">
                <a:latin typeface="Verdana" pitchFamily="34" charset="0"/>
              </a:rPr>
              <a:t>projektech/produktech</a:t>
            </a:r>
          </a:p>
          <a:p>
            <a:pPr marL="857250" lvl="1" indent="-400050" algn="just" eaLnBrk="1" hangingPunct="1">
              <a:buFont typeface="+mj-lt"/>
              <a:buAutoNum type="romanLcPeriod"/>
              <a:defRPr/>
            </a:pPr>
            <a:endParaRPr lang="cs-CZ" altLang="cs-CZ" sz="1800" i="1" dirty="0">
              <a:latin typeface="Verdana" pitchFamily="34" charset="0"/>
            </a:endParaRPr>
          </a:p>
          <a:p>
            <a:pPr marL="857250" lvl="1" indent="-400050" algn="just" eaLnBrk="1" hangingPunct="1">
              <a:buFont typeface="+mj-lt"/>
              <a:buAutoNum type="romanLcPeriod"/>
              <a:defRPr/>
            </a:pPr>
            <a:r>
              <a:rPr lang="cs-CZ" altLang="cs-CZ" sz="1800" i="1" dirty="0">
                <a:latin typeface="Verdana" pitchFamily="34" charset="0"/>
              </a:rPr>
              <a:t>s registrací – prohlížení veřejně přístupného obsahu </a:t>
            </a:r>
            <a:r>
              <a:rPr lang="cs-CZ" altLang="cs-CZ" sz="1800" i="1" dirty="0" smtClean="0">
                <a:latin typeface="Verdana" pitchFamily="34" charset="0"/>
              </a:rPr>
              <a:t/>
            </a:r>
            <a:br>
              <a:rPr lang="cs-CZ" altLang="cs-CZ" sz="1800" i="1" dirty="0" smtClean="0">
                <a:latin typeface="Verdana" pitchFamily="34" charset="0"/>
              </a:rPr>
            </a:br>
            <a:r>
              <a:rPr lang="cs-CZ" altLang="cs-CZ" sz="1800" i="1" dirty="0" smtClean="0">
                <a:latin typeface="Verdana" pitchFamily="34" charset="0"/>
              </a:rPr>
              <a:t>a </a:t>
            </a:r>
            <a:r>
              <a:rPr lang="cs-CZ" altLang="cs-CZ" sz="1800" i="1" dirty="0">
                <a:latin typeface="Verdana" pitchFamily="34" charset="0"/>
              </a:rPr>
              <a:t>stahování </a:t>
            </a:r>
            <a:r>
              <a:rPr lang="cs-CZ" altLang="cs-CZ" sz="1800" i="1" dirty="0" smtClean="0">
                <a:latin typeface="Verdana" pitchFamily="34" charset="0"/>
              </a:rPr>
              <a:t>dat, možnost hodnocení výstupů </a:t>
            </a:r>
            <a:endParaRPr lang="cs-CZ" altLang="cs-CZ" sz="1800" i="1" dirty="0">
              <a:latin typeface="Verdana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cs-CZ" sz="1700" dirty="0" smtClean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5</a:t>
            </a:r>
            <a:endParaRPr lang="en-US" dirty="0"/>
          </a:p>
        </p:txBody>
      </p:sp>
      <p:pic>
        <p:nvPicPr>
          <p:cNvPr id="717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13" y="0"/>
            <a:ext cx="9155113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prava 5"/>
          <p:cNvSpPr/>
          <p:nvPr/>
        </p:nvSpPr>
        <p:spPr>
          <a:xfrm>
            <a:off x="1527175" y="790575"/>
            <a:ext cx="419100" cy="2190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2527300" y="715963"/>
            <a:ext cx="8509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6</a:t>
            </a:r>
            <a:endParaRPr lang="en-US" dirty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ál 5"/>
          <p:cNvSpPr/>
          <p:nvPr/>
        </p:nvSpPr>
        <p:spPr>
          <a:xfrm>
            <a:off x="2193925" y="5207000"/>
            <a:ext cx="1238250" cy="333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3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7</a:t>
            </a:r>
            <a:endParaRPr lang="en-US" dirty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ál 6"/>
          <p:cNvSpPr/>
          <p:nvPr/>
        </p:nvSpPr>
        <p:spPr>
          <a:xfrm>
            <a:off x="2193925" y="4259263"/>
            <a:ext cx="1130300" cy="323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Šipka doleva 7"/>
          <p:cNvSpPr/>
          <p:nvPr/>
        </p:nvSpPr>
        <p:spPr>
          <a:xfrm>
            <a:off x="6916738" y="4862513"/>
            <a:ext cx="554037" cy="21431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3152775" y="3711575"/>
            <a:ext cx="1516063" cy="182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 b="1" i="1" u="sng" dirty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Struktura databáze </a:t>
            </a:r>
            <a:br>
              <a:rPr lang="cs-CZ" sz="2400" b="1" i="1" u="sng" dirty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cs-CZ" sz="2400" b="1" i="1" u="sng" dirty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dle skupin zaměření produktů: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8229600" cy="4408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 b="1" i="1" u="sng" dirty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Struktura databáze </a:t>
            </a:r>
            <a:br>
              <a:rPr lang="cs-CZ" sz="2400" b="1" i="1" u="sng" dirty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cs-CZ" sz="2400" b="1" i="1" u="sng" dirty="0">
                <a:solidFill>
                  <a:srgbClr val="F79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dle skupin zaměření produktů: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8229600" cy="4408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9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E31981-4A14-4088-8D5B-AA83A9000FAF}">
  <ds:schemaRefs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3226</TotalTime>
  <Words>374</Words>
  <Application>Microsoft Office PowerPoint</Application>
  <PresentationFormat>Předvádění na obrazovce (4:3)</PresentationFormat>
  <Paragraphs>95</Paragraphs>
  <Slides>12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Verdana</vt:lpstr>
      <vt:lpstr>Wingdings</vt:lpstr>
      <vt:lpstr>Office Theme</vt:lpstr>
      <vt:lpstr>Databáze projektových  výstupů OP VK</vt:lpstr>
      <vt:lpstr>Základní cíle:</vt:lpstr>
      <vt:lpstr>Ochrana práv duševního vlastnictví:</vt:lpstr>
      <vt:lpstr>Přihlášení:</vt:lpstr>
      <vt:lpstr>Snímek 5</vt:lpstr>
      <vt:lpstr>Snímek 6</vt:lpstr>
      <vt:lpstr>3</vt:lpstr>
      <vt:lpstr>Struktura databáze  dle skupin zaměření produktů:</vt:lpstr>
      <vt:lpstr>Struktura databáze  dle skupin zaměření produktů:</vt:lpstr>
      <vt:lpstr>Struktura databáze  dle skupin zaměření produktů:</vt:lpstr>
      <vt:lpstr>Druhy produktů:</vt:lpstr>
      <vt:lpstr>Snímek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Horáčková Barbora</cp:lastModifiedBy>
  <cp:revision>384</cp:revision>
  <cp:lastPrinted>2014-05-06T06:28:03Z</cp:lastPrinted>
  <dcterms:created xsi:type="dcterms:W3CDTF">2010-04-12T23:12:02Z</dcterms:created>
  <dcterms:modified xsi:type="dcterms:W3CDTF">2014-10-10T13:51:06Z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