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2" r:id="rId4"/>
    <p:sldId id="265" r:id="rId5"/>
    <p:sldId id="269" r:id="rId6"/>
    <p:sldId id="266" r:id="rId7"/>
    <p:sldId id="268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05.12.2017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05.12.2017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ucie.souckova@plzensky-kraj.cz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19475" y="3167013"/>
            <a:ext cx="5038726" cy="1755032"/>
          </a:xfrm>
        </p:spPr>
        <p:txBody>
          <a:bodyPr/>
          <a:lstStyle/>
          <a:p>
            <a:r>
              <a:rPr lang="cs-CZ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aktuální metodiky MMR a ÚÚR</a:t>
            </a:r>
            <a:endParaRPr lang="cs-CZ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Lucie Součková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Zelená Lhota 7. - 8. 12.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43425" y="856665"/>
            <a:ext cx="4314825" cy="53800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ze ZÚR do ÚP &gt; upřesnění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 smtClean="0"/>
              <a:t>koridor </a:t>
            </a:r>
            <a:r>
              <a:rPr lang="cs-CZ" sz="2200" dirty="0" smtClean="0"/>
              <a:t>není zastavitelnou plochou ani plochou s rozdílným způsobem využití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 smtClean="0"/>
              <a:t>v </a:t>
            </a:r>
            <a:r>
              <a:rPr lang="cs-CZ" sz="2200" dirty="0" smtClean="0"/>
              <a:t>textu ÚP stanovit: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označení koridoru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hlavní stavbu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podmínky využití koridoru (změn       v území, popř. zbytkových ploch)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podmínky křížení s koridory a plochami územních rezerv 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vedlejší stavby (případný přesah)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 smtClean="0"/>
              <a:t>„průhledný“ koridor =&gt; </a:t>
            </a:r>
          </a:p>
          <a:p>
            <a:pPr marL="360000">
              <a:spcBef>
                <a:spcPts val="0"/>
              </a:spcBef>
            </a:pPr>
            <a:r>
              <a:rPr lang="cs-CZ" sz="1800" dirty="0" smtClean="0"/>
              <a:t>vztah regulace koridoru                       a ploch pod ním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0"/>
              <a:t>zda </a:t>
            </a:r>
            <a:r>
              <a:rPr lang="cs-CZ" sz="1800" dirty="0" smtClean="0"/>
              <a:t>VPS</a:t>
            </a:r>
            <a:endParaRPr lang="cs-CZ" sz="1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aktuální metodiky MMR a ÚÚR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856665"/>
            <a:ext cx="3914776" cy="5560367"/>
          </a:xfrm>
          <a:prstGeom prst="rect">
            <a:avLst/>
          </a:prstGeom>
          <a:ln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9312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838991"/>
            <a:ext cx="7839076" cy="55615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K metodice:</a:t>
            </a:r>
            <a:r>
              <a:rPr lang="cs-CZ" sz="2000" b="1" dirty="0" smtClean="0">
                <a:solidFill>
                  <a:srgbClr val="3333CC"/>
                </a:solidFill>
              </a:rPr>
              <a:t> </a:t>
            </a:r>
            <a:r>
              <a:rPr lang="cs-CZ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Vymezení koridorů veřejné dopravní a technické infrastruktury v územním plánu</a:t>
            </a:r>
            <a:endParaRPr lang="cs-CZ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Vybrané aktuální metodiky MMR a ÚÚR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44280" y="1520808"/>
            <a:ext cx="281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Průhledný koridor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4" y="1920918"/>
            <a:ext cx="5457826" cy="23707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28649" y="1520808"/>
            <a:ext cx="281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Neprůhledný koridor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19" y="4503159"/>
            <a:ext cx="3186113" cy="18531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171951" y="4414091"/>
            <a:ext cx="281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Zpřesnění koridoru ze ZÚR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návaznost   v ÚP sousedních obcí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58505" y="993775"/>
            <a:ext cx="4156869" cy="48815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Témata: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urbanistická struktura vesnice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struktura a typologie zástavby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možnosti jejich regulace v ÚPD</a:t>
            </a:r>
          </a:p>
          <a:p>
            <a:endParaRPr lang="cs-CZ" sz="2000" dirty="0"/>
          </a:p>
          <a:p>
            <a:r>
              <a:rPr lang="cs-CZ" sz="2000" dirty="0" smtClean="0"/>
              <a:t>Využití metodiky</a:t>
            </a:r>
            <a:endParaRPr lang="cs-CZ" sz="2000" dirty="0"/>
          </a:p>
          <a:p>
            <a:r>
              <a:rPr lang="cs-CZ" sz="2000" dirty="0" smtClean="0"/>
              <a:t>- pro aktualizaci ÚAP </a:t>
            </a:r>
          </a:p>
          <a:p>
            <a:r>
              <a:rPr lang="cs-CZ" sz="2000" dirty="0" smtClean="0"/>
              <a:t>- projektant při zpracování ÚPD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aktuální metodiky MMR a ÚÚR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11" name="Zástupný symbol pro obrázek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8" r="1408"/>
          <a:stretch>
            <a:fillRect/>
          </a:stretch>
        </p:blipFill>
        <p:spPr>
          <a:xfrm>
            <a:off x="628649" y="910401"/>
            <a:ext cx="3806031" cy="5519375"/>
          </a:xfrm>
          <a:prstGeom prst="rect">
            <a:avLst/>
          </a:prstGeom>
          <a:ln>
            <a:solidFill>
              <a:srgbClr val="3333CC"/>
            </a:solidFill>
          </a:ln>
        </p:spPr>
      </p:pic>
    </p:spTree>
    <p:extLst>
      <p:ext uri="{BB962C8B-B14F-4D97-AF65-F5344CB8AC3E}">
        <p14:creationId xmlns:p14="http://schemas.microsoft.com/office/powerpoint/2010/main" val="25716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10856" y="1520808"/>
            <a:ext cx="4156869" cy="48815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Obsah: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dostupnost – časová, fyzická, sídelně strukturální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tabulková část pro různé záměry veřejné infrastruktury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 smtClean="0"/>
              <a:t>příklady</a:t>
            </a:r>
          </a:p>
          <a:p>
            <a:endParaRPr lang="cs-CZ" sz="2000" dirty="0"/>
          </a:p>
          <a:p>
            <a:r>
              <a:rPr lang="cs-CZ" sz="2000" dirty="0" smtClean="0"/>
              <a:t>Využití metodiky (sledovat)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pro aktualizaci ÚAP 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projektant při                                zpracování ÚPD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aktuální metodiky MMR a ÚÚR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74479"/>
            <a:ext cx="3417587" cy="4815195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8649" y="780006"/>
            <a:ext cx="7839076" cy="380209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Standardy dostupnosti veřejné infrastruktury</a:t>
            </a:r>
            <a:endParaRPr lang="cs-CZ" sz="2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134533"/>
            <a:ext cx="6915151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metodiky a doporučení MMR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Vybrané aktuální metodiky MMR a ÚÚR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8" y="1844912"/>
            <a:ext cx="8296277" cy="45114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Vyjádření </a:t>
            </a:r>
            <a:r>
              <a:rPr lang="cs-CZ" sz="2000" dirty="0"/>
              <a:t>MMR ke vztahu územního plánu k odpojování objektů od centrálního zásobování teplem a k průmětu územní energetické koncepce do územního </a:t>
            </a:r>
            <a:r>
              <a:rPr lang="cs-CZ" sz="2000" dirty="0" smtClean="0"/>
              <a:t>plánu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Metodický pokyn k uplatňování § 12 odst. 4 zákona č. 114/1992 Sb., o ochraně přírody a krajiny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Metodické </a:t>
            </a:r>
            <a:r>
              <a:rPr lang="cs-CZ" sz="2000" dirty="0"/>
              <a:t>sdělení </a:t>
            </a:r>
            <a:r>
              <a:rPr lang="cs-CZ" sz="2000" dirty="0" smtClean="0"/>
              <a:t>MMR </a:t>
            </a:r>
            <a:r>
              <a:rPr lang="cs-CZ" sz="2000" dirty="0"/>
              <a:t>k umisťování velkokapacitních skleníků podle § 18 odst. 5 </a:t>
            </a:r>
            <a:r>
              <a:rPr lang="cs-CZ" sz="2000" dirty="0" smtClean="0"/>
              <a:t>SZ</a:t>
            </a: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Metodické </a:t>
            </a:r>
            <a:r>
              <a:rPr lang="cs-CZ" sz="2000" dirty="0"/>
              <a:t>sdělení </a:t>
            </a:r>
            <a:r>
              <a:rPr lang="cs-CZ" sz="2000" dirty="0" smtClean="0"/>
              <a:t>MMR ve </a:t>
            </a:r>
            <a:r>
              <a:rPr lang="cs-CZ" sz="2000" dirty="0"/>
              <a:t>věci aplikace § 24, § 189 </a:t>
            </a:r>
            <a:r>
              <a:rPr lang="cs-CZ" sz="2000" dirty="0" smtClean="0"/>
              <a:t>                            a </a:t>
            </a:r>
            <a:r>
              <a:rPr lang="cs-CZ" sz="2000" dirty="0"/>
              <a:t>§ 195 </a:t>
            </a:r>
            <a:r>
              <a:rPr lang="cs-CZ" sz="2000" dirty="0" smtClean="0"/>
              <a:t>SZ </a:t>
            </a:r>
            <a:r>
              <a:rPr lang="cs-CZ" sz="2000" dirty="0"/>
              <a:t>ve vztahu k přerušení výkonu </a:t>
            </a:r>
            <a:r>
              <a:rPr lang="cs-CZ" sz="2000" dirty="0" smtClean="0"/>
              <a:t>ÚPČ</a:t>
            </a:r>
            <a:endParaRPr lang="cs-CZ" sz="20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Metodické </a:t>
            </a:r>
            <a:r>
              <a:rPr lang="cs-CZ" sz="2000" dirty="0"/>
              <a:t>sdělení </a:t>
            </a:r>
            <a:r>
              <a:rPr lang="cs-CZ" sz="2000" dirty="0" smtClean="0"/>
              <a:t>MMR - Souběžné </a:t>
            </a:r>
            <a:r>
              <a:rPr lang="cs-CZ" sz="2000" dirty="0"/>
              <a:t>pořizování </a:t>
            </a:r>
            <a:r>
              <a:rPr lang="cs-CZ" sz="2000" dirty="0" smtClean="0"/>
              <a:t>                                  změn </a:t>
            </a:r>
            <a:r>
              <a:rPr lang="cs-CZ" sz="2000" dirty="0"/>
              <a:t>územního plánu a nového územního </a:t>
            </a:r>
            <a:r>
              <a:rPr lang="cs-CZ" sz="2000" dirty="0" smtClean="0"/>
              <a:t>plánu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+ MŽP - Metodika vymezování ÚSES  </a:t>
            </a:r>
            <a:endParaRPr lang="cs-CZ" sz="2000" dirty="0"/>
          </a:p>
          <a:p>
            <a:pPr marL="0" indent="0">
              <a:spcAft>
                <a:spcPts val="600"/>
              </a:spcAft>
              <a:buNone/>
            </a:pPr>
            <a:endParaRPr lang="cs-CZ" sz="22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96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8" y="1134533"/>
            <a:ext cx="7372351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Připravované metodiky a ÚPP</a:t>
            </a:r>
            <a:endParaRPr lang="cs-CZ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Vybrané aktuální metodiky MMR a ÚÚR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8649" y="1820864"/>
            <a:ext cx="8029576" cy="43572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Témata metodik: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závazná stanoviska ÚÚP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zabezpečení ochrany nerostného bohatství v ÚPD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standardizace obsahu ÚP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24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 smtClean="0"/>
              <a:t>ÚPP pořizované MMR: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Územní studie Brdy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 smtClean="0"/>
              <a:t>ÚAP ČR</a:t>
            </a:r>
          </a:p>
          <a:p>
            <a:pPr marL="0" indent="0">
              <a:spcAft>
                <a:spcPts val="600"/>
              </a:spcAft>
              <a:buNone/>
            </a:pPr>
            <a:endParaRPr lang="cs-CZ" sz="24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1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Vaše dotazy, připomínky, názory...</a:t>
            </a:r>
            <a:endParaRPr lang="cs-CZ" sz="2800" b="1" dirty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3693729"/>
            <a:ext cx="76104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Lucie Součková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377 195 733</a:t>
            </a:r>
          </a:p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lucie.souckova@plzensky-kraj.cz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914399" y="2414058"/>
            <a:ext cx="5703888" cy="35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Vybrané aktuální metodiky MMR a ÚÚR</a:t>
            </a:r>
          </a:p>
        </p:txBody>
      </p:sp>
    </p:spTree>
    <p:extLst>
      <p:ext uri="{BB962C8B-B14F-4D97-AF65-F5344CB8AC3E}">
        <p14:creationId xmlns:p14="http://schemas.microsoft.com/office/powerpoint/2010/main" val="18207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1018</TotalTime>
  <Words>378</Words>
  <Application>Microsoft Office PowerPoint</Application>
  <PresentationFormat>Předvádění na obrazovce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Motiv Office</vt:lpstr>
      <vt:lpstr>Vybrané aktuální metodiky MMR a ÚÚR</vt:lpstr>
      <vt:lpstr>Prezentace aplikace PowerPoint</vt:lpstr>
      <vt:lpstr>K metodice: Vymezení koridorů veřejné dopravní a technické infrastruktury v územním plánu</vt:lpstr>
      <vt:lpstr>Prezentace aplikace PowerPoint</vt:lpstr>
      <vt:lpstr>Standardy dostupnosti veřejné infrastruktury</vt:lpstr>
      <vt:lpstr>Další metodiky a doporučení MMR</vt:lpstr>
      <vt:lpstr>Připravované metodiky a ÚPP</vt:lpstr>
      <vt:lpstr>Vaše dotazy, připomínky, názory...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Součková Lucie</cp:lastModifiedBy>
  <cp:revision>72</cp:revision>
  <dcterms:created xsi:type="dcterms:W3CDTF">2017-11-24T07:47:20Z</dcterms:created>
  <dcterms:modified xsi:type="dcterms:W3CDTF">2017-12-05T12:35:25Z</dcterms:modified>
</cp:coreProperties>
</file>