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5" r:id="rId8"/>
    <p:sldId id="264" r:id="rId9"/>
    <p:sldId id="26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939-7F49-457C-AFB6-B9C541F1681D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044A-ADE8-46F1-B28D-7E1E8C19EA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939-7F49-457C-AFB6-B9C541F1681D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044A-ADE8-46F1-B28D-7E1E8C19EA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939-7F49-457C-AFB6-B9C541F1681D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044A-ADE8-46F1-B28D-7E1E8C19EA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939-7F49-457C-AFB6-B9C541F1681D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044A-ADE8-46F1-B28D-7E1E8C19EA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939-7F49-457C-AFB6-B9C541F1681D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044A-ADE8-46F1-B28D-7E1E8C19EA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939-7F49-457C-AFB6-B9C541F1681D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044A-ADE8-46F1-B28D-7E1E8C19EA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939-7F49-457C-AFB6-B9C541F1681D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044A-ADE8-46F1-B28D-7E1E8C19EA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939-7F49-457C-AFB6-B9C541F1681D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044A-ADE8-46F1-B28D-7E1E8C19EA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939-7F49-457C-AFB6-B9C541F1681D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044A-ADE8-46F1-B28D-7E1E8C19EA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939-7F49-457C-AFB6-B9C541F1681D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044A-ADE8-46F1-B28D-7E1E8C19EA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8939-7F49-457C-AFB6-B9C541F1681D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A4044A-ADE8-46F1-B28D-7E1E8C19EA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198939-7F49-457C-AFB6-B9C541F1681D}" type="datetimeFigureOut">
              <a:rPr lang="cs-CZ" smtClean="0"/>
              <a:pPr/>
              <a:t>10.12.2014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A4044A-ADE8-46F1-B28D-7E1E8C19EA1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496" y="1371600"/>
            <a:ext cx="7851648" cy="1828800"/>
          </a:xfrm>
        </p:spPr>
        <p:txBody>
          <a:bodyPr/>
          <a:lstStyle/>
          <a:p>
            <a:r>
              <a:rPr lang="cs-CZ" dirty="0" smtClean="0"/>
              <a:t>Technika má zlaté dno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03848" y="3212976"/>
            <a:ext cx="2664296" cy="704520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12.12.2014</a:t>
            </a:r>
            <a:endParaRPr lang="cs-CZ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Karel </a:t>
            </a:r>
            <a:r>
              <a:rPr lang="cs-CZ" sz="4400" b="1" dirty="0" err="1" smtClean="0"/>
              <a:t>Slanař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Střední odborná škola </a:t>
            </a:r>
          </a:p>
          <a:p>
            <a:pPr>
              <a:buNone/>
            </a:pPr>
            <a:r>
              <a:rPr lang="cs-CZ" b="1" dirty="0" smtClean="0"/>
              <a:t>obchodu, užitého umění </a:t>
            </a:r>
          </a:p>
          <a:p>
            <a:pPr>
              <a:buNone/>
            </a:pPr>
            <a:r>
              <a:rPr lang="cs-CZ" b="1" dirty="0" smtClean="0"/>
              <a:t>a designu, Plzeň,</a:t>
            </a:r>
          </a:p>
          <a:p>
            <a:pPr>
              <a:buNone/>
            </a:pPr>
            <a:r>
              <a:rPr lang="cs-CZ" b="1" dirty="0" smtClean="0"/>
              <a:t>Nerudova 33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36712"/>
            <a:ext cx="4104456" cy="5797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Josef </a:t>
            </a:r>
            <a:r>
              <a:rPr lang="cs-CZ" sz="4400" b="1" dirty="0" err="1" smtClean="0"/>
              <a:t>Hösl</a:t>
            </a:r>
            <a:endParaRPr lang="cs-CZ" sz="4400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89120"/>
          </a:xfrm>
        </p:spPr>
        <p:txBody>
          <a:bodyPr/>
          <a:lstStyle/>
          <a:p>
            <a:r>
              <a:rPr lang="cs-CZ" b="1" dirty="0" smtClean="0"/>
              <a:t>Střední odborná škola, Stříbro, </a:t>
            </a:r>
          </a:p>
          <a:p>
            <a:pPr>
              <a:buNone/>
            </a:pPr>
            <a:r>
              <a:rPr lang="cs-CZ" b="1" dirty="0" smtClean="0"/>
              <a:t>Benešova 508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04864"/>
            <a:ext cx="5472608" cy="4446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Jan Levý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89120"/>
          </a:xfrm>
        </p:spPr>
        <p:txBody>
          <a:bodyPr/>
          <a:lstStyle/>
          <a:p>
            <a:r>
              <a:rPr lang="cs-CZ" b="1" dirty="0" smtClean="0"/>
              <a:t>Integrovaná střední škola živnostenská, Plzeň, </a:t>
            </a:r>
          </a:p>
          <a:p>
            <a:pPr>
              <a:buNone/>
            </a:pPr>
            <a:r>
              <a:rPr lang="cs-CZ" b="1" dirty="0" smtClean="0"/>
              <a:t>Škroupova 13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32856"/>
            <a:ext cx="5184576" cy="4511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Ondřej </a:t>
            </a:r>
            <a:r>
              <a:rPr lang="cs-CZ" sz="4400" b="1" dirty="0" err="1" smtClean="0"/>
              <a:t>Ponec</a:t>
            </a:r>
            <a:endParaRPr lang="cs-CZ" sz="4400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Střední škola, </a:t>
            </a:r>
          </a:p>
          <a:p>
            <a:pPr>
              <a:buNone/>
            </a:pPr>
            <a:r>
              <a:rPr lang="cs-CZ" b="1" dirty="0" smtClean="0"/>
              <a:t>Horažďovice,</a:t>
            </a:r>
          </a:p>
          <a:p>
            <a:pPr>
              <a:buNone/>
            </a:pPr>
            <a:r>
              <a:rPr lang="cs-CZ" b="1" dirty="0" smtClean="0"/>
              <a:t>Blatenská 313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836712"/>
            <a:ext cx="4176464" cy="5857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err="1" smtClean="0"/>
              <a:t>Ana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Copacinschi</a:t>
            </a:r>
            <a:endParaRPr lang="cs-CZ" sz="4400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Střední odborná škola </a:t>
            </a:r>
          </a:p>
          <a:p>
            <a:pPr>
              <a:buNone/>
            </a:pPr>
            <a:r>
              <a:rPr lang="cs-CZ" b="1" dirty="0" smtClean="0"/>
              <a:t>obchodu, užitého umění </a:t>
            </a:r>
          </a:p>
          <a:p>
            <a:pPr>
              <a:buNone/>
            </a:pPr>
            <a:r>
              <a:rPr lang="cs-CZ" b="1" dirty="0" smtClean="0"/>
              <a:t>a designu, Plzeň, </a:t>
            </a:r>
          </a:p>
          <a:p>
            <a:pPr>
              <a:buNone/>
            </a:pPr>
            <a:r>
              <a:rPr lang="cs-CZ" b="1" dirty="0" smtClean="0"/>
              <a:t>Nerudova 33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71412"/>
            <a:ext cx="4104456" cy="5797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Dominik </a:t>
            </a:r>
            <a:r>
              <a:rPr lang="cs-CZ" sz="4400" b="1" dirty="0" err="1" smtClean="0"/>
              <a:t>Poch</a:t>
            </a:r>
            <a:endParaRPr lang="cs-CZ" sz="4400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Střední škola </a:t>
            </a:r>
          </a:p>
          <a:p>
            <a:pPr>
              <a:buNone/>
            </a:pPr>
            <a:r>
              <a:rPr lang="cs-CZ" b="1" dirty="0" smtClean="0"/>
              <a:t>informatiky a finančních </a:t>
            </a:r>
          </a:p>
          <a:p>
            <a:pPr>
              <a:buNone/>
            </a:pPr>
            <a:r>
              <a:rPr lang="cs-CZ" b="1" dirty="0" smtClean="0"/>
              <a:t>služeb, Plzeň, </a:t>
            </a:r>
          </a:p>
          <a:p>
            <a:pPr>
              <a:buNone/>
            </a:pPr>
            <a:r>
              <a:rPr lang="cs-CZ" b="1" dirty="0" smtClean="0"/>
              <a:t>Klatovská 200 G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36712"/>
            <a:ext cx="4270909" cy="568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Marie </a:t>
            </a:r>
            <a:r>
              <a:rPr lang="cs-CZ" sz="4400" b="1" dirty="0" err="1" smtClean="0"/>
              <a:t>Klášterková</a:t>
            </a:r>
            <a:endParaRPr lang="cs-CZ" sz="4400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Střední odborná škola </a:t>
            </a:r>
          </a:p>
          <a:p>
            <a:pPr>
              <a:buNone/>
            </a:pPr>
            <a:r>
              <a:rPr lang="cs-CZ" b="1" dirty="0" smtClean="0"/>
              <a:t>obchodu, užitého umění </a:t>
            </a:r>
          </a:p>
          <a:p>
            <a:pPr>
              <a:buNone/>
            </a:pPr>
            <a:r>
              <a:rPr lang="cs-CZ" b="1" dirty="0" smtClean="0"/>
              <a:t>a designu, Plzeň, </a:t>
            </a:r>
          </a:p>
          <a:p>
            <a:pPr>
              <a:buNone/>
            </a:pPr>
            <a:r>
              <a:rPr lang="cs-CZ" b="1" dirty="0" smtClean="0"/>
              <a:t>Nerudova 33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863373"/>
            <a:ext cx="4104456" cy="5805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Silvie Langová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Střední odborná škola </a:t>
            </a:r>
          </a:p>
          <a:p>
            <a:pPr>
              <a:buNone/>
            </a:pPr>
            <a:r>
              <a:rPr lang="cs-CZ" b="1" dirty="0" smtClean="0"/>
              <a:t>obchodu, užitého umění </a:t>
            </a:r>
          </a:p>
          <a:p>
            <a:pPr>
              <a:buNone/>
            </a:pPr>
            <a:r>
              <a:rPr lang="cs-CZ" b="1" dirty="0" smtClean="0"/>
              <a:t>a designu, Plzeň, </a:t>
            </a:r>
          </a:p>
          <a:p>
            <a:pPr>
              <a:buNone/>
            </a:pPr>
            <a:r>
              <a:rPr lang="cs-CZ" b="1" dirty="0" smtClean="0"/>
              <a:t>Nerudova 33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6712"/>
            <a:ext cx="4125801" cy="5864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29">
      <a:dk1>
        <a:srgbClr val="FF9933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C000"/>
      </a:accent3>
      <a:accent4>
        <a:srgbClr val="CC6600"/>
      </a:accent4>
      <a:accent5>
        <a:srgbClr val="FFCC66"/>
      </a:accent5>
      <a:accent6>
        <a:srgbClr val="00349E"/>
      </a:accent6>
      <a:hlink>
        <a:srgbClr val="17BBFD"/>
      </a:hlink>
      <a:folHlink>
        <a:srgbClr val="FFFF66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113</Words>
  <Application>Microsoft Office PowerPoint</Application>
  <PresentationFormat>Předvádění na obrazovce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Tok</vt:lpstr>
      <vt:lpstr>Technika má zlaté dno</vt:lpstr>
      <vt:lpstr>Karel Slanař</vt:lpstr>
      <vt:lpstr>Josef Hösl</vt:lpstr>
      <vt:lpstr>Jan Levý</vt:lpstr>
      <vt:lpstr>Ondřej Ponec</vt:lpstr>
      <vt:lpstr>Ana Copacinschi</vt:lpstr>
      <vt:lpstr>Dominik Poch</vt:lpstr>
      <vt:lpstr>Marie Klášterková</vt:lpstr>
      <vt:lpstr>Silvie Langová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Technika má zlaté dno</dc:title>
  <dc:creator>Petra Síbalová</dc:creator>
  <cp:lastModifiedBy>Petra Síbalová</cp:lastModifiedBy>
  <cp:revision>8</cp:revision>
  <dcterms:created xsi:type="dcterms:W3CDTF">2014-12-09T09:19:33Z</dcterms:created>
  <dcterms:modified xsi:type="dcterms:W3CDTF">2014-12-10T07:36:55Z</dcterms:modified>
</cp:coreProperties>
</file>