
<file path=[Content_Types].xml><?xml version="1.0" encoding="utf-8"?>
<Types xmlns="http://schemas.openxmlformats.org/package/2006/content-types">
  <Default Extension="png" ContentType="image/png"/>
  <Default Extension="emf" ContentType="image/x-emf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66" r:id="rId1"/>
    <p:sldMasterId id="2147483914" r:id="rId2"/>
  </p:sldMasterIdLst>
  <p:notesMasterIdLst>
    <p:notesMasterId r:id="rId16"/>
  </p:notesMasterIdLst>
  <p:handoutMasterIdLst>
    <p:handoutMasterId r:id="rId17"/>
  </p:handoutMasterIdLst>
  <p:sldIdLst>
    <p:sldId id="311" r:id="rId3"/>
    <p:sldId id="493" r:id="rId4"/>
    <p:sldId id="496" r:id="rId5"/>
    <p:sldId id="497" r:id="rId6"/>
    <p:sldId id="449" r:id="rId7"/>
    <p:sldId id="400" r:id="rId8"/>
    <p:sldId id="494" r:id="rId9"/>
    <p:sldId id="503" r:id="rId10"/>
    <p:sldId id="471" r:id="rId11"/>
    <p:sldId id="484" r:id="rId12"/>
    <p:sldId id="485" r:id="rId13"/>
    <p:sldId id="498" r:id="rId14"/>
    <p:sldId id="502" r:id="rId15"/>
  </p:sldIdLst>
  <p:sldSz cx="24387175" cy="13716000"/>
  <p:notesSz cx="6797675" cy="9926638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-18"/>
        <a:ea typeface="+mn-ea"/>
        <a:cs typeface="Arial" pitchFamily="34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-18"/>
        <a:ea typeface="+mn-ea"/>
        <a:cs typeface="Arial" pitchFamily="34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-18"/>
        <a:ea typeface="+mn-ea"/>
        <a:cs typeface="Arial" pitchFamily="34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-18"/>
        <a:ea typeface="+mn-ea"/>
        <a:cs typeface="Arial" pitchFamily="34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-18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ill Sans MT" pitchFamily="34" charset="-18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ill Sans MT" pitchFamily="34" charset="-18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ill Sans MT" pitchFamily="34" charset="-18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ill Sans MT" pitchFamily="34" charset="-18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F8F8F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95" autoAdjust="0"/>
    <p:restoredTop sz="86395" autoAdjust="0"/>
  </p:normalViewPr>
  <p:slideViewPr>
    <p:cSldViewPr snapToGrid="0">
      <p:cViewPr varScale="1">
        <p:scale>
          <a:sx n="54" d="100"/>
          <a:sy n="54" d="100"/>
        </p:scale>
        <p:origin x="162" y="294"/>
      </p:cViewPr>
      <p:guideLst>
        <p:guide orient="horz" pos="4320"/>
        <p:guide pos="7681"/>
      </p:guideLst>
    </p:cSldViewPr>
  </p:slideViewPr>
  <p:outlineViewPr>
    <p:cViewPr>
      <p:scale>
        <a:sx n="33" d="100"/>
        <a:sy n="33" d="100"/>
      </p:scale>
      <p:origin x="48" y="205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8376"/>
    </p:cViewPr>
  </p:sorterViewPr>
  <p:notesViewPr>
    <p:cSldViewPr snapToGrid="0">
      <p:cViewPr varScale="1">
        <p:scale>
          <a:sx n="98" d="100"/>
          <a:sy n="98" d="100"/>
        </p:scale>
        <p:origin x="-3516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3122" tIns="46561" rIns="93122" bIns="46561" rtlCol="0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3122" tIns="46561" rIns="93122" bIns="46561" rtlCol="0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AA6ECEA5-D923-4B51-8EAA-FAFCA5AC2788}" type="datetimeFigureOut">
              <a:rPr lang="cs-CZ"/>
              <a:pPr>
                <a:defRPr/>
              </a:pPr>
              <a:t>17.05.2024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3122" tIns="46561" rIns="93122" bIns="46561" rtlCol="0" anchor="b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3122" tIns="46561" rIns="93122" bIns="46561" rtlCol="0" anchor="b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3B3AAD7F-8231-44C1-B9CC-396F83933527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487094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3122" tIns="46561" rIns="93122" bIns="4656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3122" tIns="46561" rIns="93122" bIns="4656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C886D76-69BB-43EB-B60F-9505F041ED0D}" type="datetimeFigureOut">
              <a:rPr lang="cs-CZ"/>
              <a:pPr>
                <a:defRPr/>
              </a:pPr>
              <a:t>17.05.2024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22" tIns="46561" rIns="93122" bIns="46561" rtlCol="0" anchor="ctr"/>
          <a:lstStyle/>
          <a:p>
            <a:pPr lvl="0"/>
            <a:endParaRPr lang="cs-CZ" noProof="0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1038" y="4778375"/>
            <a:ext cx="5435600" cy="3906838"/>
          </a:xfrm>
          <a:prstGeom prst="rect">
            <a:avLst/>
          </a:prstGeom>
        </p:spPr>
        <p:txBody>
          <a:bodyPr vert="horz" lIns="93122" tIns="46561" rIns="93122" bIns="46561" rtlCol="0"/>
          <a:lstStyle/>
          <a:p>
            <a:pPr lvl="0"/>
            <a:r>
              <a:rPr lang="cs-CZ" noProof="0"/>
              <a:t>Upravte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8475"/>
          </a:xfrm>
          <a:prstGeom prst="rect">
            <a:avLst/>
          </a:prstGeom>
        </p:spPr>
        <p:txBody>
          <a:bodyPr vert="horz" lIns="93122" tIns="46561" rIns="93122" bIns="4656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8475"/>
          </a:xfrm>
          <a:prstGeom prst="rect">
            <a:avLst/>
          </a:prstGeom>
        </p:spPr>
        <p:txBody>
          <a:bodyPr vert="horz" lIns="93122" tIns="46561" rIns="93122" bIns="4656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4619F09-F016-4BBF-BD3B-21A70CA8E56A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711170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dirty="0" smtClean="0"/>
          </a:p>
        </p:txBody>
      </p:sp>
      <p:sp>
        <p:nvSpPr>
          <p:cNvPr id="3379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ill Sans MT" pitchFamily="34" charset="-18"/>
              </a:defRPr>
            </a:lvl1pPr>
            <a:lvl2pPr marL="756620" indent="-291008">
              <a:defRPr>
                <a:solidFill>
                  <a:schemeClr val="tx1"/>
                </a:solidFill>
                <a:latin typeface="Gill Sans MT" pitchFamily="34" charset="-18"/>
              </a:defRPr>
            </a:lvl2pPr>
            <a:lvl3pPr marL="1164031" indent="-232806">
              <a:defRPr>
                <a:solidFill>
                  <a:schemeClr val="tx1"/>
                </a:solidFill>
                <a:latin typeface="Gill Sans MT" pitchFamily="34" charset="-18"/>
              </a:defRPr>
            </a:lvl3pPr>
            <a:lvl4pPr marL="1629644" indent="-232806">
              <a:defRPr>
                <a:solidFill>
                  <a:schemeClr val="tx1"/>
                </a:solidFill>
                <a:latin typeface="Gill Sans MT" pitchFamily="34" charset="-18"/>
              </a:defRPr>
            </a:lvl4pPr>
            <a:lvl5pPr marL="2095256" indent="-232806">
              <a:defRPr>
                <a:solidFill>
                  <a:schemeClr val="tx1"/>
                </a:solidFill>
                <a:latin typeface="Gill Sans MT" pitchFamily="34" charset="-18"/>
              </a:defRPr>
            </a:lvl5pPr>
            <a:lvl6pPr marL="2560869" indent="-232806" defTabSz="46561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-18"/>
              </a:defRPr>
            </a:lvl6pPr>
            <a:lvl7pPr marL="3026481" indent="-232806" defTabSz="46561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-18"/>
              </a:defRPr>
            </a:lvl7pPr>
            <a:lvl8pPr marL="3492094" indent="-232806" defTabSz="46561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-18"/>
              </a:defRPr>
            </a:lvl8pPr>
            <a:lvl9pPr marL="3957706" indent="-232806" defTabSz="46561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-1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E0E54E-2A05-4F77-9E1C-05EDACB5D769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cs-CZ" altLang="cs-CZ" dirty="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Postupně bez významnosti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8384A4-C56D-4B31-91D3-4CC689CA894B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84893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Postupně bez významnosti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8384A4-C56D-4B31-91D3-4CC689CA894B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10517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Postupně bez významnosti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8384A4-C56D-4B31-91D3-4CC689CA894B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83596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Postupně bez významnosti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8384A4-C56D-4B31-91D3-4CC689CA894B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00049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Postupně bez významnosti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8384A4-C56D-4B31-91D3-4CC689CA894B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85586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619F09-F016-4BBF-BD3B-21A70CA8E56A}" type="slidenum">
              <a:rPr lang="cs-CZ" smtClean="0"/>
              <a:pPr>
                <a:defRPr/>
              </a:pPr>
              <a:t>13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85585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ílá pod nadpisem" hidden="1"/>
          <p:cNvSpPr/>
          <p:nvPr userDrawn="1"/>
        </p:nvSpPr>
        <p:spPr>
          <a:xfrm>
            <a:off x="4500563" y="1522413"/>
            <a:ext cx="10439400" cy="3421062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cxnSp>
        <p:nvCxnSpPr>
          <p:cNvPr id="8" name="Přímá spojnice 7" hidden="1">
            <a:extLst/>
          </p:cNvPr>
          <p:cNvCxnSpPr/>
          <p:nvPr userDrawn="1"/>
        </p:nvCxnSpPr>
        <p:spPr>
          <a:xfrm>
            <a:off x="4114800" y="2152650"/>
            <a:ext cx="0" cy="22891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Logo MZe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" y="3216275"/>
            <a:ext cx="3133725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Logo MZe png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" y="3214688"/>
            <a:ext cx="3133725" cy="135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Zástupný symbol podkladový obrázek">
            <a:extLst/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457200" y="457200"/>
            <a:ext cx="23472000" cy="12801600"/>
          </a:xfrm>
        </p:spPr>
        <p:txBody>
          <a:bodyPr rtlCol="0">
            <a:normAutofit/>
          </a:bodyPr>
          <a:lstStyle/>
          <a:p>
            <a:pPr lvl="0"/>
            <a:r>
              <a:rPr lang="cs-CZ" noProof="0" dirty="0" smtClean="0"/>
              <a:t>Kliknutím na ikonu přidáte obrázek.</a:t>
            </a:r>
            <a:endParaRPr lang="cs-CZ" noProof="0" dirty="0"/>
          </a:p>
        </p:txBody>
      </p:sp>
      <p:sp>
        <p:nvSpPr>
          <p:cNvPr id="6" name="Bílý podklad">
            <a:extLst/>
          </p:cNvPr>
          <p:cNvSpPr>
            <a:spLocks noGrp="1"/>
          </p:cNvSpPr>
          <p:nvPr>
            <p:ph type="body" sz="quarter" idx="12"/>
          </p:nvPr>
        </p:nvSpPr>
        <p:spPr>
          <a:xfrm>
            <a:off x="0" y="1522800"/>
            <a:ext cx="15228000" cy="3420000"/>
          </a:xfrm>
          <a:solidFill>
            <a:srgbClr val="FFFFFF">
              <a:alpha val="85098"/>
            </a:srgb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6" name="Datum">
            <a:extLst/>
          </p:cNvPr>
          <p:cNvSpPr>
            <a:spLocks noGrp="1"/>
          </p:cNvSpPr>
          <p:nvPr>
            <p:ph type="body" sz="quarter" idx="11"/>
          </p:nvPr>
        </p:nvSpPr>
        <p:spPr>
          <a:xfrm>
            <a:off x="828000" y="2160000"/>
            <a:ext cx="2880000" cy="720000"/>
          </a:xfrm>
          <a:noFill/>
        </p:spPr>
        <p:txBody>
          <a:bodyPr>
            <a:noAutofit/>
          </a:bodyPr>
          <a:lstStyle>
            <a:lvl1pPr marL="0" indent="0" algn="r">
              <a:spcBef>
                <a:spcPts val="0"/>
              </a:spcBef>
              <a:buFontTx/>
              <a:buNone/>
              <a:defRPr sz="280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00000" y="4140000"/>
            <a:ext cx="10440000" cy="720724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800" cap="all" baseline="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00000" y="1990800"/>
            <a:ext cx="10440000" cy="1980000"/>
          </a:xfrm>
          <a:noFill/>
        </p:spPr>
        <p:txBody>
          <a:bodyPr>
            <a:noAutofit/>
          </a:bodyPr>
          <a:lstStyle>
            <a:lvl1pPr algn="l">
              <a:lnSpc>
                <a:spcPts val="7800"/>
              </a:lnSpc>
              <a:defRPr sz="6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159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zký obrázek, číslovan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Lístek s linkou tmavě modrý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1" t="3281" r="49490" b="3264"/>
          <a:stretch>
            <a:fillRect/>
          </a:stretch>
        </p:blipFill>
        <p:spPr bwMode="auto">
          <a:xfrm>
            <a:off x="6704013" y="449263"/>
            <a:ext cx="527050" cy="1281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0000" y="1980000"/>
            <a:ext cx="15217200" cy="1260000"/>
          </a:xfrm>
        </p:spPr>
        <p:txBody>
          <a:bodyPr anchor="b"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3"/>
          </p:nvPr>
        </p:nvSpPr>
        <p:spPr>
          <a:xfrm>
            <a:off x="457200" y="457200"/>
            <a:ext cx="5835600" cy="12801600"/>
          </a:xfrm>
        </p:spPr>
        <p:txBody>
          <a:bodyPr rtlCol="0">
            <a:normAutofit/>
          </a:bodyPr>
          <a:lstStyle/>
          <a:p>
            <a:pPr lvl="0"/>
            <a:r>
              <a:rPr lang="cs-CZ" noProof="0" dirty="0" smtClean="0"/>
              <a:t>Kliknutím na ikonu přidáte obrázek.</a:t>
            </a:r>
            <a:endParaRPr lang="cs-CZ" noProof="0" dirty="0"/>
          </a:p>
        </p:txBody>
      </p:sp>
      <p:sp>
        <p:nvSpPr>
          <p:cNvPr id="12" name="Zástupný symbol pro text 13"/>
          <p:cNvSpPr>
            <a:spLocks noGrp="1"/>
          </p:cNvSpPr>
          <p:nvPr>
            <p:ph type="body" sz="quarter" idx="19"/>
          </p:nvPr>
        </p:nvSpPr>
        <p:spPr>
          <a:xfrm>
            <a:off x="7920000" y="3420000"/>
            <a:ext cx="15217200" cy="1656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800" cap="none" baseline="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29"/>
          </p:nvPr>
        </p:nvSpPr>
        <p:spPr>
          <a:xfrm>
            <a:off x="7920000" y="5219700"/>
            <a:ext cx="15217200" cy="7239000"/>
          </a:xfrm>
        </p:spPr>
        <p:txBody>
          <a:bodyPr/>
          <a:lstStyle>
            <a:lvl1pPr marL="504000" indent="-504000">
              <a:buFontTx/>
              <a:buBlip>
                <a:blip r:embed="rId3"/>
              </a:buBlip>
              <a:defRPr cap="all" baseline="0">
                <a:solidFill>
                  <a:schemeClr val="accent2"/>
                </a:solidFill>
              </a:defRPr>
            </a:lvl1pPr>
            <a:lvl2pPr marL="1008000" indent="-504000">
              <a:buClr>
                <a:schemeClr val="accent2"/>
              </a:buClr>
              <a:buFont typeface="+mj-lt"/>
              <a:buAutoNum type="arabicPeriod"/>
              <a:defRPr/>
            </a:lvl2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BE5C8-7341-4240-B17C-E3CD571F1942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24696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zký text s obrázek, střední obrázek či graf s po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Lístek s linkou tmavě modrý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1" t="3281" r="49490" b="20654"/>
          <a:stretch>
            <a:fillRect/>
          </a:stretch>
        </p:blipFill>
        <p:spPr bwMode="auto">
          <a:xfrm flipH="1">
            <a:off x="6289675" y="2033588"/>
            <a:ext cx="525463" cy="1043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9200" y="1980000"/>
            <a:ext cx="4500000" cy="1980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14"/>
          </p:nvPr>
        </p:nvSpPr>
        <p:spPr>
          <a:xfrm>
            <a:off x="1249200" y="4248000"/>
            <a:ext cx="4500000" cy="4104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200" cap="none" baseline="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5"/>
          </p:nvPr>
        </p:nvSpPr>
        <p:spPr>
          <a:xfrm>
            <a:off x="7239600" y="1979612"/>
            <a:ext cx="10248300" cy="990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Zástupný symbol pro text 13"/>
          <p:cNvSpPr>
            <a:spLocks noGrp="1"/>
          </p:cNvSpPr>
          <p:nvPr>
            <p:ph type="body" sz="quarter" idx="25"/>
          </p:nvPr>
        </p:nvSpPr>
        <p:spPr>
          <a:xfrm>
            <a:off x="7239600" y="12111000"/>
            <a:ext cx="15897600" cy="432000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2800" b="0" i="1" cap="none" baseline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rázek 5"/>
          <p:cNvSpPr>
            <a:spLocks noGrp="1"/>
          </p:cNvSpPr>
          <p:nvPr>
            <p:ph type="pic" sz="quarter" idx="26"/>
          </p:nvPr>
        </p:nvSpPr>
        <p:spPr>
          <a:xfrm>
            <a:off x="1249200" y="8679600"/>
            <a:ext cx="4500000" cy="3787200"/>
          </a:xfrm>
        </p:spPr>
        <p:txBody>
          <a:bodyPr rtlCol="0">
            <a:normAutofit/>
          </a:bodyPr>
          <a:lstStyle/>
          <a:p>
            <a:pPr lvl="0"/>
            <a:r>
              <a:rPr lang="cs-CZ" noProof="0" dirty="0" smtClean="0"/>
              <a:t>Kliknutím na ikonu přidáte obrázek.</a:t>
            </a:r>
            <a:endParaRPr lang="cs-CZ" noProof="0" dirty="0"/>
          </a:p>
        </p:txBody>
      </p:sp>
      <p:sp>
        <p:nvSpPr>
          <p:cNvPr id="11" name="Zástupný symbol pro text 13"/>
          <p:cNvSpPr>
            <a:spLocks noGrp="1"/>
          </p:cNvSpPr>
          <p:nvPr>
            <p:ph type="body" sz="quarter" idx="17"/>
          </p:nvPr>
        </p:nvSpPr>
        <p:spPr>
          <a:xfrm>
            <a:off x="18072000" y="2880000"/>
            <a:ext cx="2880000" cy="432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3200" b="1" cap="all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2" name="Zástupný symbol pro text 13"/>
          <p:cNvSpPr>
            <a:spLocks noGrp="1"/>
          </p:cNvSpPr>
          <p:nvPr>
            <p:ph type="body" sz="quarter" idx="18"/>
          </p:nvPr>
        </p:nvSpPr>
        <p:spPr>
          <a:xfrm>
            <a:off x="18072000" y="3420000"/>
            <a:ext cx="2880000" cy="144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800" b="0" cap="none" baseline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3" name="Zástupný symbol pro text 13"/>
          <p:cNvSpPr>
            <a:spLocks noGrp="1"/>
          </p:cNvSpPr>
          <p:nvPr>
            <p:ph type="body" sz="quarter" idx="27"/>
          </p:nvPr>
        </p:nvSpPr>
        <p:spPr>
          <a:xfrm>
            <a:off x="18072000" y="5160000"/>
            <a:ext cx="2880000" cy="432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3200" b="1" cap="all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5" name="Zástupný symbol pro text 13"/>
          <p:cNvSpPr>
            <a:spLocks noGrp="1"/>
          </p:cNvSpPr>
          <p:nvPr>
            <p:ph type="body" sz="quarter" idx="28"/>
          </p:nvPr>
        </p:nvSpPr>
        <p:spPr>
          <a:xfrm>
            <a:off x="18072000" y="5724000"/>
            <a:ext cx="2880000" cy="144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800" b="0" cap="none" baseline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6" name="Zástupný symbol pro text 13"/>
          <p:cNvSpPr>
            <a:spLocks noGrp="1"/>
          </p:cNvSpPr>
          <p:nvPr>
            <p:ph type="body" sz="quarter" idx="29"/>
          </p:nvPr>
        </p:nvSpPr>
        <p:spPr>
          <a:xfrm>
            <a:off x="18072000" y="7440000"/>
            <a:ext cx="2880000" cy="432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3200" b="1" cap="all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7" name="Zástupný symbol pro text 13"/>
          <p:cNvSpPr>
            <a:spLocks noGrp="1"/>
          </p:cNvSpPr>
          <p:nvPr>
            <p:ph type="body" sz="quarter" idx="30"/>
          </p:nvPr>
        </p:nvSpPr>
        <p:spPr>
          <a:xfrm>
            <a:off x="18072000" y="7992000"/>
            <a:ext cx="2880000" cy="144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800" b="0" cap="none" baseline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8" name="Zástupný symbol pro text 13"/>
          <p:cNvSpPr>
            <a:spLocks noGrp="1"/>
          </p:cNvSpPr>
          <p:nvPr>
            <p:ph type="body" sz="quarter" idx="31"/>
          </p:nvPr>
        </p:nvSpPr>
        <p:spPr>
          <a:xfrm>
            <a:off x="18072000" y="9720000"/>
            <a:ext cx="2880000" cy="432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3200" b="1" cap="all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9" name="Zástupný symbol pro text 13"/>
          <p:cNvSpPr>
            <a:spLocks noGrp="1"/>
          </p:cNvSpPr>
          <p:nvPr>
            <p:ph type="body" sz="quarter" idx="32"/>
          </p:nvPr>
        </p:nvSpPr>
        <p:spPr>
          <a:xfrm>
            <a:off x="18072000" y="10260000"/>
            <a:ext cx="2880000" cy="144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800" b="0" cap="none" baseline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1" name="Zástupný symbol pro datum 2">
            <a:extLst/>
          </p:cNvPr>
          <p:cNvSpPr>
            <a:spLocks noGrp="1"/>
          </p:cNvSpPr>
          <p:nvPr>
            <p:ph type="dt" sz="half" idx="3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99C65B-B907-4B8F-8A9C-C22DE8AADA50}" type="datetimeFigureOut">
              <a:rPr lang="cs-CZ"/>
              <a:pPr>
                <a:defRPr/>
              </a:pPr>
              <a:t>17.05.2024</a:t>
            </a:fld>
            <a:endParaRPr lang="cs-CZ" dirty="0"/>
          </a:p>
        </p:txBody>
      </p:sp>
      <p:sp>
        <p:nvSpPr>
          <p:cNvPr id="22" name="Zástupný symbol pro zápatí 6">
            <a:extLst/>
          </p:cNvPr>
          <p:cNvSpPr>
            <a:spLocks noGrp="1"/>
          </p:cNvSpPr>
          <p:nvPr>
            <p:ph type="ftr" sz="quarter" idx="3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23" name="Zástupný symbol pro číslo snímku 7">
            <a:extLst/>
          </p:cNvPr>
          <p:cNvSpPr>
            <a:spLocks noGrp="1"/>
          </p:cNvSpPr>
          <p:nvPr>
            <p:ph type="sldNum" sz="quarter" idx="3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053BE0-17C3-439F-A5DA-8F5F2E32F0ED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033991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 s líst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Lístek s linkou tmavě modrý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1" t="3281" r="49490" b="3264"/>
          <a:stretch>
            <a:fillRect/>
          </a:stretch>
        </p:blipFill>
        <p:spPr bwMode="auto">
          <a:xfrm>
            <a:off x="412750" y="449263"/>
            <a:ext cx="525463" cy="1281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CCCD9D-046F-4717-BC29-6D0430D2B876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41804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den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ístek s linkou tmavě modrý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1" t="3281" r="49490" b="3264"/>
          <a:stretch>
            <a:fillRect/>
          </a:stretch>
        </p:blipFill>
        <p:spPr bwMode="auto">
          <a:xfrm>
            <a:off x="412750" y="449263"/>
            <a:ext cx="525463" cy="1281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3"/>
          </p:nvPr>
        </p:nvSpPr>
        <p:spPr>
          <a:xfrm>
            <a:off x="1249200" y="3240000"/>
            <a:ext cx="21888000" cy="9226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D2235C-24FE-4564-9976-2398D2B056DB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607619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Lístek s linkou tmavě modrý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1" t="3281" r="49490" b="3264"/>
          <a:stretch>
            <a:fillRect/>
          </a:stretch>
        </p:blipFill>
        <p:spPr bwMode="auto">
          <a:xfrm>
            <a:off x="412750" y="449263"/>
            <a:ext cx="525463" cy="1281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3"/>
          </p:nvPr>
        </p:nvSpPr>
        <p:spPr>
          <a:xfrm>
            <a:off x="1249200" y="3240000"/>
            <a:ext cx="10321200" cy="9226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3"/>
          <p:cNvSpPr>
            <a:spLocks noGrp="1"/>
          </p:cNvSpPr>
          <p:nvPr>
            <p:ph sz="quarter" idx="14"/>
          </p:nvPr>
        </p:nvSpPr>
        <p:spPr>
          <a:xfrm>
            <a:off x="12816000" y="3240000"/>
            <a:ext cx="10321200" cy="9226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7A664-73DE-4459-AD40-A0EFB8938F13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432961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ěkujeme za pozorno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ílý podklad">
            <a:extLst/>
          </p:cNvPr>
          <p:cNvSpPr>
            <a:spLocks noGrp="1"/>
          </p:cNvSpPr>
          <p:nvPr>
            <p:ph type="body" sz="quarter" idx="12"/>
          </p:nvPr>
        </p:nvSpPr>
        <p:spPr>
          <a:xfrm>
            <a:off x="5713587" y="4338000"/>
            <a:ext cx="12960000" cy="5040000"/>
          </a:xfrm>
          <a:solidFill>
            <a:srgbClr val="FFFFFF">
              <a:alpha val="85098"/>
            </a:srgb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61200" y="4338000"/>
            <a:ext cx="7812387" cy="3780000"/>
          </a:xfrm>
          <a:noFill/>
        </p:spPr>
        <p:txBody>
          <a:bodyPr anchor="ctr"/>
          <a:lstStyle>
            <a:lvl1pPr algn="l">
              <a:lnSpc>
                <a:spcPts val="7800"/>
              </a:lnSpc>
              <a:defRPr sz="660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3587" y="8118000"/>
            <a:ext cx="12960000" cy="1260000"/>
          </a:xfrm>
          <a:noFill/>
        </p:spPr>
        <p:txBody>
          <a:bodyPr anchor="ctr" anchorCtr="1">
            <a:normAutofit/>
          </a:bodyPr>
          <a:lstStyle>
            <a:lvl1pPr marL="0" indent="0" algn="ctr">
              <a:spcBef>
                <a:spcPts val="600"/>
              </a:spcBef>
              <a:spcAft>
                <a:spcPts val="600"/>
              </a:spcAft>
              <a:buNone/>
              <a:defRPr sz="2800" cap="none" baseline="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5" name="Zástup Podkladový obrázek"/>
          <p:cNvSpPr>
            <a:spLocks noGrp="1" noChangeAspect="1"/>
          </p:cNvSpPr>
          <p:nvPr>
            <p:ph type="pic" sz="quarter" idx="13"/>
          </p:nvPr>
        </p:nvSpPr>
        <p:spPr>
          <a:xfrm>
            <a:off x="457200" y="457200"/>
            <a:ext cx="23472000" cy="12801600"/>
          </a:xfrm>
        </p:spPr>
        <p:txBody>
          <a:bodyPr rtlCol="0">
            <a:normAutofit/>
          </a:bodyPr>
          <a:lstStyle/>
          <a:p>
            <a:pPr lvl="0"/>
            <a:r>
              <a:rPr lang="cs-CZ" noProof="0" dirty="0" smtClean="0"/>
              <a:t>Kliknutím na ikonu přidáte obrázek.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5976505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2585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ílá pod nadpisem" hidden="1"/>
          <p:cNvSpPr/>
          <p:nvPr userDrawn="1"/>
        </p:nvSpPr>
        <p:spPr>
          <a:xfrm>
            <a:off x="4500563" y="1522413"/>
            <a:ext cx="10439400" cy="3421062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cxnSp>
        <p:nvCxnSpPr>
          <p:cNvPr id="8" name="Přímá spojnice 7" hidden="1">
            <a:extLst/>
          </p:cNvPr>
          <p:cNvCxnSpPr/>
          <p:nvPr userDrawn="1"/>
        </p:nvCxnSpPr>
        <p:spPr>
          <a:xfrm>
            <a:off x="4114800" y="2152650"/>
            <a:ext cx="0" cy="22891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Logo MZe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" y="3216275"/>
            <a:ext cx="3133725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Logo MZe png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" y="3214688"/>
            <a:ext cx="3133725" cy="135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Zástupný symbol podkladový obrázek">
            <a:extLst/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457200" y="457200"/>
            <a:ext cx="23472000" cy="12801600"/>
          </a:xfrm>
        </p:spPr>
        <p:txBody>
          <a:bodyPr rtlCol="0">
            <a:normAutofit/>
          </a:bodyPr>
          <a:lstStyle/>
          <a:p>
            <a:pPr lvl="0"/>
            <a:r>
              <a:rPr lang="cs-CZ" noProof="0" dirty="0" smtClean="0"/>
              <a:t>Kliknutím na ikonu přidáte obrázek.</a:t>
            </a:r>
            <a:endParaRPr lang="cs-CZ" noProof="0" dirty="0"/>
          </a:p>
        </p:txBody>
      </p:sp>
      <p:sp>
        <p:nvSpPr>
          <p:cNvPr id="6" name="Bílý podklad">
            <a:extLst/>
          </p:cNvPr>
          <p:cNvSpPr>
            <a:spLocks noGrp="1"/>
          </p:cNvSpPr>
          <p:nvPr>
            <p:ph type="body" sz="quarter" idx="12"/>
          </p:nvPr>
        </p:nvSpPr>
        <p:spPr>
          <a:xfrm>
            <a:off x="0" y="1522800"/>
            <a:ext cx="15228000" cy="3420000"/>
          </a:xfrm>
          <a:solidFill>
            <a:srgbClr val="FFFFFF">
              <a:alpha val="85098"/>
            </a:srgb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6" name="Datum">
            <a:extLst/>
          </p:cNvPr>
          <p:cNvSpPr>
            <a:spLocks noGrp="1"/>
          </p:cNvSpPr>
          <p:nvPr>
            <p:ph type="body" sz="quarter" idx="11"/>
          </p:nvPr>
        </p:nvSpPr>
        <p:spPr>
          <a:xfrm>
            <a:off x="828000" y="2160000"/>
            <a:ext cx="2880000" cy="720000"/>
          </a:xfrm>
          <a:noFill/>
        </p:spPr>
        <p:txBody>
          <a:bodyPr>
            <a:noAutofit/>
          </a:bodyPr>
          <a:lstStyle>
            <a:lvl1pPr marL="0" indent="0" algn="r">
              <a:spcBef>
                <a:spcPts val="0"/>
              </a:spcBef>
              <a:buFontTx/>
              <a:buNone/>
              <a:defRPr sz="280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00000" y="4140000"/>
            <a:ext cx="10440000" cy="720724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800" cap="all" baseline="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00000" y="1990800"/>
            <a:ext cx="10440000" cy="1980000"/>
          </a:xfrm>
          <a:noFill/>
        </p:spPr>
        <p:txBody>
          <a:bodyPr>
            <a:noAutofit/>
          </a:bodyPr>
          <a:lstStyle>
            <a:lvl1pPr algn="l">
              <a:lnSpc>
                <a:spcPts val="7800"/>
              </a:lnSpc>
              <a:defRPr sz="6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2823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ístek s linkou tmavě modrý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1" t="3281" r="49490" b="3264"/>
          <a:stretch>
            <a:fillRect/>
          </a:stretch>
        </p:blipFill>
        <p:spPr bwMode="auto">
          <a:xfrm>
            <a:off x="11706225" y="449263"/>
            <a:ext cx="525463" cy="1281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31600" y="1980000"/>
            <a:ext cx="10614150" cy="1224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3"/>
          </p:nvPr>
        </p:nvSpPr>
        <p:spPr>
          <a:xfrm>
            <a:off x="457200" y="457200"/>
            <a:ext cx="10825200" cy="12801600"/>
          </a:xfrm>
        </p:spPr>
        <p:txBody>
          <a:bodyPr rtlCol="0">
            <a:normAutofit/>
          </a:bodyPr>
          <a:lstStyle/>
          <a:p>
            <a:pPr lvl="0"/>
            <a:r>
              <a:rPr lang="cs-CZ" noProof="0" dirty="0" smtClean="0"/>
              <a:t>Kliknutím na ikonu přidáte obrázek.</a:t>
            </a:r>
            <a:endParaRPr lang="cs-CZ" noProof="0" dirty="0"/>
          </a:p>
        </p:txBody>
      </p:sp>
      <p:sp>
        <p:nvSpPr>
          <p:cNvPr id="14" name="Zástup Položka obsahu 1"/>
          <p:cNvSpPr>
            <a:spLocks noGrp="1"/>
          </p:cNvSpPr>
          <p:nvPr>
            <p:ph type="body" sz="quarter" idx="14"/>
          </p:nvPr>
        </p:nvSpPr>
        <p:spPr>
          <a:xfrm>
            <a:off x="12531600" y="3672000"/>
            <a:ext cx="10605600" cy="8786700"/>
          </a:xfrm>
        </p:spPr>
        <p:txBody>
          <a:bodyPr/>
          <a:lstStyle>
            <a:lvl1pPr marL="648000" indent="-648000">
              <a:spcBef>
                <a:spcPts val="0"/>
              </a:spcBef>
              <a:spcAft>
                <a:spcPts val="9000"/>
              </a:spcAft>
              <a:buSzPct val="150000"/>
              <a:buFontTx/>
              <a:buBlip>
                <a:blip r:embed="rId3"/>
              </a:buBlip>
              <a:defRPr sz="3600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13876C-B796-4FED-B2C0-473996FE3B50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869823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zký text, široký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ístek s linkou tmavě modrý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1" t="3281" r="49490" b="14879"/>
          <a:stretch>
            <a:fillRect/>
          </a:stretch>
        </p:blipFill>
        <p:spPr bwMode="auto">
          <a:xfrm flipH="1">
            <a:off x="6289675" y="2033588"/>
            <a:ext cx="525463" cy="1122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9200" y="1980000"/>
            <a:ext cx="4968000" cy="1980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3"/>
          </p:nvPr>
        </p:nvSpPr>
        <p:spPr>
          <a:xfrm>
            <a:off x="7239600" y="457200"/>
            <a:ext cx="16689600" cy="12801600"/>
          </a:xfrm>
        </p:spPr>
        <p:txBody>
          <a:bodyPr rtlCol="0">
            <a:normAutofit/>
          </a:bodyPr>
          <a:lstStyle/>
          <a:p>
            <a:pPr lvl="0"/>
            <a:r>
              <a:rPr lang="cs-CZ" noProof="0" dirty="0" smtClean="0"/>
              <a:t>Kliknutím na ikonu přidáte obrázek.</a:t>
            </a:r>
            <a:endParaRPr lang="cs-CZ" noProof="0" dirty="0"/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14"/>
          </p:nvPr>
        </p:nvSpPr>
        <p:spPr>
          <a:xfrm>
            <a:off x="1249200" y="4248000"/>
            <a:ext cx="4968000" cy="82107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200" cap="none" baseline="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593988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ístek s linkou tmavě modrý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1" t="3281" r="49490" b="3264"/>
          <a:stretch>
            <a:fillRect/>
          </a:stretch>
        </p:blipFill>
        <p:spPr bwMode="auto">
          <a:xfrm>
            <a:off x="11706225" y="449263"/>
            <a:ext cx="525463" cy="1281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31600" y="1980000"/>
            <a:ext cx="10614150" cy="1224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3"/>
          </p:nvPr>
        </p:nvSpPr>
        <p:spPr>
          <a:xfrm>
            <a:off x="457200" y="457200"/>
            <a:ext cx="10825200" cy="12801600"/>
          </a:xfrm>
        </p:spPr>
        <p:txBody>
          <a:bodyPr rtlCol="0">
            <a:normAutofit/>
          </a:bodyPr>
          <a:lstStyle/>
          <a:p>
            <a:pPr lvl="0"/>
            <a:r>
              <a:rPr lang="cs-CZ" noProof="0" dirty="0" smtClean="0"/>
              <a:t>Kliknutím na ikonu přidáte obrázek.</a:t>
            </a:r>
            <a:endParaRPr lang="cs-CZ" noProof="0" dirty="0"/>
          </a:p>
        </p:txBody>
      </p:sp>
      <p:sp>
        <p:nvSpPr>
          <p:cNvPr id="14" name="Zástup Položka obsahu 1"/>
          <p:cNvSpPr>
            <a:spLocks noGrp="1"/>
          </p:cNvSpPr>
          <p:nvPr>
            <p:ph type="body" sz="quarter" idx="14"/>
          </p:nvPr>
        </p:nvSpPr>
        <p:spPr>
          <a:xfrm>
            <a:off x="12531600" y="3672000"/>
            <a:ext cx="10605600" cy="8786700"/>
          </a:xfrm>
        </p:spPr>
        <p:txBody>
          <a:bodyPr/>
          <a:lstStyle>
            <a:lvl1pPr marL="648000" indent="-648000">
              <a:spcBef>
                <a:spcPts val="0"/>
              </a:spcBef>
              <a:spcAft>
                <a:spcPts val="9000"/>
              </a:spcAft>
              <a:buSzPct val="150000"/>
              <a:buFontTx/>
              <a:buBlip>
                <a:blip r:embed="rId3"/>
              </a:buBlip>
              <a:defRPr sz="3600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27E59B-A879-4661-A1EA-FE7DC9D94BAD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46139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zký obrázek a text v bloc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Přímá spojnice 16"/>
          <p:cNvCxnSpPr>
            <a:cxnSpLocks/>
          </p:cNvCxnSpPr>
          <p:nvPr userDrawn="1"/>
        </p:nvCxnSpPr>
        <p:spPr>
          <a:xfrm>
            <a:off x="11850688" y="1979613"/>
            <a:ext cx="0" cy="11279187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Lístek s linkou tmavě modrý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1" t="3281" r="49490" b="3264"/>
          <a:stretch>
            <a:fillRect/>
          </a:stretch>
        </p:blipFill>
        <p:spPr bwMode="auto">
          <a:xfrm>
            <a:off x="6704013" y="449263"/>
            <a:ext cx="527050" cy="1281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000" y="1980000"/>
            <a:ext cx="4032000" cy="1980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3"/>
          </p:nvPr>
        </p:nvSpPr>
        <p:spPr>
          <a:xfrm>
            <a:off x="457200" y="457200"/>
            <a:ext cx="5835600" cy="12801600"/>
          </a:xfrm>
        </p:spPr>
        <p:txBody>
          <a:bodyPr rtlCol="0">
            <a:normAutofit/>
          </a:bodyPr>
          <a:lstStyle/>
          <a:p>
            <a:pPr lvl="0"/>
            <a:r>
              <a:rPr lang="cs-CZ" noProof="0" dirty="0" smtClean="0"/>
              <a:t>Kliknutím na ikonu přidáte obrázek.</a:t>
            </a:r>
            <a:endParaRPr lang="cs-CZ" noProof="0" dirty="0"/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14"/>
          </p:nvPr>
        </p:nvSpPr>
        <p:spPr>
          <a:xfrm>
            <a:off x="7272000" y="4248000"/>
            <a:ext cx="4068000" cy="82107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200" cap="none" baseline="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1" name="Zástupný symbol pro text 13"/>
          <p:cNvSpPr>
            <a:spLocks noGrp="1"/>
          </p:cNvSpPr>
          <p:nvPr>
            <p:ph type="body" sz="quarter" idx="15"/>
          </p:nvPr>
        </p:nvSpPr>
        <p:spPr>
          <a:xfrm>
            <a:off x="12693600" y="1980000"/>
            <a:ext cx="4320000" cy="54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200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Zástupný symbol pro text 13"/>
          <p:cNvSpPr>
            <a:spLocks noGrp="1"/>
          </p:cNvSpPr>
          <p:nvPr>
            <p:ph type="body" sz="quarter" idx="16"/>
          </p:nvPr>
        </p:nvSpPr>
        <p:spPr>
          <a:xfrm>
            <a:off x="17906400" y="1980000"/>
            <a:ext cx="4320000" cy="54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200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Zástupný symbol pro text 13"/>
          <p:cNvSpPr>
            <a:spLocks noGrp="1"/>
          </p:cNvSpPr>
          <p:nvPr>
            <p:ph type="body" sz="quarter" idx="17"/>
          </p:nvPr>
        </p:nvSpPr>
        <p:spPr>
          <a:xfrm>
            <a:off x="12693600" y="6696000"/>
            <a:ext cx="4320000" cy="54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200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0" name="Zástupný symbol pro text 13"/>
          <p:cNvSpPr>
            <a:spLocks noGrp="1"/>
          </p:cNvSpPr>
          <p:nvPr>
            <p:ph type="body" sz="quarter" idx="18"/>
          </p:nvPr>
        </p:nvSpPr>
        <p:spPr>
          <a:xfrm>
            <a:off x="17906400" y="6696000"/>
            <a:ext cx="4320000" cy="54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200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2" name="Zástupný symbol pro text 13"/>
          <p:cNvSpPr>
            <a:spLocks noGrp="1"/>
          </p:cNvSpPr>
          <p:nvPr>
            <p:ph type="body" sz="quarter" idx="19"/>
          </p:nvPr>
        </p:nvSpPr>
        <p:spPr>
          <a:xfrm>
            <a:off x="12693600" y="2628000"/>
            <a:ext cx="4320000" cy="378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800" cap="none" baseline="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3" name="Zástupný symbol pro text 13"/>
          <p:cNvSpPr>
            <a:spLocks noGrp="1"/>
          </p:cNvSpPr>
          <p:nvPr>
            <p:ph type="body" sz="quarter" idx="20"/>
          </p:nvPr>
        </p:nvSpPr>
        <p:spPr>
          <a:xfrm>
            <a:off x="17906400" y="2628000"/>
            <a:ext cx="4320000" cy="378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800" cap="none" baseline="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5" name="Zástupný symbol pro text 13"/>
          <p:cNvSpPr>
            <a:spLocks noGrp="1"/>
          </p:cNvSpPr>
          <p:nvPr>
            <p:ph type="body" sz="quarter" idx="21"/>
          </p:nvPr>
        </p:nvSpPr>
        <p:spPr>
          <a:xfrm>
            <a:off x="12693600" y="7344000"/>
            <a:ext cx="4320000" cy="378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800" cap="none" baseline="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6" name="Zástupný symbol pro text 13"/>
          <p:cNvSpPr>
            <a:spLocks noGrp="1"/>
          </p:cNvSpPr>
          <p:nvPr>
            <p:ph type="body" sz="quarter" idx="22"/>
          </p:nvPr>
        </p:nvSpPr>
        <p:spPr>
          <a:xfrm>
            <a:off x="17906400" y="7344000"/>
            <a:ext cx="4320000" cy="378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800" cap="none" baseline="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5E73F2-44FB-45EE-BC39-DDC346270C83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307521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řední obrázek, text, d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Lístek s linkou tmavě modrý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1" t="3281" r="49490" b="3264"/>
          <a:stretch>
            <a:fillRect/>
          </a:stretch>
        </p:blipFill>
        <p:spPr bwMode="auto">
          <a:xfrm>
            <a:off x="11439525" y="449263"/>
            <a:ext cx="525463" cy="1281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82800" y="3240000"/>
            <a:ext cx="10454400" cy="1332000"/>
          </a:xfrm>
        </p:spPr>
        <p:txBody>
          <a:bodyPr anchor="b"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3"/>
          </p:nvPr>
        </p:nvSpPr>
        <p:spPr>
          <a:xfrm>
            <a:off x="457200" y="457200"/>
            <a:ext cx="10562400" cy="12801600"/>
          </a:xfrm>
        </p:spPr>
        <p:txBody>
          <a:bodyPr rtlCol="0">
            <a:normAutofit/>
          </a:bodyPr>
          <a:lstStyle/>
          <a:p>
            <a:pPr lvl="0"/>
            <a:r>
              <a:rPr lang="cs-CZ" noProof="0" dirty="0" smtClean="0"/>
              <a:t>Kliknutím na ikonu přidáte obrázek.</a:t>
            </a:r>
            <a:endParaRPr lang="cs-CZ" noProof="0" dirty="0"/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14"/>
          </p:nvPr>
        </p:nvSpPr>
        <p:spPr>
          <a:xfrm>
            <a:off x="12682800" y="4680000"/>
            <a:ext cx="10454400" cy="432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200" cap="none" baseline="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Zástupný symbol pro text 13"/>
          <p:cNvSpPr>
            <a:spLocks noGrp="1"/>
          </p:cNvSpPr>
          <p:nvPr>
            <p:ph type="body" sz="quarter" idx="17"/>
          </p:nvPr>
        </p:nvSpPr>
        <p:spPr>
          <a:xfrm>
            <a:off x="16002000" y="10440000"/>
            <a:ext cx="2160000" cy="10800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96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0" name="Zástupný symbol pro text 13"/>
          <p:cNvSpPr>
            <a:spLocks noGrp="1"/>
          </p:cNvSpPr>
          <p:nvPr>
            <p:ph type="body" sz="quarter" idx="18"/>
          </p:nvPr>
        </p:nvSpPr>
        <p:spPr>
          <a:xfrm>
            <a:off x="16002000" y="11634573"/>
            <a:ext cx="2160000" cy="792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6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7" name="Zástupný symbol pro obrázek 7"/>
          <p:cNvSpPr>
            <a:spLocks noGrp="1"/>
          </p:cNvSpPr>
          <p:nvPr>
            <p:ph type="pic" sz="quarter" idx="23"/>
          </p:nvPr>
        </p:nvSpPr>
        <p:spPr>
          <a:xfrm>
            <a:off x="12682800" y="9331200"/>
            <a:ext cx="2865600" cy="3135600"/>
          </a:xfrm>
        </p:spPr>
        <p:txBody>
          <a:bodyPr rtlCol="0">
            <a:normAutofit/>
          </a:bodyPr>
          <a:lstStyle/>
          <a:p>
            <a:pPr lvl="0"/>
            <a:r>
              <a:rPr lang="cs-CZ" noProof="0" dirty="0" smtClean="0"/>
              <a:t>Kliknutím na ikonu přidáte obrázek.</a:t>
            </a:r>
            <a:endParaRPr lang="cs-CZ" noProof="0" dirty="0"/>
          </a:p>
        </p:txBody>
      </p:sp>
      <p:sp>
        <p:nvSpPr>
          <p:cNvPr id="18" name="Zástupný symbol pro text 13"/>
          <p:cNvSpPr>
            <a:spLocks noGrp="1"/>
          </p:cNvSpPr>
          <p:nvPr>
            <p:ph type="body" sz="quarter" idx="24"/>
          </p:nvPr>
        </p:nvSpPr>
        <p:spPr>
          <a:xfrm>
            <a:off x="18684000" y="10440000"/>
            <a:ext cx="2160000" cy="10800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96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9" name="Zástupný symbol pro text 13"/>
          <p:cNvSpPr>
            <a:spLocks noGrp="1"/>
          </p:cNvSpPr>
          <p:nvPr>
            <p:ph type="body" sz="quarter" idx="25"/>
          </p:nvPr>
        </p:nvSpPr>
        <p:spPr>
          <a:xfrm>
            <a:off x="21348000" y="10440000"/>
            <a:ext cx="2160000" cy="10800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96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0" name="Zástupný symbol pro text 13"/>
          <p:cNvSpPr>
            <a:spLocks noGrp="1"/>
          </p:cNvSpPr>
          <p:nvPr>
            <p:ph type="body" sz="quarter" idx="26"/>
          </p:nvPr>
        </p:nvSpPr>
        <p:spPr>
          <a:xfrm>
            <a:off x="18684000" y="11635200"/>
            <a:ext cx="2160000" cy="792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6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1" name="Zástupný symbol pro text 13"/>
          <p:cNvSpPr>
            <a:spLocks noGrp="1"/>
          </p:cNvSpPr>
          <p:nvPr>
            <p:ph type="body" sz="quarter" idx="27"/>
          </p:nvPr>
        </p:nvSpPr>
        <p:spPr>
          <a:xfrm>
            <a:off x="21348000" y="11635200"/>
            <a:ext cx="2160000" cy="792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6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2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446E2A-A9D4-46AA-B671-0A2C09F00A86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601680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zký text, graf či obrázek s po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Lístek s linkou tmavě modrý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1" t="3281" r="49490" b="20706"/>
          <a:stretch>
            <a:fillRect/>
          </a:stretch>
        </p:blipFill>
        <p:spPr bwMode="auto">
          <a:xfrm flipH="1">
            <a:off x="6289675" y="2033588"/>
            <a:ext cx="525463" cy="1042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9200" y="1980000"/>
            <a:ext cx="4968000" cy="1980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14"/>
          </p:nvPr>
        </p:nvSpPr>
        <p:spPr>
          <a:xfrm>
            <a:off x="1249200" y="4248000"/>
            <a:ext cx="4968000" cy="82116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200" cap="none" baseline="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5"/>
          </p:nvPr>
        </p:nvSpPr>
        <p:spPr>
          <a:xfrm>
            <a:off x="7920000" y="2017713"/>
            <a:ext cx="15217200" cy="6022701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Zástupný symbol pro text 13"/>
          <p:cNvSpPr>
            <a:spLocks noGrp="1"/>
          </p:cNvSpPr>
          <p:nvPr>
            <p:ph type="body" sz="quarter" idx="17"/>
          </p:nvPr>
        </p:nvSpPr>
        <p:spPr>
          <a:xfrm>
            <a:off x="8910000" y="8676000"/>
            <a:ext cx="2880000" cy="10800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200" b="1" cap="all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0" name="Zástupný symbol pro text 13"/>
          <p:cNvSpPr>
            <a:spLocks noGrp="1"/>
          </p:cNvSpPr>
          <p:nvPr>
            <p:ph type="body" sz="quarter" idx="18"/>
          </p:nvPr>
        </p:nvSpPr>
        <p:spPr>
          <a:xfrm>
            <a:off x="8910000" y="9864000"/>
            <a:ext cx="2880000" cy="180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800" b="0" cap="none" baseline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1" name="Zástupný symbol pro text 13"/>
          <p:cNvSpPr>
            <a:spLocks noGrp="1"/>
          </p:cNvSpPr>
          <p:nvPr>
            <p:ph type="body" sz="quarter" idx="19"/>
          </p:nvPr>
        </p:nvSpPr>
        <p:spPr>
          <a:xfrm>
            <a:off x="12366000" y="8676000"/>
            <a:ext cx="2880000" cy="10800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200" b="1" cap="all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2" name="Zástupný symbol pro text 13"/>
          <p:cNvSpPr>
            <a:spLocks noGrp="1"/>
          </p:cNvSpPr>
          <p:nvPr>
            <p:ph type="body" sz="quarter" idx="20"/>
          </p:nvPr>
        </p:nvSpPr>
        <p:spPr>
          <a:xfrm>
            <a:off x="12366000" y="9864000"/>
            <a:ext cx="2880000" cy="180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800" b="0" cap="none" baseline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3" name="Zástupný symbol pro text 13"/>
          <p:cNvSpPr>
            <a:spLocks noGrp="1"/>
          </p:cNvSpPr>
          <p:nvPr>
            <p:ph type="body" sz="quarter" idx="21"/>
          </p:nvPr>
        </p:nvSpPr>
        <p:spPr>
          <a:xfrm>
            <a:off x="15822000" y="8676000"/>
            <a:ext cx="2880000" cy="10800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200" b="1" cap="all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5" name="Zástupný symbol pro text 13"/>
          <p:cNvSpPr>
            <a:spLocks noGrp="1"/>
          </p:cNvSpPr>
          <p:nvPr>
            <p:ph type="body" sz="quarter" idx="22"/>
          </p:nvPr>
        </p:nvSpPr>
        <p:spPr>
          <a:xfrm>
            <a:off x="15822000" y="9864000"/>
            <a:ext cx="2880000" cy="180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800" b="0" cap="none" baseline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6" name="Zástupný symbol pro text 13"/>
          <p:cNvSpPr>
            <a:spLocks noGrp="1"/>
          </p:cNvSpPr>
          <p:nvPr>
            <p:ph type="body" sz="quarter" idx="23"/>
          </p:nvPr>
        </p:nvSpPr>
        <p:spPr>
          <a:xfrm>
            <a:off x="19278000" y="8676000"/>
            <a:ext cx="2880000" cy="10800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200" b="1" cap="all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7" name="Zástupný symbol pro text 13"/>
          <p:cNvSpPr>
            <a:spLocks noGrp="1"/>
          </p:cNvSpPr>
          <p:nvPr>
            <p:ph type="body" sz="quarter" idx="24"/>
          </p:nvPr>
        </p:nvSpPr>
        <p:spPr>
          <a:xfrm>
            <a:off x="19278000" y="9864000"/>
            <a:ext cx="2880000" cy="180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800" b="0" cap="none" baseline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8" name="Zástupný symbol pro text 13"/>
          <p:cNvSpPr>
            <a:spLocks noGrp="1"/>
          </p:cNvSpPr>
          <p:nvPr>
            <p:ph type="body" sz="quarter" idx="25"/>
          </p:nvPr>
        </p:nvSpPr>
        <p:spPr>
          <a:xfrm>
            <a:off x="7239600" y="12111000"/>
            <a:ext cx="15897600" cy="432000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2800" b="0" i="1" cap="none" baseline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0" name="Zástupný symbol pro datum 7">
            <a:extLst/>
          </p:cNvPr>
          <p:cNvSpPr>
            <a:spLocks noGrp="1"/>
          </p:cNvSpPr>
          <p:nvPr>
            <p:ph type="dt" sz="half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CD7EF-DC07-4E54-B873-016EA6499C65}" type="datetimeFigureOut">
              <a:rPr lang="cs-CZ"/>
              <a:pPr>
                <a:defRPr/>
              </a:pPr>
              <a:t>17.05.2024</a:t>
            </a:fld>
            <a:endParaRPr lang="cs-CZ" dirty="0"/>
          </a:p>
        </p:txBody>
      </p:sp>
      <p:sp>
        <p:nvSpPr>
          <p:cNvPr id="21" name="Zástupný symbol pro zápatí 19">
            <a:extLst/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22" name="Zástupný symbol pro číslo snímku 20">
            <a:extLst/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B82FD-4D24-43E9-83CB-B60E33F8C41B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202698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zký text, tři obrázky s po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Přímá spojnice 23"/>
          <p:cNvCxnSpPr>
            <a:cxnSpLocks/>
          </p:cNvCxnSpPr>
          <p:nvPr userDrawn="1"/>
        </p:nvCxnSpPr>
        <p:spPr>
          <a:xfrm>
            <a:off x="11785600" y="1979613"/>
            <a:ext cx="0" cy="10487025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24"/>
          <p:cNvCxnSpPr>
            <a:cxnSpLocks/>
          </p:cNvCxnSpPr>
          <p:nvPr userDrawn="1"/>
        </p:nvCxnSpPr>
        <p:spPr>
          <a:xfrm>
            <a:off x="17070388" y="1979613"/>
            <a:ext cx="0" cy="10487025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Lístek s linkou tmavě modrý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1" t="3281" r="49490" b="20654"/>
          <a:stretch>
            <a:fillRect/>
          </a:stretch>
        </p:blipFill>
        <p:spPr bwMode="auto">
          <a:xfrm flipH="1">
            <a:off x="6289675" y="2033588"/>
            <a:ext cx="525463" cy="1043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9200" y="1980000"/>
            <a:ext cx="4968000" cy="1980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3"/>
          </p:nvPr>
        </p:nvSpPr>
        <p:spPr>
          <a:xfrm>
            <a:off x="7239600" y="2059200"/>
            <a:ext cx="3812400" cy="5436000"/>
          </a:xfrm>
        </p:spPr>
        <p:txBody>
          <a:bodyPr rtlCol="0">
            <a:normAutofit/>
          </a:bodyPr>
          <a:lstStyle/>
          <a:p>
            <a:pPr lvl="0"/>
            <a:r>
              <a:rPr lang="cs-CZ" noProof="0" dirty="0" smtClean="0"/>
              <a:t>Kliknutím na ikonu přidáte obrázek.</a:t>
            </a:r>
            <a:endParaRPr lang="cs-CZ" noProof="0" dirty="0"/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14"/>
          </p:nvPr>
        </p:nvSpPr>
        <p:spPr>
          <a:xfrm>
            <a:off x="1249200" y="4248000"/>
            <a:ext cx="4968000" cy="82107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200" cap="none" baseline="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Zástupný symbol pro obrázek 7"/>
          <p:cNvSpPr>
            <a:spLocks noGrp="1"/>
          </p:cNvSpPr>
          <p:nvPr>
            <p:ph type="pic" sz="quarter" idx="15"/>
          </p:nvPr>
        </p:nvSpPr>
        <p:spPr>
          <a:xfrm>
            <a:off x="12529800" y="2059200"/>
            <a:ext cx="3812400" cy="5436000"/>
          </a:xfrm>
        </p:spPr>
        <p:txBody>
          <a:bodyPr rtlCol="0">
            <a:normAutofit/>
          </a:bodyPr>
          <a:lstStyle/>
          <a:p>
            <a:pPr lvl="0"/>
            <a:r>
              <a:rPr lang="cs-CZ" noProof="0" dirty="0" smtClean="0"/>
              <a:t>Kliknutím na ikonu přidáte obrázek.</a:t>
            </a:r>
            <a:endParaRPr lang="cs-CZ" noProof="0" dirty="0"/>
          </a:p>
        </p:txBody>
      </p:sp>
      <p:sp>
        <p:nvSpPr>
          <p:cNvPr id="10" name="Zástupný symbol pro obrázek 7"/>
          <p:cNvSpPr>
            <a:spLocks noGrp="1"/>
          </p:cNvSpPr>
          <p:nvPr>
            <p:ph type="pic" sz="quarter" idx="16"/>
          </p:nvPr>
        </p:nvSpPr>
        <p:spPr>
          <a:xfrm>
            <a:off x="17820000" y="2059200"/>
            <a:ext cx="3812400" cy="5436000"/>
          </a:xfrm>
        </p:spPr>
        <p:txBody>
          <a:bodyPr rtlCol="0">
            <a:normAutofit/>
          </a:bodyPr>
          <a:lstStyle/>
          <a:p>
            <a:pPr lvl="0"/>
            <a:r>
              <a:rPr lang="cs-CZ" noProof="0" dirty="0" smtClean="0"/>
              <a:t>Kliknutím na ikonu přidáte obrázek.</a:t>
            </a:r>
            <a:endParaRPr lang="cs-CZ" noProof="0" dirty="0"/>
          </a:p>
        </p:txBody>
      </p:sp>
      <p:sp>
        <p:nvSpPr>
          <p:cNvPr id="11" name="Zástupný symbol pro text 13"/>
          <p:cNvSpPr>
            <a:spLocks noGrp="1"/>
          </p:cNvSpPr>
          <p:nvPr>
            <p:ph type="body" sz="quarter" idx="17"/>
          </p:nvPr>
        </p:nvSpPr>
        <p:spPr>
          <a:xfrm>
            <a:off x="7239600" y="8042400"/>
            <a:ext cx="3812400" cy="54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200" b="1" cap="all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2" name="Zástupný symbol pro text 13"/>
          <p:cNvSpPr>
            <a:spLocks noGrp="1"/>
          </p:cNvSpPr>
          <p:nvPr>
            <p:ph type="body" sz="quarter" idx="18"/>
          </p:nvPr>
        </p:nvSpPr>
        <p:spPr>
          <a:xfrm>
            <a:off x="7239600" y="8712000"/>
            <a:ext cx="3812400" cy="198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800" b="0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3" name="Zástupný symbol pro text 13"/>
          <p:cNvSpPr>
            <a:spLocks noGrp="1"/>
          </p:cNvSpPr>
          <p:nvPr>
            <p:ph type="body" sz="quarter" idx="19"/>
          </p:nvPr>
        </p:nvSpPr>
        <p:spPr>
          <a:xfrm>
            <a:off x="12531600" y="8042400"/>
            <a:ext cx="3812400" cy="54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200" b="1" cap="all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5" name="Zástupný symbol pro text 13"/>
          <p:cNvSpPr>
            <a:spLocks noGrp="1"/>
          </p:cNvSpPr>
          <p:nvPr>
            <p:ph type="body" sz="quarter" idx="20"/>
          </p:nvPr>
        </p:nvSpPr>
        <p:spPr>
          <a:xfrm>
            <a:off x="12531600" y="8712000"/>
            <a:ext cx="3812400" cy="198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800" b="0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6" name="Zástupný symbol pro text 13"/>
          <p:cNvSpPr>
            <a:spLocks noGrp="1"/>
          </p:cNvSpPr>
          <p:nvPr>
            <p:ph type="body" sz="quarter" idx="21"/>
          </p:nvPr>
        </p:nvSpPr>
        <p:spPr>
          <a:xfrm>
            <a:off x="17820000" y="8042400"/>
            <a:ext cx="3812400" cy="54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200" b="1" cap="all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7" name="Zástupný symbol pro text 13"/>
          <p:cNvSpPr>
            <a:spLocks noGrp="1"/>
          </p:cNvSpPr>
          <p:nvPr>
            <p:ph type="body" sz="quarter" idx="22"/>
          </p:nvPr>
        </p:nvSpPr>
        <p:spPr>
          <a:xfrm>
            <a:off x="17820000" y="8712000"/>
            <a:ext cx="3812400" cy="198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800" b="0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8" name="Zástupný symbol pro text 13"/>
          <p:cNvSpPr>
            <a:spLocks noGrp="1"/>
          </p:cNvSpPr>
          <p:nvPr>
            <p:ph type="body" sz="quarter" idx="23"/>
          </p:nvPr>
        </p:nvSpPr>
        <p:spPr>
          <a:xfrm>
            <a:off x="7239600" y="10800000"/>
            <a:ext cx="3812400" cy="12960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26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9" name="Zástupný symbol pro text 13"/>
          <p:cNvSpPr>
            <a:spLocks noGrp="1"/>
          </p:cNvSpPr>
          <p:nvPr>
            <p:ph type="body" sz="quarter" idx="24"/>
          </p:nvPr>
        </p:nvSpPr>
        <p:spPr>
          <a:xfrm>
            <a:off x="7239600" y="12175650"/>
            <a:ext cx="3812400" cy="3600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 b="0" i="1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0" name="Zástupný symbol pro text 13"/>
          <p:cNvSpPr>
            <a:spLocks noGrp="1"/>
          </p:cNvSpPr>
          <p:nvPr>
            <p:ph type="body" sz="quarter" idx="25"/>
          </p:nvPr>
        </p:nvSpPr>
        <p:spPr>
          <a:xfrm>
            <a:off x="12531600" y="10800000"/>
            <a:ext cx="3816000" cy="12960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26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1" name="Zástupný symbol pro text 13"/>
          <p:cNvSpPr>
            <a:spLocks noGrp="1"/>
          </p:cNvSpPr>
          <p:nvPr>
            <p:ph type="body" sz="quarter" idx="26"/>
          </p:nvPr>
        </p:nvSpPr>
        <p:spPr>
          <a:xfrm>
            <a:off x="12531600" y="12174300"/>
            <a:ext cx="3812400" cy="3600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 b="0" i="1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2" name="Zástupný symbol pro text 13"/>
          <p:cNvSpPr>
            <a:spLocks noGrp="1"/>
          </p:cNvSpPr>
          <p:nvPr>
            <p:ph type="body" sz="quarter" idx="27"/>
          </p:nvPr>
        </p:nvSpPr>
        <p:spPr>
          <a:xfrm>
            <a:off x="17820000" y="10800000"/>
            <a:ext cx="3812400" cy="12960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26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3" name="Zástupný symbol pro text 13"/>
          <p:cNvSpPr>
            <a:spLocks noGrp="1"/>
          </p:cNvSpPr>
          <p:nvPr>
            <p:ph type="body" sz="quarter" idx="28"/>
          </p:nvPr>
        </p:nvSpPr>
        <p:spPr>
          <a:xfrm>
            <a:off x="17820000" y="12174300"/>
            <a:ext cx="3812400" cy="3600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 b="0" i="1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7" name="Zástupný symbol pro datum 2">
            <a:extLst/>
          </p:cNvPr>
          <p:cNvSpPr>
            <a:spLocks noGrp="1"/>
          </p:cNvSpPr>
          <p:nvPr>
            <p:ph type="dt" sz="half" idx="2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CCF5C-D86D-40CD-8BA5-701D39501673}" type="datetimeFigureOut">
              <a:rPr lang="cs-CZ"/>
              <a:pPr>
                <a:defRPr/>
              </a:pPr>
              <a:t>17.05.2024</a:t>
            </a:fld>
            <a:endParaRPr lang="cs-CZ" dirty="0"/>
          </a:p>
        </p:txBody>
      </p:sp>
      <p:sp>
        <p:nvSpPr>
          <p:cNvPr id="28" name="Zástupný symbol pro zápatí 4">
            <a:extLst/>
          </p:cNvPr>
          <p:cNvSpPr>
            <a:spLocks noGrp="1"/>
          </p:cNvSpPr>
          <p:nvPr>
            <p:ph type="ftr" sz="quarter" idx="3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29" name="Zástupný symbol pro číslo snímku 5">
            <a:extLst/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608C1-FA79-4F7E-AE2C-39FBC7FFA7F6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61372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zký text, široký graf či tabulka se zdroj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Lístek s linkou tmavě modrý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1" t="3281" r="49490" b="14879"/>
          <a:stretch>
            <a:fillRect/>
          </a:stretch>
        </p:blipFill>
        <p:spPr bwMode="auto">
          <a:xfrm flipH="1">
            <a:off x="6289675" y="2033588"/>
            <a:ext cx="525463" cy="1122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ástupný symbol pro obsah 4"/>
          <p:cNvSpPr>
            <a:spLocks noGrp="1"/>
          </p:cNvSpPr>
          <p:nvPr>
            <p:ph sz="quarter" idx="15"/>
          </p:nvPr>
        </p:nvSpPr>
        <p:spPr>
          <a:xfrm>
            <a:off x="7239600" y="1979612"/>
            <a:ext cx="15897600" cy="10479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9200" y="1980000"/>
            <a:ext cx="4968000" cy="1980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14"/>
          </p:nvPr>
        </p:nvSpPr>
        <p:spPr>
          <a:xfrm>
            <a:off x="1249200" y="4248000"/>
            <a:ext cx="4968000" cy="82107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200" cap="none" baseline="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Zástupný symbol pro text 13"/>
          <p:cNvSpPr>
            <a:spLocks noGrp="1"/>
          </p:cNvSpPr>
          <p:nvPr>
            <p:ph type="body" sz="quarter" idx="25"/>
          </p:nvPr>
        </p:nvSpPr>
        <p:spPr>
          <a:xfrm>
            <a:off x="7239600" y="12903000"/>
            <a:ext cx="12960000" cy="432000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2800" b="0" i="1" cap="none" baseline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text 5">
            <a:extLst/>
          </p:cNvPr>
          <p:cNvSpPr>
            <a:spLocks noGrp="1"/>
          </p:cNvSpPr>
          <p:nvPr>
            <p:ph type="body" sz="quarter" idx="26"/>
          </p:nvPr>
        </p:nvSpPr>
        <p:spPr>
          <a:xfrm>
            <a:off x="20498400" y="1979810"/>
            <a:ext cx="432000" cy="432000"/>
          </a:xfrm>
          <a:solidFill>
            <a:schemeClr val="accent4"/>
          </a:solidFill>
        </p:spPr>
        <p:txBody>
          <a:bodyPr anchor="ctr" anchorCtr="1"/>
          <a:lstStyle>
            <a:lvl1pPr marL="0" indent="0">
              <a:spcBef>
                <a:spcPts val="0"/>
              </a:spcBef>
              <a:buFontTx/>
              <a:buNone/>
              <a:defRPr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0" name="Zástupný symbol pro text 5">
            <a:extLst/>
          </p:cNvPr>
          <p:cNvSpPr>
            <a:spLocks noGrp="1"/>
          </p:cNvSpPr>
          <p:nvPr>
            <p:ph type="body" sz="quarter" idx="27"/>
          </p:nvPr>
        </p:nvSpPr>
        <p:spPr>
          <a:xfrm>
            <a:off x="20498400" y="3148010"/>
            <a:ext cx="432000" cy="432000"/>
          </a:xfrm>
          <a:solidFill>
            <a:schemeClr val="accent3"/>
          </a:solidFill>
        </p:spPr>
        <p:txBody>
          <a:bodyPr anchor="ctr" anchorCtr="1"/>
          <a:lstStyle>
            <a:lvl1pPr marL="0" indent="0">
              <a:spcBef>
                <a:spcPts val="0"/>
              </a:spcBef>
              <a:buFontTx/>
              <a:buNone/>
              <a:defRPr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1" name="Zástupný symbol pro text 5">
            <a:extLst/>
          </p:cNvPr>
          <p:cNvSpPr>
            <a:spLocks noGrp="1"/>
          </p:cNvSpPr>
          <p:nvPr>
            <p:ph type="body" sz="quarter" idx="28"/>
          </p:nvPr>
        </p:nvSpPr>
        <p:spPr>
          <a:xfrm>
            <a:off x="20498400" y="2563910"/>
            <a:ext cx="432000" cy="432000"/>
          </a:xfrm>
          <a:solidFill>
            <a:schemeClr val="accent1"/>
          </a:solidFill>
        </p:spPr>
        <p:txBody>
          <a:bodyPr anchor="ctr" anchorCtr="1"/>
          <a:lstStyle>
            <a:lvl1pPr marL="0" indent="0">
              <a:spcBef>
                <a:spcPts val="0"/>
              </a:spcBef>
              <a:buFontTx/>
              <a:buNone/>
              <a:defRPr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2" name="Zástupný symbol pro text 13">
            <a:extLst/>
          </p:cNvPr>
          <p:cNvSpPr>
            <a:spLocks noGrp="1"/>
          </p:cNvSpPr>
          <p:nvPr>
            <p:ph type="body" sz="quarter" idx="18"/>
          </p:nvPr>
        </p:nvSpPr>
        <p:spPr>
          <a:xfrm>
            <a:off x="21074400" y="2012154"/>
            <a:ext cx="2062800" cy="4320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200" b="0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3" name="Zástupný symbol pro text 13">
            <a:extLst/>
          </p:cNvPr>
          <p:cNvSpPr>
            <a:spLocks noGrp="1"/>
          </p:cNvSpPr>
          <p:nvPr>
            <p:ph type="body" sz="quarter" idx="29"/>
          </p:nvPr>
        </p:nvSpPr>
        <p:spPr>
          <a:xfrm>
            <a:off x="21074400" y="2563200"/>
            <a:ext cx="2062800" cy="4320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200" b="0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5" name="Zástupný symbol pro text 13">
            <a:extLst/>
          </p:cNvPr>
          <p:cNvSpPr>
            <a:spLocks noGrp="1"/>
          </p:cNvSpPr>
          <p:nvPr>
            <p:ph type="body" sz="quarter" idx="30"/>
          </p:nvPr>
        </p:nvSpPr>
        <p:spPr>
          <a:xfrm>
            <a:off x="21074400" y="3146400"/>
            <a:ext cx="2062800" cy="4320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200" b="0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6" name="Zástupný symbol pro text 13">
            <a:extLst/>
          </p:cNvPr>
          <p:cNvSpPr>
            <a:spLocks noGrp="1"/>
          </p:cNvSpPr>
          <p:nvPr>
            <p:ph type="body" sz="quarter" idx="31"/>
          </p:nvPr>
        </p:nvSpPr>
        <p:spPr>
          <a:xfrm>
            <a:off x="15678150" y="2012154"/>
            <a:ext cx="4140000" cy="1566246"/>
          </a:xfrm>
        </p:spPr>
        <p:txBody>
          <a:bodyPr anchor="ctr">
            <a:normAutofit/>
          </a:bodyPr>
          <a:lstStyle>
            <a:lvl1pPr marL="0" indent="0" algn="r">
              <a:spcBef>
                <a:spcPts val="0"/>
              </a:spcBef>
              <a:buFontTx/>
              <a:buNone/>
              <a:defRPr sz="3200" b="0" cap="all" baseline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8" name="Zástupný symbol pro číslo snímku 19">
            <a:extLst/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F007DC-BD33-4F5F-8CAE-5D6B8B239396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630439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zký obrázek, data, číslovan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Přímá spojnice 13"/>
          <p:cNvCxnSpPr>
            <a:cxnSpLocks/>
          </p:cNvCxnSpPr>
          <p:nvPr userDrawn="1"/>
        </p:nvCxnSpPr>
        <p:spPr>
          <a:xfrm>
            <a:off x="11850688" y="1979613"/>
            <a:ext cx="0" cy="11279187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Lístek s linkou tmavě modrý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1" t="3281" r="49490" b="3264"/>
          <a:stretch>
            <a:fillRect/>
          </a:stretch>
        </p:blipFill>
        <p:spPr bwMode="auto">
          <a:xfrm>
            <a:off x="6704013" y="449263"/>
            <a:ext cx="527050" cy="1281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93600" y="1980000"/>
            <a:ext cx="10443600" cy="1260000"/>
          </a:xfrm>
        </p:spPr>
        <p:txBody>
          <a:bodyPr anchor="b"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3"/>
          </p:nvPr>
        </p:nvSpPr>
        <p:spPr>
          <a:xfrm>
            <a:off x="457200" y="457200"/>
            <a:ext cx="5835600" cy="12801600"/>
          </a:xfrm>
        </p:spPr>
        <p:txBody>
          <a:bodyPr rtlCol="0">
            <a:normAutofit/>
          </a:bodyPr>
          <a:lstStyle/>
          <a:p>
            <a:pPr lvl="0"/>
            <a:r>
              <a:rPr lang="cs-CZ" noProof="0" dirty="0" smtClean="0"/>
              <a:t>Kliknutím na ikonu přidáte obrázek.</a:t>
            </a:r>
            <a:endParaRPr lang="cs-CZ" noProof="0" dirty="0"/>
          </a:p>
        </p:txBody>
      </p:sp>
      <p:sp>
        <p:nvSpPr>
          <p:cNvPr id="12" name="Zástupný symbol pro text 13"/>
          <p:cNvSpPr>
            <a:spLocks noGrp="1"/>
          </p:cNvSpPr>
          <p:nvPr>
            <p:ph type="body" sz="quarter" idx="19"/>
          </p:nvPr>
        </p:nvSpPr>
        <p:spPr>
          <a:xfrm>
            <a:off x="12693600" y="3420000"/>
            <a:ext cx="10443600" cy="2412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800" cap="none" baseline="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7" name="Zástupný symbol pro text 13"/>
          <p:cNvSpPr>
            <a:spLocks noGrp="1"/>
          </p:cNvSpPr>
          <p:nvPr>
            <p:ph type="body" sz="quarter" idx="17"/>
          </p:nvPr>
        </p:nvSpPr>
        <p:spPr>
          <a:xfrm>
            <a:off x="7272000" y="1980000"/>
            <a:ext cx="4068000" cy="12600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48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0" name="Zástupný symbol pro text 13"/>
          <p:cNvSpPr>
            <a:spLocks noGrp="1"/>
          </p:cNvSpPr>
          <p:nvPr>
            <p:ph type="body" sz="quarter" idx="23"/>
          </p:nvPr>
        </p:nvSpPr>
        <p:spPr>
          <a:xfrm>
            <a:off x="7239600" y="4248000"/>
            <a:ext cx="4068000" cy="129600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9200" b="1" cap="none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3" name="Zástupný symbol pro text 13"/>
          <p:cNvSpPr>
            <a:spLocks noGrp="1"/>
          </p:cNvSpPr>
          <p:nvPr>
            <p:ph type="body" sz="quarter" idx="24"/>
          </p:nvPr>
        </p:nvSpPr>
        <p:spPr>
          <a:xfrm>
            <a:off x="7239600" y="5652000"/>
            <a:ext cx="4068000" cy="972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3600" b="0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5" name="Zástupný symbol pro text 13"/>
          <p:cNvSpPr>
            <a:spLocks noGrp="1"/>
          </p:cNvSpPr>
          <p:nvPr>
            <p:ph type="body" sz="quarter" idx="25"/>
          </p:nvPr>
        </p:nvSpPr>
        <p:spPr>
          <a:xfrm>
            <a:off x="7239600" y="7010250"/>
            <a:ext cx="4068000" cy="129600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9200" b="1" cap="none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6" name="Zástupný symbol pro text 13"/>
          <p:cNvSpPr>
            <a:spLocks noGrp="1"/>
          </p:cNvSpPr>
          <p:nvPr>
            <p:ph type="body" sz="quarter" idx="26"/>
          </p:nvPr>
        </p:nvSpPr>
        <p:spPr>
          <a:xfrm>
            <a:off x="7239600" y="8424000"/>
            <a:ext cx="4068000" cy="972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3600" b="0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8" name="Zástupný symbol pro text 13"/>
          <p:cNvSpPr>
            <a:spLocks noGrp="1"/>
          </p:cNvSpPr>
          <p:nvPr>
            <p:ph type="body" sz="quarter" idx="27"/>
          </p:nvPr>
        </p:nvSpPr>
        <p:spPr>
          <a:xfrm>
            <a:off x="7239600" y="9772500"/>
            <a:ext cx="4068000" cy="129600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9200" b="1" cap="none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9" name="Zástupný symbol pro text 13"/>
          <p:cNvSpPr>
            <a:spLocks noGrp="1"/>
          </p:cNvSpPr>
          <p:nvPr>
            <p:ph type="body" sz="quarter" idx="28"/>
          </p:nvPr>
        </p:nvSpPr>
        <p:spPr>
          <a:xfrm>
            <a:off x="7239600" y="11160000"/>
            <a:ext cx="4068000" cy="972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3600" b="0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29"/>
          </p:nvPr>
        </p:nvSpPr>
        <p:spPr>
          <a:xfrm>
            <a:off x="12693600" y="5954400"/>
            <a:ext cx="10443600" cy="6484950"/>
          </a:xfrm>
        </p:spPr>
        <p:txBody>
          <a:bodyPr/>
          <a:lstStyle>
            <a:lvl1pPr marL="504000" indent="-504000">
              <a:buFont typeface="+mj-lt"/>
              <a:buAutoNum type="arabicPeriod"/>
              <a:defRPr cap="all" baseline="0">
                <a:solidFill>
                  <a:schemeClr val="accent2"/>
                </a:solidFill>
              </a:defRPr>
            </a:lvl1pPr>
            <a:lvl2pPr marL="504000" indent="0">
              <a:buFontTx/>
              <a:buNone/>
              <a:defRPr/>
            </a:lvl2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B0790-8E80-41FA-BC02-B505826E55FA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33684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zký obrázek, číslovan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Lístek s linkou tmavě modrý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1" t="3281" r="49490" b="3264"/>
          <a:stretch>
            <a:fillRect/>
          </a:stretch>
        </p:blipFill>
        <p:spPr bwMode="auto">
          <a:xfrm>
            <a:off x="6704013" y="449263"/>
            <a:ext cx="527050" cy="1281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0000" y="1980000"/>
            <a:ext cx="15217200" cy="1260000"/>
          </a:xfrm>
        </p:spPr>
        <p:txBody>
          <a:bodyPr anchor="b"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3"/>
          </p:nvPr>
        </p:nvSpPr>
        <p:spPr>
          <a:xfrm>
            <a:off x="457200" y="457200"/>
            <a:ext cx="5835600" cy="12801600"/>
          </a:xfrm>
        </p:spPr>
        <p:txBody>
          <a:bodyPr rtlCol="0">
            <a:normAutofit/>
          </a:bodyPr>
          <a:lstStyle/>
          <a:p>
            <a:pPr lvl="0"/>
            <a:r>
              <a:rPr lang="cs-CZ" noProof="0" dirty="0" smtClean="0"/>
              <a:t>Kliknutím na ikonu přidáte obrázek.</a:t>
            </a:r>
            <a:endParaRPr lang="cs-CZ" noProof="0" dirty="0"/>
          </a:p>
        </p:txBody>
      </p:sp>
      <p:sp>
        <p:nvSpPr>
          <p:cNvPr id="12" name="Zástupný symbol pro text 13"/>
          <p:cNvSpPr>
            <a:spLocks noGrp="1"/>
          </p:cNvSpPr>
          <p:nvPr>
            <p:ph type="body" sz="quarter" idx="19"/>
          </p:nvPr>
        </p:nvSpPr>
        <p:spPr>
          <a:xfrm>
            <a:off x="7920000" y="3420000"/>
            <a:ext cx="15217200" cy="1656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800" cap="none" baseline="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29"/>
          </p:nvPr>
        </p:nvSpPr>
        <p:spPr>
          <a:xfrm>
            <a:off x="7920000" y="5219700"/>
            <a:ext cx="15217200" cy="7239000"/>
          </a:xfrm>
        </p:spPr>
        <p:txBody>
          <a:bodyPr/>
          <a:lstStyle>
            <a:lvl1pPr marL="504000" indent="-504000">
              <a:buFontTx/>
              <a:buBlip>
                <a:blip r:embed="rId3"/>
              </a:buBlip>
              <a:defRPr cap="all" baseline="0">
                <a:solidFill>
                  <a:schemeClr val="accent2"/>
                </a:solidFill>
              </a:defRPr>
            </a:lvl1pPr>
            <a:lvl2pPr marL="1008000" indent="-504000">
              <a:buClr>
                <a:schemeClr val="accent2"/>
              </a:buClr>
              <a:buFont typeface="+mj-lt"/>
              <a:buAutoNum type="arabicPeriod"/>
              <a:defRPr/>
            </a:lvl2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74D47-92F6-4FFE-960C-D162E7FC4402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55988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zký text s obrázek, střední obrázek či graf s po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Lístek s linkou tmavě modrý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1" t="3281" r="49490" b="20654"/>
          <a:stretch>
            <a:fillRect/>
          </a:stretch>
        </p:blipFill>
        <p:spPr bwMode="auto">
          <a:xfrm flipH="1">
            <a:off x="6289675" y="2033588"/>
            <a:ext cx="525463" cy="1043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9200" y="1980000"/>
            <a:ext cx="4500000" cy="1980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14"/>
          </p:nvPr>
        </p:nvSpPr>
        <p:spPr>
          <a:xfrm>
            <a:off x="1249200" y="4248000"/>
            <a:ext cx="4500000" cy="4104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200" cap="none" baseline="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5"/>
          </p:nvPr>
        </p:nvSpPr>
        <p:spPr>
          <a:xfrm>
            <a:off x="7239600" y="1979612"/>
            <a:ext cx="10248300" cy="990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Zástupný symbol pro text 13"/>
          <p:cNvSpPr>
            <a:spLocks noGrp="1"/>
          </p:cNvSpPr>
          <p:nvPr>
            <p:ph type="body" sz="quarter" idx="25"/>
          </p:nvPr>
        </p:nvSpPr>
        <p:spPr>
          <a:xfrm>
            <a:off x="7239600" y="12111000"/>
            <a:ext cx="15897600" cy="432000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2800" b="0" i="1" cap="none" baseline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rázek 5"/>
          <p:cNvSpPr>
            <a:spLocks noGrp="1"/>
          </p:cNvSpPr>
          <p:nvPr>
            <p:ph type="pic" sz="quarter" idx="26"/>
          </p:nvPr>
        </p:nvSpPr>
        <p:spPr>
          <a:xfrm>
            <a:off x="1249200" y="8679600"/>
            <a:ext cx="4500000" cy="3787200"/>
          </a:xfrm>
        </p:spPr>
        <p:txBody>
          <a:bodyPr rtlCol="0">
            <a:normAutofit/>
          </a:bodyPr>
          <a:lstStyle/>
          <a:p>
            <a:pPr lvl="0"/>
            <a:r>
              <a:rPr lang="cs-CZ" noProof="0" dirty="0" smtClean="0"/>
              <a:t>Kliknutím na ikonu přidáte obrázek.</a:t>
            </a:r>
            <a:endParaRPr lang="cs-CZ" noProof="0" dirty="0"/>
          </a:p>
        </p:txBody>
      </p:sp>
      <p:sp>
        <p:nvSpPr>
          <p:cNvPr id="11" name="Zástupný symbol pro text 13"/>
          <p:cNvSpPr>
            <a:spLocks noGrp="1"/>
          </p:cNvSpPr>
          <p:nvPr>
            <p:ph type="body" sz="quarter" idx="17"/>
          </p:nvPr>
        </p:nvSpPr>
        <p:spPr>
          <a:xfrm>
            <a:off x="18072000" y="2880000"/>
            <a:ext cx="2880000" cy="432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3200" b="1" cap="all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2" name="Zástupný symbol pro text 13"/>
          <p:cNvSpPr>
            <a:spLocks noGrp="1"/>
          </p:cNvSpPr>
          <p:nvPr>
            <p:ph type="body" sz="quarter" idx="18"/>
          </p:nvPr>
        </p:nvSpPr>
        <p:spPr>
          <a:xfrm>
            <a:off x="18072000" y="3420000"/>
            <a:ext cx="2880000" cy="144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800" b="0" cap="none" baseline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3" name="Zástupný symbol pro text 13"/>
          <p:cNvSpPr>
            <a:spLocks noGrp="1"/>
          </p:cNvSpPr>
          <p:nvPr>
            <p:ph type="body" sz="quarter" idx="27"/>
          </p:nvPr>
        </p:nvSpPr>
        <p:spPr>
          <a:xfrm>
            <a:off x="18072000" y="5160000"/>
            <a:ext cx="2880000" cy="432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3200" b="1" cap="all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5" name="Zástupný symbol pro text 13"/>
          <p:cNvSpPr>
            <a:spLocks noGrp="1"/>
          </p:cNvSpPr>
          <p:nvPr>
            <p:ph type="body" sz="quarter" idx="28"/>
          </p:nvPr>
        </p:nvSpPr>
        <p:spPr>
          <a:xfrm>
            <a:off x="18072000" y="5724000"/>
            <a:ext cx="2880000" cy="144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800" b="0" cap="none" baseline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6" name="Zástupný symbol pro text 13"/>
          <p:cNvSpPr>
            <a:spLocks noGrp="1"/>
          </p:cNvSpPr>
          <p:nvPr>
            <p:ph type="body" sz="quarter" idx="29"/>
          </p:nvPr>
        </p:nvSpPr>
        <p:spPr>
          <a:xfrm>
            <a:off x="18072000" y="7440000"/>
            <a:ext cx="2880000" cy="432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3200" b="1" cap="all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7" name="Zástupný symbol pro text 13"/>
          <p:cNvSpPr>
            <a:spLocks noGrp="1"/>
          </p:cNvSpPr>
          <p:nvPr>
            <p:ph type="body" sz="quarter" idx="30"/>
          </p:nvPr>
        </p:nvSpPr>
        <p:spPr>
          <a:xfrm>
            <a:off x="18072000" y="7992000"/>
            <a:ext cx="2880000" cy="144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800" b="0" cap="none" baseline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8" name="Zástupný symbol pro text 13"/>
          <p:cNvSpPr>
            <a:spLocks noGrp="1"/>
          </p:cNvSpPr>
          <p:nvPr>
            <p:ph type="body" sz="quarter" idx="31"/>
          </p:nvPr>
        </p:nvSpPr>
        <p:spPr>
          <a:xfrm>
            <a:off x="18072000" y="9720000"/>
            <a:ext cx="2880000" cy="432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3200" b="1" cap="all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9" name="Zástupný symbol pro text 13"/>
          <p:cNvSpPr>
            <a:spLocks noGrp="1"/>
          </p:cNvSpPr>
          <p:nvPr>
            <p:ph type="body" sz="quarter" idx="32"/>
          </p:nvPr>
        </p:nvSpPr>
        <p:spPr>
          <a:xfrm>
            <a:off x="18072000" y="10260000"/>
            <a:ext cx="2880000" cy="144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800" b="0" cap="none" baseline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1" name="Zástupný symbol pro datum 2">
            <a:extLst/>
          </p:cNvPr>
          <p:cNvSpPr>
            <a:spLocks noGrp="1"/>
          </p:cNvSpPr>
          <p:nvPr>
            <p:ph type="dt" sz="half" idx="3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3EBBD-683A-4CA4-9808-4FDDF625E4D1}" type="datetimeFigureOut">
              <a:rPr lang="cs-CZ"/>
              <a:pPr>
                <a:defRPr/>
              </a:pPr>
              <a:t>17.05.2024</a:t>
            </a:fld>
            <a:endParaRPr lang="cs-CZ" dirty="0"/>
          </a:p>
        </p:txBody>
      </p:sp>
      <p:sp>
        <p:nvSpPr>
          <p:cNvPr id="22" name="Zástupný symbol pro zápatí 6">
            <a:extLst/>
          </p:cNvPr>
          <p:cNvSpPr>
            <a:spLocks noGrp="1"/>
          </p:cNvSpPr>
          <p:nvPr>
            <p:ph type="ftr" sz="quarter" idx="3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23" name="Zástupný symbol pro číslo snímku 7">
            <a:extLst/>
          </p:cNvPr>
          <p:cNvSpPr>
            <a:spLocks noGrp="1"/>
          </p:cNvSpPr>
          <p:nvPr>
            <p:ph type="sldNum" sz="quarter" idx="3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795329-BE88-4FBD-9A74-7BC4D6E76B09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0984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 s líst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Lístek s linkou tmavě modrý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1" t="3281" r="49490" b="3264"/>
          <a:stretch>
            <a:fillRect/>
          </a:stretch>
        </p:blipFill>
        <p:spPr bwMode="auto">
          <a:xfrm>
            <a:off x="412750" y="449263"/>
            <a:ext cx="525463" cy="1281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A4CE7B-CB56-4162-9EA5-F1FA7A467E0A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943963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den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ístek s linkou tmavě modrý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1" t="3281" r="49490" b="3264"/>
          <a:stretch>
            <a:fillRect/>
          </a:stretch>
        </p:blipFill>
        <p:spPr bwMode="auto">
          <a:xfrm>
            <a:off x="412750" y="449263"/>
            <a:ext cx="525463" cy="1281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3"/>
          </p:nvPr>
        </p:nvSpPr>
        <p:spPr>
          <a:xfrm>
            <a:off x="1249200" y="3240000"/>
            <a:ext cx="21888000" cy="9226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84DCD-A79D-4F3E-91D5-03202D042CB4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69878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zký text, široký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ístek s linkou tmavě modrý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1" t="3281" r="49490" b="14879"/>
          <a:stretch>
            <a:fillRect/>
          </a:stretch>
        </p:blipFill>
        <p:spPr bwMode="auto">
          <a:xfrm flipH="1">
            <a:off x="6289675" y="2033588"/>
            <a:ext cx="525463" cy="1122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9200" y="1980000"/>
            <a:ext cx="4968000" cy="1980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3"/>
          </p:nvPr>
        </p:nvSpPr>
        <p:spPr>
          <a:xfrm>
            <a:off x="7239600" y="457200"/>
            <a:ext cx="16689600" cy="12801600"/>
          </a:xfrm>
        </p:spPr>
        <p:txBody>
          <a:bodyPr rtlCol="0">
            <a:normAutofit/>
          </a:bodyPr>
          <a:lstStyle/>
          <a:p>
            <a:pPr lvl="0"/>
            <a:r>
              <a:rPr lang="cs-CZ" noProof="0" dirty="0" smtClean="0"/>
              <a:t>Kliknutím na ikonu přidáte obrázek.</a:t>
            </a:r>
            <a:endParaRPr lang="cs-CZ" noProof="0" dirty="0"/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14"/>
          </p:nvPr>
        </p:nvSpPr>
        <p:spPr>
          <a:xfrm>
            <a:off x="1249200" y="4248000"/>
            <a:ext cx="4968000" cy="82107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200" cap="none" baseline="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1535137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Lístek s linkou tmavě modrý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1" t="3281" r="49490" b="3264"/>
          <a:stretch>
            <a:fillRect/>
          </a:stretch>
        </p:blipFill>
        <p:spPr bwMode="auto">
          <a:xfrm>
            <a:off x="412750" y="449263"/>
            <a:ext cx="525463" cy="1281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3"/>
          </p:nvPr>
        </p:nvSpPr>
        <p:spPr>
          <a:xfrm>
            <a:off x="1249200" y="3240000"/>
            <a:ext cx="10321200" cy="9226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3"/>
          <p:cNvSpPr>
            <a:spLocks noGrp="1"/>
          </p:cNvSpPr>
          <p:nvPr>
            <p:ph sz="quarter" idx="14"/>
          </p:nvPr>
        </p:nvSpPr>
        <p:spPr>
          <a:xfrm>
            <a:off x="12816000" y="3240000"/>
            <a:ext cx="10321200" cy="9226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97E80-97C0-40E5-AA51-C0D0DBBEE2FA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846361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ěkujeme za pozorno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ílý podklad">
            <a:extLst/>
          </p:cNvPr>
          <p:cNvSpPr>
            <a:spLocks noGrp="1"/>
          </p:cNvSpPr>
          <p:nvPr>
            <p:ph type="body" sz="quarter" idx="12"/>
          </p:nvPr>
        </p:nvSpPr>
        <p:spPr>
          <a:xfrm>
            <a:off x="5713587" y="4338000"/>
            <a:ext cx="12960000" cy="5040000"/>
          </a:xfrm>
          <a:solidFill>
            <a:srgbClr val="FFFFFF">
              <a:alpha val="85098"/>
            </a:srgb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61200" y="4338000"/>
            <a:ext cx="7812387" cy="3780000"/>
          </a:xfrm>
          <a:noFill/>
        </p:spPr>
        <p:txBody>
          <a:bodyPr anchor="ctr"/>
          <a:lstStyle>
            <a:lvl1pPr algn="l">
              <a:lnSpc>
                <a:spcPts val="7800"/>
              </a:lnSpc>
              <a:defRPr sz="660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3587" y="8118000"/>
            <a:ext cx="12960000" cy="1260000"/>
          </a:xfrm>
          <a:noFill/>
        </p:spPr>
        <p:txBody>
          <a:bodyPr anchor="ctr" anchorCtr="1">
            <a:normAutofit/>
          </a:bodyPr>
          <a:lstStyle>
            <a:lvl1pPr marL="0" indent="0" algn="ctr">
              <a:spcBef>
                <a:spcPts val="600"/>
              </a:spcBef>
              <a:spcAft>
                <a:spcPts val="600"/>
              </a:spcAft>
              <a:buNone/>
              <a:defRPr sz="2800" cap="none" baseline="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5" name="Zástup Podkladový obrázek"/>
          <p:cNvSpPr>
            <a:spLocks noGrp="1" noChangeAspect="1"/>
          </p:cNvSpPr>
          <p:nvPr>
            <p:ph type="pic" sz="quarter" idx="13"/>
          </p:nvPr>
        </p:nvSpPr>
        <p:spPr>
          <a:xfrm>
            <a:off x="457200" y="457200"/>
            <a:ext cx="23472000" cy="12801600"/>
          </a:xfrm>
        </p:spPr>
        <p:txBody>
          <a:bodyPr rtlCol="0">
            <a:normAutofit/>
          </a:bodyPr>
          <a:lstStyle/>
          <a:p>
            <a:pPr lvl="0"/>
            <a:r>
              <a:rPr lang="cs-CZ" noProof="0" dirty="0" smtClean="0"/>
              <a:t>Kliknutím na ikonu přidáte obrázek.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965058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zký obrázek a text v bloc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Přímá spojnice 16"/>
          <p:cNvCxnSpPr>
            <a:cxnSpLocks/>
          </p:cNvCxnSpPr>
          <p:nvPr userDrawn="1"/>
        </p:nvCxnSpPr>
        <p:spPr>
          <a:xfrm>
            <a:off x="11850688" y="1979613"/>
            <a:ext cx="0" cy="11279187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Lístek s linkou tmavě modrý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1" t="3281" r="49490" b="3264"/>
          <a:stretch>
            <a:fillRect/>
          </a:stretch>
        </p:blipFill>
        <p:spPr bwMode="auto">
          <a:xfrm>
            <a:off x="6704013" y="449263"/>
            <a:ext cx="527050" cy="1281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000" y="1980000"/>
            <a:ext cx="4032000" cy="1980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3"/>
          </p:nvPr>
        </p:nvSpPr>
        <p:spPr>
          <a:xfrm>
            <a:off x="457200" y="457200"/>
            <a:ext cx="5835600" cy="12801600"/>
          </a:xfrm>
        </p:spPr>
        <p:txBody>
          <a:bodyPr rtlCol="0">
            <a:normAutofit/>
          </a:bodyPr>
          <a:lstStyle/>
          <a:p>
            <a:pPr lvl="0"/>
            <a:r>
              <a:rPr lang="cs-CZ" noProof="0" dirty="0" smtClean="0"/>
              <a:t>Kliknutím na ikonu přidáte obrázek.</a:t>
            </a:r>
            <a:endParaRPr lang="cs-CZ" noProof="0" dirty="0"/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14"/>
          </p:nvPr>
        </p:nvSpPr>
        <p:spPr>
          <a:xfrm>
            <a:off x="7272000" y="4248000"/>
            <a:ext cx="4068000" cy="82107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200" cap="none" baseline="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1" name="Zástupný symbol pro text 13"/>
          <p:cNvSpPr>
            <a:spLocks noGrp="1"/>
          </p:cNvSpPr>
          <p:nvPr>
            <p:ph type="body" sz="quarter" idx="15"/>
          </p:nvPr>
        </p:nvSpPr>
        <p:spPr>
          <a:xfrm>
            <a:off x="12693600" y="1980000"/>
            <a:ext cx="4320000" cy="54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200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Zástupný symbol pro text 13"/>
          <p:cNvSpPr>
            <a:spLocks noGrp="1"/>
          </p:cNvSpPr>
          <p:nvPr>
            <p:ph type="body" sz="quarter" idx="16"/>
          </p:nvPr>
        </p:nvSpPr>
        <p:spPr>
          <a:xfrm>
            <a:off x="17906400" y="1980000"/>
            <a:ext cx="4320000" cy="54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200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Zástupný symbol pro text 13"/>
          <p:cNvSpPr>
            <a:spLocks noGrp="1"/>
          </p:cNvSpPr>
          <p:nvPr>
            <p:ph type="body" sz="quarter" idx="17"/>
          </p:nvPr>
        </p:nvSpPr>
        <p:spPr>
          <a:xfrm>
            <a:off x="12693600" y="6696000"/>
            <a:ext cx="4320000" cy="54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200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0" name="Zástupný symbol pro text 13"/>
          <p:cNvSpPr>
            <a:spLocks noGrp="1"/>
          </p:cNvSpPr>
          <p:nvPr>
            <p:ph type="body" sz="quarter" idx="18"/>
          </p:nvPr>
        </p:nvSpPr>
        <p:spPr>
          <a:xfrm>
            <a:off x="17906400" y="6696000"/>
            <a:ext cx="4320000" cy="54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200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2" name="Zástupný symbol pro text 13"/>
          <p:cNvSpPr>
            <a:spLocks noGrp="1"/>
          </p:cNvSpPr>
          <p:nvPr>
            <p:ph type="body" sz="quarter" idx="19"/>
          </p:nvPr>
        </p:nvSpPr>
        <p:spPr>
          <a:xfrm>
            <a:off x="12693600" y="2628000"/>
            <a:ext cx="4320000" cy="378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800" cap="none" baseline="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3" name="Zástupný symbol pro text 13"/>
          <p:cNvSpPr>
            <a:spLocks noGrp="1"/>
          </p:cNvSpPr>
          <p:nvPr>
            <p:ph type="body" sz="quarter" idx="20"/>
          </p:nvPr>
        </p:nvSpPr>
        <p:spPr>
          <a:xfrm>
            <a:off x="17906400" y="2628000"/>
            <a:ext cx="4320000" cy="378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800" cap="none" baseline="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5" name="Zástupný symbol pro text 13"/>
          <p:cNvSpPr>
            <a:spLocks noGrp="1"/>
          </p:cNvSpPr>
          <p:nvPr>
            <p:ph type="body" sz="quarter" idx="21"/>
          </p:nvPr>
        </p:nvSpPr>
        <p:spPr>
          <a:xfrm>
            <a:off x="12693600" y="7344000"/>
            <a:ext cx="4320000" cy="378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800" cap="none" baseline="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6" name="Zástupný symbol pro text 13"/>
          <p:cNvSpPr>
            <a:spLocks noGrp="1"/>
          </p:cNvSpPr>
          <p:nvPr>
            <p:ph type="body" sz="quarter" idx="22"/>
          </p:nvPr>
        </p:nvSpPr>
        <p:spPr>
          <a:xfrm>
            <a:off x="17906400" y="7344000"/>
            <a:ext cx="4320000" cy="378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800" cap="none" baseline="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3179F-F87D-4626-B129-E4A2FA023A10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82686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řední obrázek, text, d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Lístek s linkou tmavě modrý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1" t="3281" r="49490" b="3264"/>
          <a:stretch>
            <a:fillRect/>
          </a:stretch>
        </p:blipFill>
        <p:spPr bwMode="auto">
          <a:xfrm>
            <a:off x="11439525" y="449263"/>
            <a:ext cx="525463" cy="1281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82800" y="3240000"/>
            <a:ext cx="10454400" cy="1332000"/>
          </a:xfrm>
        </p:spPr>
        <p:txBody>
          <a:bodyPr anchor="b"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3"/>
          </p:nvPr>
        </p:nvSpPr>
        <p:spPr>
          <a:xfrm>
            <a:off x="457200" y="457200"/>
            <a:ext cx="10562400" cy="12801600"/>
          </a:xfrm>
        </p:spPr>
        <p:txBody>
          <a:bodyPr rtlCol="0">
            <a:normAutofit/>
          </a:bodyPr>
          <a:lstStyle/>
          <a:p>
            <a:pPr lvl="0"/>
            <a:r>
              <a:rPr lang="cs-CZ" noProof="0" dirty="0" smtClean="0"/>
              <a:t>Kliknutím na ikonu přidáte obrázek.</a:t>
            </a:r>
            <a:endParaRPr lang="cs-CZ" noProof="0" dirty="0"/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14"/>
          </p:nvPr>
        </p:nvSpPr>
        <p:spPr>
          <a:xfrm>
            <a:off x="12682800" y="4680000"/>
            <a:ext cx="10454400" cy="432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200" cap="none" baseline="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Zástupný symbol pro text 13"/>
          <p:cNvSpPr>
            <a:spLocks noGrp="1"/>
          </p:cNvSpPr>
          <p:nvPr>
            <p:ph type="body" sz="quarter" idx="17"/>
          </p:nvPr>
        </p:nvSpPr>
        <p:spPr>
          <a:xfrm>
            <a:off x="16002000" y="10440000"/>
            <a:ext cx="2160000" cy="10800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96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0" name="Zástupný symbol pro text 13"/>
          <p:cNvSpPr>
            <a:spLocks noGrp="1"/>
          </p:cNvSpPr>
          <p:nvPr>
            <p:ph type="body" sz="quarter" idx="18"/>
          </p:nvPr>
        </p:nvSpPr>
        <p:spPr>
          <a:xfrm>
            <a:off x="16002000" y="11634573"/>
            <a:ext cx="2160000" cy="792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6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7" name="Zástupný symbol pro obrázek 7"/>
          <p:cNvSpPr>
            <a:spLocks noGrp="1"/>
          </p:cNvSpPr>
          <p:nvPr>
            <p:ph type="pic" sz="quarter" idx="23"/>
          </p:nvPr>
        </p:nvSpPr>
        <p:spPr>
          <a:xfrm>
            <a:off x="12682800" y="9331200"/>
            <a:ext cx="2865600" cy="3135600"/>
          </a:xfrm>
        </p:spPr>
        <p:txBody>
          <a:bodyPr rtlCol="0">
            <a:normAutofit/>
          </a:bodyPr>
          <a:lstStyle/>
          <a:p>
            <a:pPr lvl="0"/>
            <a:r>
              <a:rPr lang="cs-CZ" noProof="0" dirty="0" smtClean="0"/>
              <a:t>Kliknutím na ikonu přidáte obrázek.</a:t>
            </a:r>
            <a:endParaRPr lang="cs-CZ" noProof="0" dirty="0"/>
          </a:p>
        </p:txBody>
      </p:sp>
      <p:sp>
        <p:nvSpPr>
          <p:cNvPr id="18" name="Zástupný symbol pro text 13"/>
          <p:cNvSpPr>
            <a:spLocks noGrp="1"/>
          </p:cNvSpPr>
          <p:nvPr>
            <p:ph type="body" sz="quarter" idx="24"/>
          </p:nvPr>
        </p:nvSpPr>
        <p:spPr>
          <a:xfrm>
            <a:off x="18684000" y="10440000"/>
            <a:ext cx="2160000" cy="10800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96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9" name="Zástupný symbol pro text 13"/>
          <p:cNvSpPr>
            <a:spLocks noGrp="1"/>
          </p:cNvSpPr>
          <p:nvPr>
            <p:ph type="body" sz="quarter" idx="25"/>
          </p:nvPr>
        </p:nvSpPr>
        <p:spPr>
          <a:xfrm>
            <a:off x="21348000" y="10440000"/>
            <a:ext cx="2160000" cy="10800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96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0" name="Zástupný symbol pro text 13"/>
          <p:cNvSpPr>
            <a:spLocks noGrp="1"/>
          </p:cNvSpPr>
          <p:nvPr>
            <p:ph type="body" sz="quarter" idx="26"/>
          </p:nvPr>
        </p:nvSpPr>
        <p:spPr>
          <a:xfrm>
            <a:off x="18684000" y="11635200"/>
            <a:ext cx="2160000" cy="792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6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1" name="Zástupný symbol pro text 13"/>
          <p:cNvSpPr>
            <a:spLocks noGrp="1"/>
          </p:cNvSpPr>
          <p:nvPr>
            <p:ph type="body" sz="quarter" idx="27"/>
          </p:nvPr>
        </p:nvSpPr>
        <p:spPr>
          <a:xfrm>
            <a:off x="21348000" y="11635200"/>
            <a:ext cx="2160000" cy="792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6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2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869C6-C3C8-44B8-A19A-F4B14D0DA446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07308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zký text, graf či obrázek s po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Lístek s linkou tmavě modrý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1" t="3281" r="49490" b="20706"/>
          <a:stretch>
            <a:fillRect/>
          </a:stretch>
        </p:blipFill>
        <p:spPr bwMode="auto">
          <a:xfrm flipH="1">
            <a:off x="6289675" y="2033588"/>
            <a:ext cx="525463" cy="1042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9200" y="1980000"/>
            <a:ext cx="4968000" cy="1980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14"/>
          </p:nvPr>
        </p:nvSpPr>
        <p:spPr>
          <a:xfrm>
            <a:off x="1249200" y="4248000"/>
            <a:ext cx="4968000" cy="82116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200" cap="none" baseline="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5"/>
          </p:nvPr>
        </p:nvSpPr>
        <p:spPr>
          <a:xfrm>
            <a:off x="7920000" y="2017713"/>
            <a:ext cx="15217200" cy="6022701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Zástupný symbol pro text 13"/>
          <p:cNvSpPr>
            <a:spLocks noGrp="1"/>
          </p:cNvSpPr>
          <p:nvPr>
            <p:ph type="body" sz="quarter" idx="17"/>
          </p:nvPr>
        </p:nvSpPr>
        <p:spPr>
          <a:xfrm>
            <a:off x="8910000" y="8676000"/>
            <a:ext cx="2880000" cy="10800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200" b="1" cap="all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0" name="Zástupný symbol pro text 13"/>
          <p:cNvSpPr>
            <a:spLocks noGrp="1"/>
          </p:cNvSpPr>
          <p:nvPr>
            <p:ph type="body" sz="quarter" idx="18"/>
          </p:nvPr>
        </p:nvSpPr>
        <p:spPr>
          <a:xfrm>
            <a:off x="8910000" y="9864000"/>
            <a:ext cx="2880000" cy="180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800" b="0" cap="none" baseline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1" name="Zástupný symbol pro text 13"/>
          <p:cNvSpPr>
            <a:spLocks noGrp="1"/>
          </p:cNvSpPr>
          <p:nvPr>
            <p:ph type="body" sz="quarter" idx="19"/>
          </p:nvPr>
        </p:nvSpPr>
        <p:spPr>
          <a:xfrm>
            <a:off x="12366000" y="8676000"/>
            <a:ext cx="2880000" cy="10800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200" b="1" cap="all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2" name="Zástupný symbol pro text 13"/>
          <p:cNvSpPr>
            <a:spLocks noGrp="1"/>
          </p:cNvSpPr>
          <p:nvPr>
            <p:ph type="body" sz="quarter" idx="20"/>
          </p:nvPr>
        </p:nvSpPr>
        <p:spPr>
          <a:xfrm>
            <a:off x="12366000" y="9864000"/>
            <a:ext cx="2880000" cy="180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800" b="0" cap="none" baseline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3" name="Zástupný symbol pro text 13"/>
          <p:cNvSpPr>
            <a:spLocks noGrp="1"/>
          </p:cNvSpPr>
          <p:nvPr>
            <p:ph type="body" sz="quarter" idx="21"/>
          </p:nvPr>
        </p:nvSpPr>
        <p:spPr>
          <a:xfrm>
            <a:off x="15822000" y="8676000"/>
            <a:ext cx="2880000" cy="10800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200" b="1" cap="all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5" name="Zástupný symbol pro text 13"/>
          <p:cNvSpPr>
            <a:spLocks noGrp="1"/>
          </p:cNvSpPr>
          <p:nvPr>
            <p:ph type="body" sz="quarter" idx="22"/>
          </p:nvPr>
        </p:nvSpPr>
        <p:spPr>
          <a:xfrm>
            <a:off x="15822000" y="9864000"/>
            <a:ext cx="2880000" cy="180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800" b="0" cap="none" baseline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6" name="Zástupný symbol pro text 13"/>
          <p:cNvSpPr>
            <a:spLocks noGrp="1"/>
          </p:cNvSpPr>
          <p:nvPr>
            <p:ph type="body" sz="quarter" idx="23"/>
          </p:nvPr>
        </p:nvSpPr>
        <p:spPr>
          <a:xfrm>
            <a:off x="19278000" y="8676000"/>
            <a:ext cx="2880000" cy="10800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200" b="1" cap="all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7" name="Zástupný symbol pro text 13"/>
          <p:cNvSpPr>
            <a:spLocks noGrp="1"/>
          </p:cNvSpPr>
          <p:nvPr>
            <p:ph type="body" sz="quarter" idx="24"/>
          </p:nvPr>
        </p:nvSpPr>
        <p:spPr>
          <a:xfrm>
            <a:off x="19278000" y="9864000"/>
            <a:ext cx="2880000" cy="180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800" b="0" cap="none" baseline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8" name="Zástupný symbol pro text 13"/>
          <p:cNvSpPr>
            <a:spLocks noGrp="1"/>
          </p:cNvSpPr>
          <p:nvPr>
            <p:ph type="body" sz="quarter" idx="25"/>
          </p:nvPr>
        </p:nvSpPr>
        <p:spPr>
          <a:xfrm>
            <a:off x="7239600" y="12111000"/>
            <a:ext cx="15897600" cy="432000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2800" b="0" i="1" cap="none" baseline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0" name="Zástupný symbol pro datum 7">
            <a:extLst/>
          </p:cNvPr>
          <p:cNvSpPr>
            <a:spLocks noGrp="1"/>
          </p:cNvSpPr>
          <p:nvPr>
            <p:ph type="dt" sz="half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6AD55F-D23F-445A-A7A0-595FFF2ACFFA}" type="datetimeFigureOut">
              <a:rPr lang="cs-CZ"/>
              <a:pPr>
                <a:defRPr/>
              </a:pPr>
              <a:t>17.05.2024</a:t>
            </a:fld>
            <a:endParaRPr lang="cs-CZ" dirty="0"/>
          </a:p>
        </p:txBody>
      </p:sp>
      <p:sp>
        <p:nvSpPr>
          <p:cNvPr id="21" name="Zástupný symbol pro zápatí 19">
            <a:extLst/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22" name="Zástupný symbol pro číslo snímku 20">
            <a:extLst/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840BA-9123-4A3E-AE2F-3A65C1A0461B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26845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zký text, tři obrázky s po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Přímá spojnice 23"/>
          <p:cNvCxnSpPr>
            <a:cxnSpLocks/>
          </p:cNvCxnSpPr>
          <p:nvPr userDrawn="1"/>
        </p:nvCxnSpPr>
        <p:spPr>
          <a:xfrm>
            <a:off x="11785600" y="1979613"/>
            <a:ext cx="0" cy="10487025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24"/>
          <p:cNvCxnSpPr>
            <a:cxnSpLocks/>
          </p:cNvCxnSpPr>
          <p:nvPr userDrawn="1"/>
        </p:nvCxnSpPr>
        <p:spPr>
          <a:xfrm>
            <a:off x="17070388" y="1979613"/>
            <a:ext cx="0" cy="10487025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Lístek s linkou tmavě modrý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1" t="3281" r="49490" b="20654"/>
          <a:stretch>
            <a:fillRect/>
          </a:stretch>
        </p:blipFill>
        <p:spPr bwMode="auto">
          <a:xfrm flipH="1">
            <a:off x="6289675" y="2033588"/>
            <a:ext cx="525463" cy="1043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9200" y="1980000"/>
            <a:ext cx="4968000" cy="1980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3"/>
          </p:nvPr>
        </p:nvSpPr>
        <p:spPr>
          <a:xfrm>
            <a:off x="7239600" y="2059200"/>
            <a:ext cx="3812400" cy="5436000"/>
          </a:xfrm>
        </p:spPr>
        <p:txBody>
          <a:bodyPr rtlCol="0">
            <a:normAutofit/>
          </a:bodyPr>
          <a:lstStyle/>
          <a:p>
            <a:pPr lvl="0"/>
            <a:r>
              <a:rPr lang="cs-CZ" noProof="0" dirty="0" smtClean="0"/>
              <a:t>Kliknutím na ikonu přidáte obrázek.</a:t>
            </a:r>
            <a:endParaRPr lang="cs-CZ" noProof="0" dirty="0"/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14"/>
          </p:nvPr>
        </p:nvSpPr>
        <p:spPr>
          <a:xfrm>
            <a:off x="1249200" y="4248000"/>
            <a:ext cx="4968000" cy="82107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200" cap="none" baseline="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Zástupný symbol pro obrázek 7"/>
          <p:cNvSpPr>
            <a:spLocks noGrp="1"/>
          </p:cNvSpPr>
          <p:nvPr>
            <p:ph type="pic" sz="quarter" idx="15"/>
          </p:nvPr>
        </p:nvSpPr>
        <p:spPr>
          <a:xfrm>
            <a:off x="12529800" y="2059200"/>
            <a:ext cx="3812400" cy="5436000"/>
          </a:xfrm>
        </p:spPr>
        <p:txBody>
          <a:bodyPr rtlCol="0">
            <a:normAutofit/>
          </a:bodyPr>
          <a:lstStyle/>
          <a:p>
            <a:pPr lvl="0"/>
            <a:r>
              <a:rPr lang="cs-CZ" noProof="0" dirty="0" smtClean="0"/>
              <a:t>Kliknutím na ikonu přidáte obrázek.</a:t>
            </a:r>
            <a:endParaRPr lang="cs-CZ" noProof="0" dirty="0"/>
          </a:p>
        </p:txBody>
      </p:sp>
      <p:sp>
        <p:nvSpPr>
          <p:cNvPr id="10" name="Zástupný symbol pro obrázek 7"/>
          <p:cNvSpPr>
            <a:spLocks noGrp="1"/>
          </p:cNvSpPr>
          <p:nvPr>
            <p:ph type="pic" sz="quarter" idx="16"/>
          </p:nvPr>
        </p:nvSpPr>
        <p:spPr>
          <a:xfrm>
            <a:off x="17820000" y="2059200"/>
            <a:ext cx="3812400" cy="5436000"/>
          </a:xfrm>
        </p:spPr>
        <p:txBody>
          <a:bodyPr rtlCol="0">
            <a:normAutofit/>
          </a:bodyPr>
          <a:lstStyle/>
          <a:p>
            <a:pPr lvl="0"/>
            <a:r>
              <a:rPr lang="cs-CZ" noProof="0" dirty="0" smtClean="0"/>
              <a:t>Kliknutím na ikonu přidáte obrázek.</a:t>
            </a:r>
            <a:endParaRPr lang="cs-CZ" noProof="0" dirty="0"/>
          </a:p>
        </p:txBody>
      </p:sp>
      <p:sp>
        <p:nvSpPr>
          <p:cNvPr id="11" name="Zástupný symbol pro text 13"/>
          <p:cNvSpPr>
            <a:spLocks noGrp="1"/>
          </p:cNvSpPr>
          <p:nvPr>
            <p:ph type="body" sz="quarter" idx="17"/>
          </p:nvPr>
        </p:nvSpPr>
        <p:spPr>
          <a:xfrm>
            <a:off x="7239600" y="8042400"/>
            <a:ext cx="3812400" cy="54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200" b="1" cap="all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2" name="Zástupný symbol pro text 13"/>
          <p:cNvSpPr>
            <a:spLocks noGrp="1"/>
          </p:cNvSpPr>
          <p:nvPr>
            <p:ph type="body" sz="quarter" idx="18"/>
          </p:nvPr>
        </p:nvSpPr>
        <p:spPr>
          <a:xfrm>
            <a:off x="7239600" y="8712000"/>
            <a:ext cx="3812400" cy="198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800" b="0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3" name="Zástupný symbol pro text 13"/>
          <p:cNvSpPr>
            <a:spLocks noGrp="1"/>
          </p:cNvSpPr>
          <p:nvPr>
            <p:ph type="body" sz="quarter" idx="19"/>
          </p:nvPr>
        </p:nvSpPr>
        <p:spPr>
          <a:xfrm>
            <a:off x="12531600" y="8042400"/>
            <a:ext cx="3812400" cy="54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200" b="1" cap="all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5" name="Zástupný symbol pro text 13"/>
          <p:cNvSpPr>
            <a:spLocks noGrp="1"/>
          </p:cNvSpPr>
          <p:nvPr>
            <p:ph type="body" sz="quarter" idx="20"/>
          </p:nvPr>
        </p:nvSpPr>
        <p:spPr>
          <a:xfrm>
            <a:off x="12531600" y="8712000"/>
            <a:ext cx="3812400" cy="198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800" b="0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6" name="Zástupný symbol pro text 13"/>
          <p:cNvSpPr>
            <a:spLocks noGrp="1"/>
          </p:cNvSpPr>
          <p:nvPr>
            <p:ph type="body" sz="quarter" idx="21"/>
          </p:nvPr>
        </p:nvSpPr>
        <p:spPr>
          <a:xfrm>
            <a:off x="17820000" y="8042400"/>
            <a:ext cx="3812400" cy="54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200" b="1" cap="all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7" name="Zástupný symbol pro text 13"/>
          <p:cNvSpPr>
            <a:spLocks noGrp="1"/>
          </p:cNvSpPr>
          <p:nvPr>
            <p:ph type="body" sz="quarter" idx="22"/>
          </p:nvPr>
        </p:nvSpPr>
        <p:spPr>
          <a:xfrm>
            <a:off x="17820000" y="8712000"/>
            <a:ext cx="3812400" cy="198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800" b="0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8" name="Zástupný symbol pro text 13"/>
          <p:cNvSpPr>
            <a:spLocks noGrp="1"/>
          </p:cNvSpPr>
          <p:nvPr>
            <p:ph type="body" sz="quarter" idx="23"/>
          </p:nvPr>
        </p:nvSpPr>
        <p:spPr>
          <a:xfrm>
            <a:off x="7239600" y="10800000"/>
            <a:ext cx="3812400" cy="12960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26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9" name="Zástupný symbol pro text 13"/>
          <p:cNvSpPr>
            <a:spLocks noGrp="1"/>
          </p:cNvSpPr>
          <p:nvPr>
            <p:ph type="body" sz="quarter" idx="24"/>
          </p:nvPr>
        </p:nvSpPr>
        <p:spPr>
          <a:xfrm>
            <a:off x="7239600" y="12175650"/>
            <a:ext cx="3812400" cy="3600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 b="0" i="1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0" name="Zástupný symbol pro text 13"/>
          <p:cNvSpPr>
            <a:spLocks noGrp="1"/>
          </p:cNvSpPr>
          <p:nvPr>
            <p:ph type="body" sz="quarter" idx="25"/>
          </p:nvPr>
        </p:nvSpPr>
        <p:spPr>
          <a:xfrm>
            <a:off x="12531600" y="10800000"/>
            <a:ext cx="3816000" cy="12960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26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1" name="Zástupný symbol pro text 13"/>
          <p:cNvSpPr>
            <a:spLocks noGrp="1"/>
          </p:cNvSpPr>
          <p:nvPr>
            <p:ph type="body" sz="quarter" idx="26"/>
          </p:nvPr>
        </p:nvSpPr>
        <p:spPr>
          <a:xfrm>
            <a:off x="12531600" y="12174300"/>
            <a:ext cx="3812400" cy="3600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 b="0" i="1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2" name="Zástupný symbol pro text 13"/>
          <p:cNvSpPr>
            <a:spLocks noGrp="1"/>
          </p:cNvSpPr>
          <p:nvPr>
            <p:ph type="body" sz="quarter" idx="27"/>
          </p:nvPr>
        </p:nvSpPr>
        <p:spPr>
          <a:xfrm>
            <a:off x="17820000" y="10800000"/>
            <a:ext cx="3812400" cy="12960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26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3" name="Zástupný symbol pro text 13"/>
          <p:cNvSpPr>
            <a:spLocks noGrp="1"/>
          </p:cNvSpPr>
          <p:nvPr>
            <p:ph type="body" sz="quarter" idx="28"/>
          </p:nvPr>
        </p:nvSpPr>
        <p:spPr>
          <a:xfrm>
            <a:off x="17820000" y="12174300"/>
            <a:ext cx="3812400" cy="3600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 b="0" i="1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7" name="Zástupný symbol pro datum 2">
            <a:extLst/>
          </p:cNvPr>
          <p:cNvSpPr>
            <a:spLocks noGrp="1"/>
          </p:cNvSpPr>
          <p:nvPr>
            <p:ph type="dt" sz="half" idx="2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FC0DCC-2217-45BA-A38C-3F8E829AB2E7}" type="datetimeFigureOut">
              <a:rPr lang="cs-CZ"/>
              <a:pPr>
                <a:defRPr/>
              </a:pPr>
              <a:t>17.05.2024</a:t>
            </a:fld>
            <a:endParaRPr lang="cs-CZ" dirty="0"/>
          </a:p>
        </p:txBody>
      </p:sp>
      <p:sp>
        <p:nvSpPr>
          <p:cNvPr id="28" name="Zástupný symbol pro zápatí 4">
            <a:extLst/>
          </p:cNvPr>
          <p:cNvSpPr>
            <a:spLocks noGrp="1"/>
          </p:cNvSpPr>
          <p:nvPr>
            <p:ph type="ftr" sz="quarter" idx="3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29" name="Zástupný symbol pro číslo snímku 5">
            <a:extLst/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F171F3-AC6A-4BFC-8638-D8209F065460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07005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zký text, široký graf či tabulka se zdroj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Lístek s linkou tmavě modrý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1" t="3281" r="49490" b="14879"/>
          <a:stretch>
            <a:fillRect/>
          </a:stretch>
        </p:blipFill>
        <p:spPr bwMode="auto">
          <a:xfrm flipH="1">
            <a:off x="6289675" y="2033588"/>
            <a:ext cx="525463" cy="1122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ástupný symbol pro obsah 4"/>
          <p:cNvSpPr>
            <a:spLocks noGrp="1"/>
          </p:cNvSpPr>
          <p:nvPr>
            <p:ph sz="quarter" idx="15"/>
          </p:nvPr>
        </p:nvSpPr>
        <p:spPr>
          <a:xfrm>
            <a:off x="7239600" y="1979612"/>
            <a:ext cx="15897600" cy="10479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9200" y="1980000"/>
            <a:ext cx="4968000" cy="1980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14"/>
          </p:nvPr>
        </p:nvSpPr>
        <p:spPr>
          <a:xfrm>
            <a:off x="1249200" y="4248000"/>
            <a:ext cx="4968000" cy="82107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200" cap="none" baseline="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Zástupný symbol pro text 13"/>
          <p:cNvSpPr>
            <a:spLocks noGrp="1"/>
          </p:cNvSpPr>
          <p:nvPr>
            <p:ph type="body" sz="quarter" idx="25"/>
          </p:nvPr>
        </p:nvSpPr>
        <p:spPr>
          <a:xfrm>
            <a:off x="7239600" y="12903000"/>
            <a:ext cx="12960000" cy="432000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2800" b="0" i="1" cap="none" baseline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text 5">
            <a:extLst/>
          </p:cNvPr>
          <p:cNvSpPr>
            <a:spLocks noGrp="1"/>
          </p:cNvSpPr>
          <p:nvPr>
            <p:ph type="body" sz="quarter" idx="26"/>
          </p:nvPr>
        </p:nvSpPr>
        <p:spPr>
          <a:xfrm>
            <a:off x="20498400" y="1979810"/>
            <a:ext cx="432000" cy="432000"/>
          </a:xfrm>
          <a:solidFill>
            <a:schemeClr val="accent4"/>
          </a:solidFill>
        </p:spPr>
        <p:txBody>
          <a:bodyPr anchor="ctr" anchorCtr="1"/>
          <a:lstStyle>
            <a:lvl1pPr marL="0" indent="0">
              <a:spcBef>
                <a:spcPts val="0"/>
              </a:spcBef>
              <a:buFontTx/>
              <a:buNone/>
              <a:defRPr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0" name="Zástupný symbol pro text 5">
            <a:extLst/>
          </p:cNvPr>
          <p:cNvSpPr>
            <a:spLocks noGrp="1"/>
          </p:cNvSpPr>
          <p:nvPr>
            <p:ph type="body" sz="quarter" idx="27"/>
          </p:nvPr>
        </p:nvSpPr>
        <p:spPr>
          <a:xfrm>
            <a:off x="20498400" y="3148010"/>
            <a:ext cx="432000" cy="432000"/>
          </a:xfrm>
          <a:solidFill>
            <a:schemeClr val="accent3"/>
          </a:solidFill>
        </p:spPr>
        <p:txBody>
          <a:bodyPr anchor="ctr" anchorCtr="1"/>
          <a:lstStyle>
            <a:lvl1pPr marL="0" indent="0">
              <a:spcBef>
                <a:spcPts val="0"/>
              </a:spcBef>
              <a:buFontTx/>
              <a:buNone/>
              <a:defRPr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1" name="Zástupný symbol pro text 5">
            <a:extLst/>
          </p:cNvPr>
          <p:cNvSpPr>
            <a:spLocks noGrp="1"/>
          </p:cNvSpPr>
          <p:nvPr>
            <p:ph type="body" sz="quarter" idx="28"/>
          </p:nvPr>
        </p:nvSpPr>
        <p:spPr>
          <a:xfrm>
            <a:off x="20498400" y="2563910"/>
            <a:ext cx="432000" cy="432000"/>
          </a:xfrm>
          <a:solidFill>
            <a:schemeClr val="accent1"/>
          </a:solidFill>
        </p:spPr>
        <p:txBody>
          <a:bodyPr anchor="ctr" anchorCtr="1"/>
          <a:lstStyle>
            <a:lvl1pPr marL="0" indent="0">
              <a:spcBef>
                <a:spcPts val="0"/>
              </a:spcBef>
              <a:buFontTx/>
              <a:buNone/>
              <a:defRPr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2" name="Zástupný symbol pro text 13">
            <a:extLst/>
          </p:cNvPr>
          <p:cNvSpPr>
            <a:spLocks noGrp="1"/>
          </p:cNvSpPr>
          <p:nvPr>
            <p:ph type="body" sz="quarter" idx="18"/>
          </p:nvPr>
        </p:nvSpPr>
        <p:spPr>
          <a:xfrm>
            <a:off x="21074400" y="2012154"/>
            <a:ext cx="2062800" cy="4320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200" b="0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3" name="Zástupný symbol pro text 13">
            <a:extLst/>
          </p:cNvPr>
          <p:cNvSpPr>
            <a:spLocks noGrp="1"/>
          </p:cNvSpPr>
          <p:nvPr>
            <p:ph type="body" sz="quarter" idx="29"/>
          </p:nvPr>
        </p:nvSpPr>
        <p:spPr>
          <a:xfrm>
            <a:off x="21074400" y="2563200"/>
            <a:ext cx="2062800" cy="4320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200" b="0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5" name="Zástupný symbol pro text 13">
            <a:extLst/>
          </p:cNvPr>
          <p:cNvSpPr>
            <a:spLocks noGrp="1"/>
          </p:cNvSpPr>
          <p:nvPr>
            <p:ph type="body" sz="quarter" idx="30"/>
          </p:nvPr>
        </p:nvSpPr>
        <p:spPr>
          <a:xfrm>
            <a:off x="21074400" y="3146400"/>
            <a:ext cx="2062800" cy="4320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200" b="0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6" name="Zástupný symbol pro text 13">
            <a:extLst/>
          </p:cNvPr>
          <p:cNvSpPr>
            <a:spLocks noGrp="1"/>
          </p:cNvSpPr>
          <p:nvPr>
            <p:ph type="body" sz="quarter" idx="31"/>
          </p:nvPr>
        </p:nvSpPr>
        <p:spPr>
          <a:xfrm>
            <a:off x="15678150" y="2012154"/>
            <a:ext cx="4140000" cy="1566246"/>
          </a:xfrm>
        </p:spPr>
        <p:txBody>
          <a:bodyPr anchor="ctr">
            <a:normAutofit/>
          </a:bodyPr>
          <a:lstStyle>
            <a:lvl1pPr marL="0" indent="0" algn="r">
              <a:spcBef>
                <a:spcPts val="0"/>
              </a:spcBef>
              <a:buFontTx/>
              <a:buNone/>
              <a:defRPr sz="3200" b="0" cap="all" baseline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8" name="Zástupný symbol pro číslo snímku 19">
            <a:extLst/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043A4F-8B24-4AF6-B7CB-502EA36CBDAB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71522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zký obrázek, data, číslovan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Přímá spojnice 13"/>
          <p:cNvCxnSpPr>
            <a:cxnSpLocks/>
          </p:cNvCxnSpPr>
          <p:nvPr userDrawn="1"/>
        </p:nvCxnSpPr>
        <p:spPr>
          <a:xfrm>
            <a:off x="11850688" y="1979613"/>
            <a:ext cx="0" cy="11279187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Lístek s linkou tmavě modrý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1" t="3281" r="49490" b="3264"/>
          <a:stretch>
            <a:fillRect/>
          </a:stretch>
        </p:blipFill>
        <p:spPr bwMode="auto">
          <a:xfrm>
            <a:off x="6704013" y="449263"/>
            <a:ext cx="527050" cy="1281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93600" y="1980000"/>
            <a:ext cx="10443600" cy="1260000"/>
          </a:xfrm>
        </p:spPr>
        <p:txBody>
          <a:bodyPr anchor="b"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3"/>
          </p:nvPr>
        </p:nvSpPr>
        <p:spPr>
          <a:xfrm>
            <a:off x="457200" y="457200"/>
            <a:ext cx="5835600" cy="12801600"/>
          </a:xfrm>
        </p:spPr>
        <p:txBody>
          <a:bodyPr rtlCol="0">
            <a:normAutofit/>
          </a:bodyPr>
          <a:lstStyle/>
          <a:p>
            <a:pPr lvl="0"/>
            <a:r>
              <a:rPr lang="cs-CZ" noProof="0" dirty="0" smtClean="0"/>
              <a:t>Kliknutím na ikonu přidáte obrázek.</a:t>
            </a:r>
            <a:endParaRPr lang="cs-CZ" noProof="0" dirty="0"/>
          </a:p>
        </p:txBody>
      </p:sp>
      <p:sp>
        <p:nvSpPr>
          <p:cNvPr id="12" name="Zástupný symbol pro text 13"/>
          <p:cNvSpPr>
            <a:spLocks noGrp="1"/>
          </p:cNvSpPr>
          <p:nvPr>
            <p:ph type="body" sz="quarter" idx="19"/>
          </p:nvPr>
        </p:nvSpPr>
        <p:spPr>
          <a:xfrm>
            <a:off x="12693600" y="3420000"/>
            <a:ext cx="10443600" cy="2412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800" cap="none" baseline="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7" name="Zástupný symbol pro text 13"/>
          <p:cNvSpPr>
            <a:spLocks noGrp="1"/>
          </p:cNvSpPr>
          <p:nvPr>
            <p:ph type="body" sz="quarter" idx="17"/>
          </p:nvPr>
        </p:nvSpPr>
        <p:spPr>
          <a:xfrm>
            <a:off x="7272000" y="1980000"/>
            <a:ext cx="4068000" cy="12600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48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0" name="Zástupný symbol pro text 13"/>
          <p:cNvSpPr>
            <a:spLocks noGrp="1"/>
          </p:cNvSpPr>
          <p:nvPr>
            <p:ph type="body" sz="quarter" idx="23"/>
          </p:nvPr>
        </p:nvSpPr>
        <p:spPr>
          <a:xfrm>
            <a:off x="7239600" y="4248000"/>
            <a:ext cx="4068000" cy="129600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9200" b="1" cap="none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3" name="Zástupný symbol pro text 13"/>
          <p:cNvSpPr>
            <a:spLocks noGrp="1"/>
          </p:cNvSpPr>
          <p:nvPr>
            <p:ph type="body" sz="quarter" idx="24"/>
          </p:nvPr>
        </p:nvSpPr>
        <p:spPr>
          <a:xfrm>
            <a:off x="7239600" y="5652000"/>
            <a:ext cx="4068000" cy="972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3600" b="0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5" name="Zástupný symbol pro text 13"/>
          <p:cNvSpPr>
            <a:spLocks noGrp="1"/>
          </p:cNvSpPr>
          <p:nvPr>
            <p:ph type="body" sz="quarter" idx="25"/>
          </p:nvPr>
        </p:nvSpPr>
        <p:spPr>
          <a:xfrm>
            <a:off x="7239600" y="7010250"/>
            <a:ext cx="4068000" cy="129600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9200" b="1" cap="none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6" name="Zástupný symbol pro text 13"/>
          <p:cNvSpPr>
            <a:spLocks noGrp="1"/>
          </p:cNvSpPr>
          <p:nvPr>
            <p:ph type="body" sz="quarter" idx="26"/>
          </p:nvPr>
        </p:nvSpPr>
        <p:spPr>
          <a:xfrm>
            <a:off x="7239600" y="8424000"/>
            <a:ext cx="4068000" cy="972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3600" b="0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8" name="Zástupný symbol pro text 13"/>
          <p:cNvSpPr>
            <a:spLocks noGrp="1"/>
          </p:cNvSpPr>
          <p:nvPr>
            <p:ph type="body" sz="quarter" idx="27"/>
          </p:nvPr>
        </p:nvSpPr>
        <p:spPr>
          <a:xfrm>
            <a:off x="7239600" y="9772500"/>
            <a:ext cx="4068000" cy="129600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9200" b="1" cap="none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9" name="Zástupný symbol pro text 13"/>
          <p:cNvSpPr>
            <a:spLocks noGrp="1"/>
          </p:cNvSpPr>
          <p:nvPr>
            <p:ph type="body" sz="quarter" idx="28"/>
          </p:nvPr>
        </p:nvSpPr>
        <p:spPr>
          <a:xfrm>
            <a:off x="7239600" y="11160000"/>
            <a:ext cx="4068000" cy="972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3600" b="0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29"/>
          </p:nvPr>
        </p:nvSpPr>
        <p:spPr>
          <a:xfrm>
            <a:off x="12693600" y="5954400"/>
            <a:ext cx="10443600" cy="6484950"/>
          </a:xfrm>
        </p:spPr>
        <p:txBody>
          <a:bodyPr/>
          <a:lstStyle>
            <a:lvl1pPr marL="504000" indent="-504000">
              <a:buFont typeface="+mj-lt"/>
              <a:buAutoNum type="arabicPeriod"/>
              <a:defRPr cap="all" baseline="0">
                <a:solidFill>
                  <a:schemeClr val="accent2"/>
                </a:solidFill>
              </a:defRPr>
            </a:lvl1pPr>
            <a:lvl2pPr marL="504000" indent="0">
              <a:buFontTx/>
              <a:buNone/>
              <a:defRPr/>
            </a:lvl2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71FAC-11A2-486E-984D-9706C2AE2A33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15973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18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49363" y="1979613"/>
            <a:ext cx="21888450" cy="122396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49363" y="3240088"/>
            <a:ext cx="21888450" cy="922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Upravte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  <a:endParaRPr lang="en-US" altLang="cs-CZ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49363" y="12827000"/>
            <a:ext cx="2879725" cy="4318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2400">
                <a:solidFill>
                  <a:srgbClr val="C6C6C6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41FAE35-B681-4252-81F7-5DDC13E3F710}" type="datetimeFigureOut">
              <a:rPr lang="cs-CZ"/>
              <a:pPr>
                <a:defRPr/>
              </a:pPr>
              <a:t>17.05.2024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29088" y="12827000"/>
            <a:ext cx="16127412" cy="4318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2400">
                <a:solidFill>
                  <a:srgbClr val="C6C6C6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256500" y="12827000"/>
            <a:ext cx="2881313" cy="4318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2400">
                <a:solidFill>
                  <a:srgbClr val="C6C6C6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9620504-BAB6-4DBA-9EF5-E22917D1B94F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cxnSp>
        <p:nvCxnSpPr>
          <p:cNvPr id="9" name="Vodítko vertik. 4" hidden="1">
            <a:extLst/>
          </p:cNvPr>
          <p:cNvCxnSpPr/>
          <p:nvPr/>
        </p:nvCxnSpPr>
        <p:spPr>
          <a:xfrm>
            <a:off x="23929975" y="0"/>
            <a:ext cx="0" cy="13716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Vodítko vertik. 3" hidden="1">
            <a:extLst/>
          </p:cNvPr>
          <p:cNvCxnSpPr/>
          <p:nvPr/>
        </p:nvCxnSpPr>
        <p:spPr>
          <a:xfrm>
            <a:off x="23137813" y="0"/>
            <a:ext cx="0" cy="13716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Vodítko vertik. 2" hidden="1">
            <a:extLst/>
          </p:cNvPr>
          <p:cNvCxnSpPr/>
          <p:nvPr/>
        </p:nvCxnSpPr>
        <p:spPr>
          <a:xfrm>
            <a:off x="1249363" y="0"/>
            <a:ext cx="0" cy="13716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Vodítko vertik. 1" hidden="1">
            <a:extLst/>
          </p:cNvPr>
          <p:cNvCxnSpPr/>
          <p:nvPr/>
        </p:nvCxnSpPr>
        <p:spPr>
          <a:xfrm>
            <a:off x="457200" y="0"/>
            <a:ext cx="0" cy="13716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Vodítko horiz. 5" hidden="1">
            <a:extLst/>
          </p:cNvPr>
          <p:cNvCxnSpPr/>
          <p:nvPr/>
        </p:nvCxnSpPr>
        <p:spPr>
          <a:xfrm>
            <a:off x="0" y="13258800"/>
            <a:ext cx="243871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Vodítko horiz. 4" hidden="1">
            <a:extLst/>
          </p:cNvPr>
          <p:cNvCxnSpPr/>
          <p:nvPr/>
        </p:nvCxnSpPr>
        <p:spPr>
          <a:xfrm>
            <a:off x="0" y="12466638"/>
            <a:ext cx="243871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Vodítko horiz. 3" hidden="1">
            <a:extLst/>
          </p:cNvPr>
          <p:cNvCxnSpPr/>
          <p:nvPr/>
        </p:nvCxnSpPr>
        <p:spPr>
          <a:xfrm>
            <a:off x="0" y="3240088"/>
            <a:ext cx="243871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Vodítko horiz. 2" hidden="1">
            <a:extLst/>
          </p:cNvPr>
          <p:cNvCxnSpPr/>
          <p:nvPr/>
        </p:nvCxnSpPr>
        <p:spPr>
          <a:xfrm>
            <a:off x="0" y="1979613"/>
            <a:ext cx="243871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Vodítko horiz. 1" hidden="1">
            <a:extLst/>
          </p:cNvPr>
          <p:cNvCxnSpPr/>
          <p:nvPr/>
        </p:nvCxnSpPr>
        <p:spPr>
          <a:xfrm>
            <a:off x="0" y="457200"/>
            <a:ext cx="243871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6125" r:id="rId1"/>
    <p:sldLayoutId id="2147486126" r:id="rId2"/>
    <p:sldLayoutId id="2147486127" r:id="rId3"/>
    <p:sldLayoutId id="2147486128" r:id="rId4"/>
    <p:sldLayoutId id="2147486129" r:id="rId5"/>
    <p:sldLayoutId id="2147486130" r:id="rId6"/>
    <p:sldLayoutId id="2147486131" r:id="rId7"/>
    <p:sldLayoutId id="2147486132" r:id="rId8"/>
    <p:sldLayoutId id="2147486133" r:id="rId9"/>
    <p:sldLayoutId id="2147486134" r:id="rId10"/>
    <p:sldLayoutId id="2147486135" r:id="rId11"/>
    <p:sldLayoutId id="2147486136" r:id="rId12"/>
    <p:sldLayoutId id="2147486137" r:id="rId13"/>
    <p:sldLayoutId id="2147486138" r:id="rId14"/>
    <p:sldLayoutId id="2147486139" r:id="rId15"/>
    <p:sldLayoutId id="2147486155" r:id="rId16"/>
  </p:sldLayoutIdLst>
  <p:txStyles>
    <p:titleStyle>
      <a:lvl1pPr algn="l" defTabSz="1828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 b="1" kern="1200" cap="all">
          <a:solidFill>
            <a:schemeClr val="accent1"/>
          </a:solidFill>
          <a:latin typeface="+mj-lt"/>
          <a:ea typeface="+mj-ea"/>
          <a:cs typeface="+mj-cs"/>
        </a:defRPr>
      </a:lvl1pPr>
      <a:lvl2pPr algn="l" defTabSz="1828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accent1"/>
          </a:solidFill>
          <a:latin typeface="Gill Sans MT" pitchFamily="34" charset="-18"/>
        </a:defRPr>
      </a:lvl2pPr>
      <a:lvl3pPr algn="l" defTabSz="1828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accent1"/>
          </a:solidFill>
          <a:latin typeface="Gill Sans MT" pitchFamily="34" charset="-18"/>
        </a:defRPr>
      </a:lvl3pPr>
      <a:lvl4pPr algn="l" defTabSz="1828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accent1"/>
          </a:solidFill>
          <a:latin typeface="Gill Sans MT" pitchFamily="34" charset="-18"/>
        </a:defRPr>
      </a:lvl4pPr>
      <a:lvl5pPr algn="l" defTabSz="1828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accent1"/>
          </a:solidFill>
          <a:latin typeface="Gill Sans MT" pitchFamily="34" charset="-18"/>
        </a:defRPr>
      </a:lvl5pPr>
      <a:lvl6pPr marL="457200" algn="l" defTabSz="1828800" rtl="0" fontAlgn="base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accent1"/>
          </a:solidFill>
          <a:latin typeface="Gill Sans MT" pitchFamily="34" charset="-18"/>
        </a:defRPr>
      </a:lvl6pPr>
      <a:lvl7pPr marL="914400" algn="l" defTabSz="1828800" rtl="0" fontAlgn="base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accent1"/>
          </a:solidFill>
          <a:latin typeface="Gill Sans MT" pitchFamily="34" charset="-18"/>
        </a:defRPr>
      </a:lvl7pPr>
      <a:lvl8pPr marL="1371600" algn="l" defTabSz="1828800" rtl="0" fontAlgn="base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accent1"/>
          </a:solidFill>
          <a:latin typeface="Gill Sans MT" pitchFamily="34" charset="-18"/>
        </a:defRPr>
      </a:lvl8pPr>
      <a:lvl9pPr marL="1828800" algn="l" defTabSz="1828800" rtl="0" fontAlgn="base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accent1"/>
          </a:solidFill>
          <a:latin typeface="Gill Sans MT" pitchFamily="34" charset="-18"/>
        </a:defRPr>
      </a:lvl9pPr>
    </p:titleStyle>
    <p:bodyStyle>
      <a:lvl1pPr marL="358775" indent="-358775" algn="l" defTabSz="1828800" rtl="0" eaLnBrk="0" fontAlgn="base" hangingPunct="0">
        <a:lnSpc>
          <a:spcPct val="90000"/>
        </a:lnSpc>
        <a:spcBef>
          <a:spcPts val="2000"/>
        </a:spcBef>
        <a:spcAft>
          <a:spcPct val="0"/>
        </a:spcAft>
        <a:buClr>
          <a:schemeClr val="accent2"/>
        </a:buClr>
        <a:buBlip>
          <a:blip r:embed="rId18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19138" indent="-358775" algn="l" defTabSz="182880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chemeClr val="accent2"/>
        </a:buClr>
        <a:buBlip>
          <a:blip r:embed="rId18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079500" indent="-358775" algn="l" defTabSz="182880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chemeClr val="accent2"/>
        </a:buClr>
        <a:buBlip>
          <a:blip r:embed="rId18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439863" indent="-358775" algn="l" defTabSz="182880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chemeClr val="accent2"/>
        </a:buClr>
        <a:buBlip>
          <a:blip r:embed="rId18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798638" indent="-358775" algn="l" defTabSz="182880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chemeClr val="accent2"/>
        </a:buClr>
        <a:buBlip>
          <a:blip r:embed="rId18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49363" y="1979613"/>
            <a:ext cx="21888450" cy="122396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49363" y="3240088"/>
            <a:ext cx="21888450" cy="922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Upravte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  <a:endParaRPr lang="en-US" altLang="cs-CZ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49363" y="12827000"/>
            <a:ext cx="2879725" cy="4318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2400">
                <a:solidFill>
                  <a:srgbClr val="C6C6C6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2256C63-D880-4C7E-8ED4-5CC4CA7E4D7A}" type="datetimeFigureOut">
              <a:rPr lang="cs-CZ"/>
              <a:pPr>
                <a:defRPr/>
              </a:pPr>
              <a:t>17.05.2024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29088" y="12827000"/>
            <a:ext cx="16127412" cy="4318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2400">
                <a:solidFill>
                  <a:srgbClr val="C6C6C6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256500" y="12827000"/>
            <a:ext cx="2881313" cy="4318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2400">
                <a:solidFill>
                  <a:srgbClr val="C6C6C6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066CB28-CDBF-4248-A10C-EA6704B60E3D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cxnSp>
        <p:nvCxnSpPr>
          <p:cNvPr id="9" name="Vodítko vertik. 4" hidden="1">
            <a:extLst/>
          </p:cNvPr>
          <p:cNvCxnSpPr/>
          <p:nvPr/>
        </p:nvCxnSpPr>
        <p:spPr>
          <a:xfrm>
            <a:off x="23929975" y="0"/>
            <a:ext cx="0" cy="13716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Vodítko vertik. 3" hidden="1">
            <a:extLst/>
          </p:cNvPr>
          <p:cNvCxnSpPr/>
          <p:nvPr/>
        </p:nvCxnSpPr>
        <p:spPr>
          <a:xfrm>
            <a:off x="23137813" y="0"/>
            <a:ext cx="0" cy="13716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Vodítko vertik. 2" hidden="1">
            <a:extLst/>
          </p:cNvPr>
          <p:cNvCxnSpPr/>
          <p:nvPr/>
        </p:nvCxnSpPr>
        <p:spPr>
          <a:xfrm>
            <a:off x="1249363" y="0"/>
            <a:ext cx="0" cy="13716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Vodítko vertik. 1" hidden="1">
            <a:extLst/>
          </p:cNvPr>
          <p:cNvCxnSpPr/>
          <p:nvPr/>
        </p:nvCxnSpPr>
        <p:spPr>
          <a:xfrm>
            <a:off x="457200" y="0"/>
            <a:ext cx="0" cy="13716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Vodítko horiz. 5" hidden="1">
            <a:extLst/>
          </p:cNvPr>
          <p:cNvCxnSpPr/>
          <p:nvPr/>
        </p:nvCxnSpPr>
        <p:spPr>
          <a:xfrm>
            <a:off x="0" y="13258800"/>
            <a:ext cx="243871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Vodítko horiz. 4" hidden="1">
            <a:extLst/>
          </p:cNvPr>
          <p:cNvCxnSpPr/>
          <p:nvPr/>
        </p:nvCxnSpPr>
        <p:spPr>
          <a:xfrm>
            <a:off x="0" y="12466638"/>
            <a:ext cx="243871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Vodítko horiz. 3" hidden="1">
            <a:extLst/>
          </p:cNvPr>
          <p:cNvCxnSpPr/>
          <p:nvPr/>
        </p:nvCxnSpPr>
        <p:spPr>
          <a:xfrm>
            <a:off x="0" y="3240088"/>
            <a:ext cx="243871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Vodítko horiz. 2" hidden="1">
            <a:extLst/>
          </p:cNvPr>
          <p:cNvCxnSpPr/>
          <p:nvPr/>
        </p:nvCxnSpPr>
        <p:spPr>
          <a:xfrm>
            <a:off x="0" y="1979613"/>
            <a:ext cx="243871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Vodítko horiz. 1" hidden="1">
            <a:extLst/>
          </p:cNvPr>
          <p:cNvCxnSpPr/>
          <p:nvPr/>
        </p:nvCxnSpPr>
        <p:spPr>
          <a:xfrm>
            <a:off x="0" y="457200"/>
            <a:ext cx="243871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6140" r:id="rId1"/>
    <p:sldLayoutId id="2147486141" r:id="rId2"/>
    <p:sldLayoutId id="2147486142" r:id="rId3"/>
    <p:sldLayoutId id="2147486143" r:id="rId4"/>
    <p:sldLayoutId id="2147486144" r:id="rId5"/>
    <p:sldLayoutId id="2147486145" r:id="rId6"/>
    <p:sldLayoutId id="2147486146" r:id="rId7"/>
    <p:sldLayoutId id="2147486147" r:id="rId8"/>
    <p:sldLayoutId id="2147486148" r:id="rId9"/>
    <p:sldLayoutId id="2147486149" r:id="rId10"/>
    <p:sldLayoutId id="2147486150" r:id="rId11"/>
    <p:sldLayoutId id="2147486151" r:id="rId12"/>
    <p:sldLayoutId id="2147486152" r:id="rId13"/>
    <p:sldLayoutId id="2147486153" r:id="rId14"/>
    <p:sldLayoutId id="2147486154" r:id="rId15"/>
  </p:sldLayoutIdLst>
  <p:txStyles>
    <p:titleStyle>
      <a:lvl1pPr algn="l" defTabSz="1828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 b="1" kern="1200" cap="all">
          <a:solidFill>
            <a:schemeClr val="accent1"/>
          </a:solidFill>
          <a:latin typeface="+mj-lt"/>
          <a:ea typeface="+mj-ea"/>
          <a:cs typeface="+mj-cs"/>
        </a:defRPr>
      </a:lvl1pPr>
      <a:lvl2pPr algn="l" defTabSz="1828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accent1"/>
          </a:solidFill>
          <a:latin typeface="Gill Sans MT" pitchFamily="34" charset="-18"/>
        </a:defRPr>
      </a:lvl2pPr>
      <a:lvl3pPr algn="l" defTabSz="1828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accent1"/>
          </a:solidFill>
          <a:latin typeface="Gill Sans MT" pitchFamily="34" charset="-18"/>
        </a:defRPr>
      </a:lvl3pPr>
      <a:lvl4pPr algn="l" defTabSz="1828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accent1"/>
          </a:solidFill>
          <a:latin typeface="Gill Sans MT" pitchFamily="34" charset="-18"/>
        </a:defRPr>
      </a:lvl4pPr>
      <a:lvl5pPr algn="l" defTabSz="1828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accent1"/>
          </a:solidFill>
          <a:latin typeface="Gill Sans MT" pitchFamily="34" charset="-18"/>
        </a:defRPr>
      </a:lvl5pPr>
      <a:lvl6pPr marL="457200" algn="l" defTabSz="1828800" rtl="0" fontAlgn="base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accent1"/>
          </a:solidFill>
          <a:latin typeface="Gill Sans MT" pitchFamily="34" charset="-18"/>
        </a:defRPr>
      </a:lvl6pPr>
      <a:lvl7pPr marL="914400" algn="l" defTabSz="1828800" rtl="0" fontAlgn="base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accent1"/>
          </a:solidFill>
          <a:latin typeface="Gill Sans MT" pitchFamily="34" charset="-18"/>
        </a:defRPr>
      </a:lvl7pPr>
      <a:lvl8pPr marL="1371600" algn="l" defTabSz="1828800" rtl="0" fontAlgn="base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accent1"/>
          </a:solidFill>
          <a:latin typeface="Gill Sans MT" pitchFamily="34" charset="-18"/>
        </a:defRPr>
      </a:lvl8pPr>
      <a:lvl9pPr marL="1828800" algn="l" defTabSz="1828800" rtl="0" fontAlgn="base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accent1"/>
          </a:solidFill>
          <a:latin typeface="Gill Sans MT" pitchFamily="34" charset="-18"/>
        </a:defRPr>
      </a:lvl9pPr>
    </p:titleStyle>
    <p:bodyStyle>
      <a:lvl1pPr marL="358775" indent="-358775" algn="l" defTabSz="1828800" rtl="0" eaLnBrk="0" fontAlgn="base" hangingPunct="0">
        <a:lnSpc>
          <a:spcPct val="90000"/>
        </a:lnSpc>
        <a:spcBef>
          <a:spcPts val="2000"/>
        </a:spcBef>
        <a:spcAft>
          <a:spcPct val="0"/>
        </a:spcAft>
        <a:buClr>
          <a:schemeClr val="accent2"/>
        </a:buClr>
        <a:buBlip>
          <a:blip r:embed="rId17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19138" indent="-358775" algn="l" defTabSz="182880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chemeClr val="accent2"/>
        </a:buClr>
        <a:buBlip>
          <a:blip r:embed="rId17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079500" indent="-358775" algn="l" defTabSz="182880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chemeClr val="accent2"/>
        </a:buClr>
        <a:buBlip>
          <a:blip r:embed="rId17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439863" indent="-358775" algn="l" defTabSz="182880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chemeClr val="accent2"/>
        </a:buClr>
        <a:buBlip>
          <a:blip r:embed="rId17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798638" indent="-358775" algn="l" defTabSz="182880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chemeClr val="accent2"/>
        </a:buClr>
        <a:buBlip>
          <a:blip r:embed="rId17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5.JP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Zástupný symbol obrázku 33"/>
          <p:cNvPicPr>
            <a:picLocks noGrp="1" noChangeAspect="1"/>
          </p:cNvPicPr>
          <p:nvPr>
            <p:ph type="pic"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" y="320675"/>
            <a:ext cx="22402800" cy="12865299"/>
          </a:xfrm>
        </p:spPr>
      </p:pic>
      <p:sp>
        <p:nvSpPr>
          <p:cNvPr id="50179" name="Zástupný symbol pro text 6"/>
          <p:cNvSpPr>
            <a:spLocks noGrp="1"/>
          </p:cNvSpPr>
          <p:nvPr>
            <p:ph type="body" sz="quarter" idx="12"/>
          </p:nvPr>
        </p:nvSpPr>
        <p:spPr>
          <a:xfrm>
            <a:off x="670560" y="10881360"/>
            <a:ext cx="23022877" cy="2304614"/>
          </a:xfrm>
          <a:solidFill>
            <a:srgbClr val="FFFFFF">
              <a:alpha val="85097"/>
            </a:srgbClr>
          </a:solidFill>
        </p:spPr>
        <p:txBody>
          <a:bodyPr/>
          <a:lstStyle/>
          <a:p>
            <a:pPr eaLnBrk="1" hangingPunct="1"/>
            <a:r>
              <a:rPr lang="cs-CZ" altLang="cs-CZ" dirty="0" smtClean="0"/>
              <a:t> </a:t>
            </a:r>
          </a:p>
        </p:txBody>
      </p:sp>
      <p:sp>
        <p:nvSpPr>
          <p:cNvPr id="25" name="Podnadpis snímku"/>
          <p:cNvSpPr>
            <a:spLocks noGrp="1"/>
          </p:cNvSpPr>
          <p:nvPr>
            <p:ph type="subTitle" idx="1"/>
          </p:nvPr>
        </p:nvSpPr>
        <p:spPr>
          <a:xfrm>
            <a:off x="4425314" y="11066929"/>
            <a:ext cx="18325924" cy="1790234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200" cap="none" dirty="0">
                <a:solidFill>
                  <a:srgbClr val="0070C0"/>
                </a:solidFill>
              </a:rPr>
              <a:t>Novela  vyhlášky  č. 428/2001 Sb. , kterou se provádí zákon č. 274/2001 Sb. </a:t>
            </a:r>
            <a:br>
              <a:rPr lang="cs-CZ" sz="3200" cap="none" dirty="0">
                <a:solidFill>
                  <a:srgbClr val="0070C0"/>
                </a:solidFill>
              </a:rPr>
            </a:br>
            <a:r>
              <a:rPr lang="cs-CZ" sz="3200" cap="none" dirty="0">
                <a:solidFill>
                  <a:srgbClr val="0070C0"/>
                </a:solidFill>
              </a:rPr>
              <a:t>o vodovodech a kanalizacích – vyhláška č. </a:t>
            </a:r>
            <a:r>
              <a:rPr lang="cs-CZ" sz="3200" cap="none" dirty="0" smtClean="0">
                <a:solidFill>
                  <a:srgbClr val="0070C0"/>
                </a:solidFill>
              </a:rPr>
              <a:t>256/2023 </a:t>
            </a:r>
            <a:r>
              <a:rPr lang="cs-CZ" sz="3200" cap="none" dirty="0">
                <a:solidFill>
                  <a:srgbClr val="0070C0"/>
                </a:solidFill>
              </a:rPr>
              <a:t>Sb</a:t>
            </a:r>
            <a:r>
              <a:rPr lang="cs-CZ" sz="3200" cap="none" dirty="0" smtClean="0">
                <a:solidFill>
                  <a:srgbClr val="0070C0"/>
                </a:solidFill>
              </a:rPr>
              <a:t>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cs-CZ" sz="3200" cap="none" dirty="0">
              <a:solidFill>
                <a:srgbClr val="0070C0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cap="none" dirty="0" smtClean="0"/>
              <a:t>Ing. Věra Bogdanova, odbor regulace oboru vodovodů a kanalizací</a:t>
            </a:r>
          </a:p>
        </p:txBody>
      </p:sp>
      <p:sp>
        <p:nvSpPr>
          <p:cNvPr id="24" name="Nadpis snímku"/>
          <p:cNvSpPr>
            <a:spLocks noGrp="1"/>
          </p:cNvSpPr>
          <p:nvPr>
            <p:ph type="ctrTitle"/>
          </p:nvPr>
        </p:nvSpPr>
        <p:spPr>
          <a:xfrm>
            <a:off x="2103274" y="1545908"/>
            <a:ext cx="20647964" cy="1630362"/>
          </a:xfrm>
        </p:spPr>
        <p:txBody>
          <a:bodyPr/>
          <a:lstStyle/>
          <a:p>
            <a:pPr eaLnBrk="1" fontAlgn="auto" hangingPunct="1">
              <a:lnSpc>
                <a:spcPts val="6400"/>
              </a:lnSpc>
              <a:spcAft>
                <a:spcPts val="0"/>
              </a:spcAft>
              <a:defRPr/>
            </a:pPr>
            <a:r>
              <a:rPr lang="cs-CZ" sz="4400" cap="none" dirty="0" smtClean="0">
                <a:solidFill>
                  <a:srgbClr val="0070C0"/>
                </a:solidFill>
              </a:rPr>
              <a:t/>
            </a:r>
            <a:br>
              <a:rPr lang="cs-CZ" sz="4400" cap="none" dirty="0" smtClean="0">
                <a:solidFill>
                  <a:srgbClr val="0070C0"/>
                </a:solidFill>
              </a:rPr>
            </a:br>
            <a:endParaRPr lang="cs-CZ" sz="4400" cap="none" dirty="0">
              <a:solidFill>
                <a:srgbClr val="0070C0"/>
              </a:solidFill>
            </a:endParaRPr>
          </a:p>
        </p:txBody>
      </p:sp>
      <p:pic>
        <p:nvPicPr>
          <p:cNvPr id="50182" name="Logo MZe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75" y="11183938"/>
            <a:ext cx="3133725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Zvuk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3561675" y="12890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>
          <a:xfrm>
            <a:off x="937915" y="2116805"/>
            <a:ext cx="4968001" cy="1048949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828525"/>
            <a:endParaRPr lang="cs-CZ" dirty="0">
              <a:solidFill>
                <a:srgbClr val="29B4E9"/>
              </a:solidFill>
              <a:latin typeface="Gill Sans MT" panose="020B0502020104020203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7136780" y="3093274"/>
            <a:ext cx="16861140" cy="100027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34166" lvl="1" indent="-514274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cs-CZ" sz="3600" dirty="0" smtClean="0">
                <a:solidFill>
                  <a:srgbClr val="7030A0"/>
                </a:solidFill>
              </a:rPr>
              <a:t>Stanovení adekvátní roční potřeby peněžních prostředků (reprodukční odpis), </a:t>
            </a:r>
          </a:p>
          <a:p>
            <a:pPr marL="719892" lvl="1">
              <a:spcBef>
                <a:spcPts val="0"/>
              </a:spcBef>
              <a:spcAft>
                <a:spcPts val="0"/>
              </a:spcAft>
            </a:pPr>
            <a:r>
              <a:rPr lang="cs-CZ" sz="3600" dirty="0" smtClean="0">
                <a:solidFill>
                  <a:srgbClr val="7030A0"/>
                </a:solidFill>
              </a:rPr>
              <a:t>		- do výpočtu roční potřeby se nezahrnuje vliv opotřebení</a:t>
            </a:r>
          </a:p>
          <a:p>
            <a:pPr marL="719892" lvl="1">
              <a:spcBef>
                <a:spcPts val="0"/>
              </a:spcBef>
              <a:spcAft>
                <a:spcPts val="0"/>
              </a:spcAft>
            </a:pPr>
            <a:endParaRPr lang="cs-CZ" sz="3600" dirty="0" smtClean="0">
              <a:solidFill>
                <a:srgbClr val="7030A0"/>
              </a:solidFill>
            </a:endParaRPr>
          </a:p>
          <a:p>
            <a:pPr marL="1234166" lvl="1" indent="-514274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cs-CZ" sz="3600" dirty="0">
                <a:solidFill>
                  <a:srgbClr val="7030A0"/>
                </a:solidFill>
              </a:rPr>
              <a:t>Odlišný způsob tvorby peněžních prostředků na obnovu je možný pouze na základě schválení </a:t>
            </a:r>
            <a:r>
              <a:rPr lang="cs-CZ" sz="3600" dirty="0" err="1">
                <a:solidFill>
                  <a:srgbClr val="7030A0"/>
                </a:solidFill>
              </a:rPr>
              <a:t>MZe</a:t>
            </a:r>
            <a:endParaRPr lang="cs-CZ" sz="3600" dirty="0">
              <a:solidFill>
                <a:srgbClr val="7030A0"/>
              </a:solidFill>
            </a:endParaRPr>
          </a:p>
          <a:p>
            <a:pPr marL="1234166" lvl="1" indent="-514274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cs-CZ" sz="3600" dirty="0">
              <a:solidFill>
                <a:srgbClr val="7030A0"/>
              </a:solidFill>
            </a:endParaRPr>
          </a:p>
          <a:p>
            <a:pPr marL="1234166" lvl="1" indent="-514274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cs-CZ" sz="3600" dirty="0" smtClean="0">
                <a:solidFill>
                  <a:srgbClr val="7030A0"/>
                </a:solidFill>
              </a:rPr>
              <a:t>Rezerva </a:t>
            </a:r>
            <a:r>
              <a:rPr lang="cs-CZ" sz="3600" dirty="0">
                <a:solidFill>
                  <a:srgbClr val="7030A0"/>
                </a:solidFill>
              </a:rPr>
              <a:t>– rozdíl mezi tvorbou a čerpáním </a:t>
            </a:r>
            <a:r>
              <a:rPr lang="cs-CZ" sz="3600" dirty="0" smtClean="0">
                <a:solidFill>
                  <a:srgbClr val="7030A0"/>
                </a:solidFill>
              </a:rPr>
              <a:t>peněžních prostředků na obnovu</a:t>
            </a:r>
          </a:p>
          <a:p>
            <a:pPr marL="719892" lvl="1">
              <a:spcBef>
                <a:spcPts val="0"/>
              </a:spcBef>
              <a:spcAft>
                <a:spcPts val="0"/>
              </a:spcAft>
            </a:pPr>
            <a:r>
              <a:rPr lang="cs-CZ" sz="3600" dirty="0">
                <a:solidFill>
                  <a:srgbClr val="7030A0"/>
                </a:solidFill>
              </a:rPr>
              <a:t>	</a:t>
            </a:r>
            <a:r>
              <a:rPr lang="cs-CZ" sz="3600" dirty="0" smtClean="0">
                <a:solidFill>
                  <a:srgbClr val="7030A0"/>
                </a:solidFill>
              </a:rPr>
              <a:t>	-  	vodného </a:t>
            </a:r>
            <a:r>
              <a:rPr lang="cs-CZ" sz="3600" dirty="0">
                <a:solidFill>
                  <a:srgbClr val="7030A0"/>
                </a:solidFill>
              </a:rPr>
              <a:t>a </a:t>
            </a:r>
            <a:r>
              <a:rPr lang="cs-CZ" sz="3600" dirty="0" smtClean="0">
                <a:solidFill>
                  <a:srgbClr val="7030A0"/>
                </a:solidFill>
              </a:rPr>
              <a:t>stočného, příp.  nájemného  </a:t>
            </a:r>
          </a:p>
          <a:p>
            <a:pPr marL="719892" lvl="1">
              <a:spcBef>
                <a:spcPts val="0"/>
              </a:spcBef>
              <a:spcAft>
                <a:spcPts val="0"/>
              </a:spcAft>
            </a:pPr>
            <a:r>
              <a:rPr lang="cs-CZ" sz="3600" dirty="0" smtClean="0">
                <a:solidFill>
                  <a:srgbClr val="7030A0"/>
                </a:solidFill>
              </a:rPr>
              <a:t>		- </a:t>
            </a:r>
            <a:r>
              <a:rPr lang="cs-CZ" sz="3600" dirty="0">
                <a:solidFill>
                  <a:srgbClr val="7030A0"/>
                </a:solidFill>
              </a:rPr>
              <a:t>	</a:t>
            </a:r>
            <a:r>
              <a:rPr lang="cs-CZ" sz="3600" dirty="0" smtClean="0">
                <a:solidFill>
                  <a:srgbClr val="7030A0"/>
                </a:solidFill>
              </a:rPr>
              <a:t>peněžní prostředky ostatní</a:t>
            </a:r>
          </a:p>
          <a:p>
            <a:pPr marL="719892" lvl="1">
              <a:spcBef>
                <a:spcPts val="0"/>
              </a:spcBef>
              <a:spcAft>
                <a:spcPts val="0"/>
              </a:spcAft>
            </a:pPr>
            <a:endParaRPr lang="cs-CZ" sz="3600" dirty="0">
              <a:solidFill>
                <a:srgbClr val="7030A0"/>
              </a:solidFill>
            </a:endParaRPr>
          </a:p>
          <a:p>
            <a:pPr marL="1177092" lvl="1" indent="-4572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cs-CZ" sz="3600" dirty="0" smtClean="0">
                <a:solidFill>
                  <a:srgbClr val="7030A0"/>
                </a:solidFill>
              </a:rPr>
              <a:t>Vykazování </a:t>
            </a:r>
            <a:r>
              <a:rPr lang="cs-CZ" sz="3600" dirty="0">
                <a:solidFill>
                  <a:srgbClr val="7030A0"/>
                </a:solidFill>
              </a:rPr>
              <a:t>– </a:t>
            </a:r>
            <a:r>
              <a:rPr lang="cs-CZ" sz="3600" dirty="0" smtClean="0">
                <a:solidFill>
                  <a:srgbClr val="7030A0"/>
                </a:solidFill>
              </a:rPr>
              <a:t>tvorba a čerpání v </a:t>
            </a:r>
            <a:r>
              <a:rPr lang="cs-CZ" sz="3600" dirty="0">
                <a:solidFill>
                  <a:srgbClr val="7030A0"/>
                </a:solidFill>
              </a:rPr>
              <a:t>rámci účetnictví na </a:t>
            </a:r>
            <a:r>
              <a:rPr lang="cs-CZ" sz="3600" dirty="0" smtClean="0">
                <a:solidFill>
                  <a:srgbClr val="7030A0"/>
                </a:solidFill>
              </a:rPr>
              <a:t>analytických účtech</a:t>
            </a:r>
          </a:p>
          <a:p>
            <a:pPr marL="719892" lvl="1">
              <a:spcBef>
                <a:spcPts val="0"/>
              </a:spcBef>
              <a:spcAft>
                <a:spcPts val="0"/>
              </a:spcAft>
            </a:pPr>
            <a:endParaRPr lang="cs-CZ" sz="3600" dirty="0">
              <a:solidFill>
                <a:srgbClr val="7030A0"/>
              </a:solidFill>
            </a:endParaRPr>
          </a:p>
          <a:p>
            <a:pPr marL="1177092" lvl="1" indent="-4572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cs-CZ" sz="3600" dirty="0" smtClean="0">
                <a:solidFill>
                  <a:srgbClr val="7030A0"/>
                </a:solidFill>
              </a:rPr>
              <a:t>Plátci DPH do tvorby a čerpání nezahrnují DPH</a:t>
            </a:r>
          </a:p>
          <a:p>
            <a:pPr marL="1177092" lvl="1" indent="-4572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cs-CZ" sz="3600" dirty="0">
              <a:solidFill>
                <a:srgbClr val="7030A0"/>
              </a:solidFill>
            </a:endParaRPr>
          </a:p>
          <a:p>
            <a:pPr marL="1177092" lvl="1" indent="-4572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cs-CZ" sz="3600" dirty="0" smtClean="0">
                <a:solidFill>
                  <a:srgbClr val="7030A0"/>
                </a:solidFill>
              </a:rPr>
              <a:t>Čerpání </a:t>
            </a:r>
            <a:r>
              <a:rPr lang="cs-CZ" sz="3600" dirty="0">
                <a:solidFill>
                  <a:srgbClr val="7030A0"/>
                </a:solidFill>
              </a:rPr>
              <a:t>pouze na obnovu </a:t>
            </a:r>
            <a:r>
              <a:rPr lang="cs-CZ" sz="3600" dirty="0" smtClean="0">
                <a:solidFill>
                  <a:srgbClr val="7030A0"/>
                </a:solidFill>
              </a:rPr>
              <a:t>VaK</a:t>
            </a:r>
            <a:endParaRPr lang="cs-CZ" sz="3600" dirty="0">
              <a:solidFill>
                <a:srgbClr val="7030A0"/>
              </a:solidFill>
            </a:endParaRPr>
          </a:p>
          <a:p>
            <a:pPr marL="1177092" lvl="1" indent="-4572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cs-CZ" sz="3600" dirty="0" smtClean="0">
              <a:solidFill>
                <a:srgbClr val="7030A0"/>
              </a:solidFill>
            </a:endParaRPr>
          </a:p>
          <a:p>
            <a:pPr marL="1177092" lvl="1" indent="-4572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cs-CZ" sz="3600" dirty="0" smtClean="0">
                <a:solidFill>
                  <a:srgbClr val="7030A0"/>
                </a:solidFill>
              </a:rPr>
              <a:t>Možnost </a:t>
            </a:r>
            <a:r>
              <a:rPr lang="cs-CZ" sz="3600" dirty="0">
                <a:solidFill>
                  <a:srgbClr val="7030A0"/>
                </a:solidFill>
              </a:rPr>
              <a:t>dočasné výpůjčky</a:t>
            </a:r>
          </a:p>
          <a:p>
            <a:pPr marL="1177092" lvl="1" indent="-4572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cs-CZ" sz="3200" dirty="0">
              <a:solidFill>
                <a:srgbClr val="7030A0"/>
              </a:solidFill>
            </a:endParaRPr>
          </a:p>
        </p:txBody>
      </p:sp>
      <p:sp>
        <p:nvSpPr>
          <p:cNvPr id="6" name="Nadpis 4"/>
          <p:cNvSpPr txBox="1">
            <a:spLocks/>
          </p:cNvSpPr>
          <p:nvPr/>
        </p:nvSpPr>
        <p:spPr>
          <a:xfrm>
            <a:off x="6364224" y="1242768"/>
            <a:ext cx="17990748" cy="87403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1828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 kern="1200" cap="all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defTabSz="1828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accent1"/>
                </a:solidFill>
                <a:latin typeface="Gill Sans MT" pitchFamily="34" charset="-18"/>
              </a:defRPr>
            </a:lvl2pPr>
            <a:lvl3pPr algn="l" defTabSz="1828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accent1"/>
                </a:solidFill>
                <a:latin typeface="Gill Sans MT" pitchFamily="34" charset="-18"/>
              </a:defRPr>
            </a:lvl3pPr>
            <a:lvl4pPr algn="l" defTabSz="1828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accent1"/>
                </a:solidFill>
                <a:latin typeface="Gill Sans MT" pitchFamily="34" charset="-18"/>
              </a:defRPr>
            </a:lvl4pPr>
            <a:lvl5pPr algn="l" defTabSz="1828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accent1"/>
                </a:solidFill>
                <a:latin typeface="Gill Sans MT" pitchFamily="34" charset="-18"/>
              </a:defRPr>
            </a:lvl5pPr>
            <a:lvl6pPr marL="457200" algn="l" defTabSz="1828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accent1"/>
                </a:solidFill>
                <a:latin typeface="Gill Sans MT" pitchFamily="34" charset="-18"/>
              </a:defRPr>
            </a:lvl6pPr>
            <a:lvl7pPr marL="914400" algn="l" defTabSz="1828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accent1"/>
                </a:solidFill>
                <a:latin typeface="Gill Sans MT" pitchFamily="34" charset="-18"/>
              </a:defRPr>
            </a:lvl7pPr>
            <a:lvl8pPr marL="1371600" algn="l" defTabSz="1828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accent1"/>
                </a:solidFill>
                <a:latin typeface="Gill Sans MT" pitchFamily="34" charset="-18"/>
              </a:defRPr>
            </a:lvl8pPr>
            <a:lvl9pPr marL="1828800" algn="l" defTabSz="1828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accent1"/>
                </a:solidFill>
                <a:latin typeface="Gill Sans MT" pitchFamily="34" charset="-18"/>
              </a:defRPr>
            </a:lvl9pPr>
          </a:lstStyle>
          <a:p>
            <a:endParaRPr lang="cs-CZ" sz="4400" cap="none" dirty="0">
              <a:solidFill>
                <a:srgbClr val="0070C0"/>
              </a:solidFill>
            </a:endParaRPr>
          </a:p>
        </p:txBody>
      </p:sp>
      <p:pic>
        <p:nvPicPr>
          <p:cNvPr id="25" name="Obrázek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15" y="2594251"/>
            <a:ext cx="5426309" cy="10058400"/>
          </a:xfrm>
          <a:prstGeom prst="rect">
            <a:avLst/>
          </a:prstGeom>
        </p:spPr>
      </p:pic>
      <p:sp>
        <p:nvSpPr>
          <p:cNvPr id="7" name="Nadpis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1249363" y="1242768"/>
            <a:ext cx="21888450" cy="122396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rgbClr val="7030A0"/>
                </a:solidFill>
              </a:rPr>
              <a:t>Plán  Financování  obnovy   vodovodů  a  kanalizací</a:t>
            </a:r>
            <a:r>
              <a:rPr lang="cs-CZ" dirty="0" smtClean="0">
                <a:solidFill>
                  <a:srgbClr val="0099CC"/>
                </a:solidFill>
              </a:rPr>
              <a:t/>
            </a:r>
            <a:br>
              <a:rPr lang="cs-CZ" dirty="0" smtClean="0">
                <a:solidFill>
                  <a:srgbClr val="0099CC"/>
                </a:solidFill>
              </a:rPr>
            </a:b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20191857" y="569868"/>
            <a:ext cx="35798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cs-CZ" sz="2800" b="1" dirty="0">
                <a:solidFill>
                  <a:srgbClr val="7030A0"/>
                </a:solidFill>
              </a:rPr>
              <a:t>účinnost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sz="2800" b="1" dirty="0">
                <a:solidFill>
                  <a:srgbClr val="7030A0"/>
                </a:solidFill>
              </a:rPr>
              <a:t>od </a:t>
            </a:r>
            <a:r>
              <a:rPr lang="cs-CZ" sz="2800" b="1" dirty="0" smtClean="0">
                <a:solidFill>
                  <a:srgbClr val="7030A0"/>
                </a:solidFill>
              </a:rPr>
              <a:t>1.1.2026</a:t>
            </a:r>
            <a:endParaRPr lang="cs-CZ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910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>
          <a:xfrm>
            <a:off x="512064" y="3803904"/>
            <a:ext cx="5779007" cy="880239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19892" lvl="1">
              <a:spcAft>
                <a:spcPts val="600"/>
              </a:spcAft>
            </a:pPr>
            <a:r>
              <a:rPr lang="cs-CZ" sz="3600" dirty="0" smtClean="0">
                <a:solidFill>
                  <a:srgbClr val="7030A0"/>
                </a:solidFill>
              </a:rPr>
              <a:t>Použití peněžních prostředků na jiný účel</a:t>
            </a:r>
            <a:r>
              <a:rPr lang="cs-CZ" sz="3600" b="1" dirty="0" smtClean="0">
                <a:solidFill>
                  <a:srgbClr val="7030A0"/>
                </a:solidFill>
              </a:rPr>
              <a:t>:</a:t>
            </a:r>
            <a:endParaRPr lang="cs-CZ" sz="3600" dirty="0" smtClean="0">
              <a:solidFill>
                <a:srgbClr val="7030A0"/>
              </a:solidFill>
            </a:endParaRPr>
          </a:p>
          <a:p>
            <a:pPr marL="719892" lvl="1">
              <a:spcAft>
                <a:spcPts val="600"/>
              </a:spcAft>
            </a:pPr>
            <a:endParaRPr lang="cs-CZ" sz="3600" dirty="0" smtClean="0">
              <a:solidFill>
                <a:srgbClr val="7030A0"/>
              </a:solidFill>
            </a:endParaRPr>
          </a:p>
          <a:p>
            <a:pPr marL="1177092" lvl="1" indent="-457200">
              <a:spcAft>
                <a:spcPts val="3000"/>
              </a:spcAft>
              <a:buFont typeface="Wingdings" panose="05000000000000000000" pitchFamily="2" charset="2"/>
              <a:buChar char="ü"/>
            </a:pPr>
            <a:r>
              <a:rPr lang="cs-CZ" sz="3600" dirty="0" smtClean="0">
                <a:solidFill>
                  <a:srgbClr val="7030A0"/>
                </a:solidFill>
              </a:rPr>
              <a:t>pouze dočasně</a:t>
            </a:r>
          </a:p>
          <a:p>
            <a:pPr marL="1177092" lvl="1" indent="-457200">
              <a:spcAft>
                <a:spcPts val="3000"/>
              </a:spcAft>
              <a:buFont typeface="Wingdings" panose="05000000000000000000" pitchFamily="2" charset="2"/>
              <a:buChar char="ü"/>
            </a:pPr>
            <a:r>
              <a:rPr lang="cs-CZ" sz="3600" dirty="0" smtClean="0">
                <a:solidFill>
                  <a:srgbClr val="7030A0"/>
                </a:solidFill>
              </a:rPr>
              <a:t>½ </a:t>
            </a:r>
            <a:r>
              <a:rPr lang="cs-CZ" sz="3600" dirty="0">
                <a:solidFill>
                  <a:srgbClr val="7030A0"/>
                </a:solidFill>
              </a:rPr>
              <a:t>životnosti VH </a:t>
            </a:r>
            <a:r>
              <a:rPr lang="cs-CZ" sz="3600" dirty="0" smtClean="0">
                <a:solidFill>
                  <a:srgbClr val="7030A0"/>
                </a:solidFill>
              </a:rPr>
              <a:t>majetku</a:t>
            </a:r>
            <a:endParaRPr lang="cs-CZ" sz="3600" dirty="0">
              <a:solidFill>
                <a:srgbClr val="7030A0"/>
              </a:solidFill>
            </a:endParaRPr>
          </a:p>
          <a:p>
            <a:pPr marL="1177092" lvl="1" indent="-457200">
              <a:spcAft>
                <a:spcPts val="3000"/>
              </a:spcAft>
              <a:buFont typeface="Wingdings" panose="05000000000000000000" pitchFamily="2" charset="2"/>
              <a:buChar char="ü"/>
            </a:pPr>
            <a:r>
              <a:rPr lang="cs-CZ" sz="3600" dirty="0" smtClean="0">
                <a:solidFill>
                  <a:srgbClr val="7030A0"/>
                </a:solidFill>
              </a:rPr>
              <a:t>max. na 10</a:t>
            </a:r>
            <a:r>
              <a:rPr lang="cs-CZ" sz="3600" b="1" dirty="0" smtClean="0">
                <a:solidFill>
                  <a:srgbClr val="7030A0"/>
                </a:solidFill>
              </a:rPr>
              <a:t> </a:t>
            </a:r>
            <a:r>
              <a:rPr lang="cs-CZ" sz="3600" dirty="0" smtClean="0">
                <a:solidFill>
                  <a:srgbClr val="7030A0"/>
                </a:solidFill>
              </a:rPr>
              <a:t> </a:t>
            </a:r>
            <a:r>
              <a:rPr lang="cs-CZ" sz="3600" dirty="0">
                <a:solidFill>
                  <a:srgbClr val="7030A0"/>
                </a:solidFill>
              </a:rPr>
              <a:t>let </a:t>
            </a:r>
          </a:p>
          <a:p>
            <a:pPr marL="1177092" lvl="1" indent="-457200">
              <a:spcAft>
                <a:spcPts val="3000"/>
              </a:spcAft>
              <a:buFont typeface="Wingdings" panose="05000000000000000000" pitchFamily="2" charset="2"/>
              <a:buChar char="ü"/>
            </a:pPr>
            <a:r>
              <a:rPr lang="cs-CZ" sz="3600" dirty="0" smtClean="0">
                <a:solidFill>
                  <a:srgbClr val="7030A0"/>
                </a:solidFill>
              </a:rPr>
              <a:t>informační </a:t>
            </a:r>
            <a:r>
              <a:rPr lang="cs-CZ" sz="3600" dirty="0">
                <a:solidFill>
                  <a:srgbClr val="7030A0"/>
                </a:solidFill>
              </a:rPr>
              <a:t>povinnost </a:t>
            </a:r>
            <a:r>
              <a:rPr lang="cs-CZ" sz="3600" dirty="0" smtClean="0">
                <a:solidFill>
                  <a:srgbClr val="7030A0"/>
                </a:solidFill>
              </a:rPr>
              <a:t>– </a:t>
            </a:r>
            <a:br>
              <a:rPr lang="cs-CZ" sz="3600" dirty="0" smtClean="0">
                <a:solidFill>
                  <a:srgbClr val="7030A0"/>
                </a:solidFill>
              </a:rPr>
            </a:br>
            <a:r>
              <a:rPr lang="cs-CZ" sz="3600" dirty="0" smtClean="0">
                <a:solidFill>
                  <a:srgbClr val="7030A0"/>
                </a:solidFill>
              </a:rPr>
              <a:t>IS </a:t>
            </a:r>
            <a:r>
              <a:rPr lang="cs-CZ" sz="3600" dirty="0" err="1" smtClean="0">
                <a:solidFill>
                  <a:srgbClr val="7030A0"/>
                </a:solidFill>
              </a:rPr>
              <a:t>VaK</a:t>
            </a:r>
            <a:r>
              <a:rPr lang="cs-CZ" sz="3600" dirty="0" smtClean="0">
                <a:solidFill>
                  <a:srgbClr val="7030A0"/>
                </a:solidFill>
              </a:rPr>
              <a:t> do 28. února</a:t>
            </a:r>
          </a:p>
          <a:p>
            <a:pPr marL="1177092" lvl="1" indent="-457200">
              <a:spcAft>
                <a:spcPts val="3000"/>
              </a:spcAft>
              <a:buFont typeface="Wingdings" panose="05000000000000000000" pitchFamily="2" charset="2"/>
              <a:buChar char="ü"/>
            </a:pPr>
            <a:r>
              <a:rPr lang="cs-CZ" sz="3600" dirty="0" smtClean="0">
                <a:solidFill>
                  <a:srgbClr val="7030A0"/>
                </a:solidFill>
              </a:rPr>
              <a:t>lze i opakovaně</a:t>
            </a:r>
          </a:p>
          <a:p>
            <a:pPr marL="1291392" lvl="1" indent="-571500">
              <a:spcAft>
                <a:spcPts val="1800"/>
              </a:spcAft>
              <a:buFontTx/>
              <a:buChar char="-"/>
            </a:pPr>
            <a:endParaRPr lang="cs-CZ" sz="3200" dirty="0" smtClean="0"/>
          </a:p>
          <a:p>
            <a:pPr marL="1291392" lvl="1" indent="-571500">
              <a:spcAft>
                <a:spcPts val="1800"/>
              </a:spcAft>
              <a:buFontTx/>
              <a:buChar char="-"/>
            </a:pPr>
            <a:endParaRPr lang="cs-CZ" sz="3200" dirty="0" smtClean="0"/>
          </a:p>
          <a:p>
            <a:pPr marL="719892" lvl="1">
              <a:spcAft>
                <a:spcPts val="600"/>
              </a:spcAft>
            </a:pPr>
            <a:endParaRPr lang="cs-CZ" sz="3200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917566" y="1391780"/>
            <a:ext cx="4968001" cy="2006147"/>
          </a:xfrm>
        </p:spPr>
        <p:txBody>
          <a:bodyPr>
            <a:normAutofit fontScale="90000"/>
          </a:bodyPr>
          <a:lstStyle/>
          <a:p>
            <a:r>
              <a:rPr lang="cs-CZ" sz="4400" dirty="0" smtClean="0">
                <a:solidFill>
                  <a:srgbClr val="7030A0"/>
                </a:solidFill>
              </a:rPr>
              <a:t>Plán financování obnovy</a:t>
            </a:r>
            <a:r>
              <a:rPr lang="cs-CZ" sz="4400" dirty="0"/>
              <a:t/>
            </a:r>
            <a:br>
              <a:rPr lang="cs-CZ" sz="4400" dirty="0"/>
            </a:br>
            <a:r>
              <a:rPr lang="cs-CZ" sz="4400" dirty="0" smtClean="0"/>
              <a:t/>
            </a:r>
            <a:br>
              <a:rPr lang="cs-CZ" sz="4400" dirty="0" smtClean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pic>
        <p:nvPicPr>
          <p:cNvPr id="6" name="Obrázek 5"/>
          <p:cNvPicPr/>
          <p:nvPr/>
        </p:nvPicPr>
        <p:blipFill rotWithShape="1">
          <a:blip r:embed="rId3"/>
          <a:srcRect l="42650" t="18158" r="27117" b="15578"/>
          <a:stretch/>
        </p:blipFill>
        <p:spPr bwMode="auto">
          <a:xfrm>
            <a:off x="7257434" y="505034"/>
            <a:ext cx="14777376" cy="1321096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Obdélník 6"/>
          <p:cNvSpPr/>
          <p:nvPr/>
        </p:nvSpPr>
        <p:spPr>
          <a:xfrm>
            <a:off x="19670751" y="314521"/>
            <a:ext cx="36450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cs-CZ" sz="2800" b="1" dirty="0" smtClean="0">
                <a:solidFill>
                  <a:srgbClr val="7030A0"/>
                </a:solidFill>
              </a:rPr>
              <a:t>účinnost od 1.1.2026</a:t>
            </a:r>
            <a:endParaRPr lang="cs-CZ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184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249363" y="1979613"/>
            <a:ext cx="4967287" cy="1979612"/>
          </a:xfrm>
        </p:spPr>
        <p:txBody>
          <a:bodyPr/>
          <a:lstStyle/>
          <a:p>
            <a:pPr>
              <a:defRPr/>
            </a:pPr>
            <a:r>
              <a:rPr lang="cs-CZ" altLang="cs-CZ" dirty="0">
                <a:solidFill>
                  <a:schemeClr val="accent1">
                    <a:lumMod val="75000"/>
                  </a:schemeClr>
                </a:solidFill>
              </a:rPr>
              <a:t>ZÁKON </a:t>
            </a:r>
            <a:br>
              <a:rPr lang="cs-CZ" altLang="cs-CZ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cs-CZ" altLang="cs-CZ" sz="3200" dirty="0">
                <a:solidFill>
                  <a:schemeClr val="accent1">
                    <a:lumMod val="75000"/>
                  </a:schemeClr>
                </a:solidFill>
              </a:rPr>
              <a:t>č</a:t>
            </a:r>
            <a:r>
              <a:rPr lang="cs-CZ" altLang="cs-CZ" dirty="0">
                <a:solidFill>
                  <a:schemeClr val="accent1">
                    <a:lumMod val="75000"/>
                  </a:schemeClr>
                </a:solidFill>
              </a:rPr>
              <a:t>. 274/2001 S</a:t>
            </a:r>
            <a:r>
              <a:rPr lang="cs-CZ" altLang="cs-CZ" cap="none" dirty="0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cs-CZ" altLang="cs-CZ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cs-CZ" dirty="0"/>
          </a:p>
        </p:txBody>
      </p:sp>
      <p:sp>
        <p:nvSpPr>
          <p:cNvPr id="67587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1193800" y="4210050"/>
            <a:ext cx="4967288" cy="821055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cs-CZ" altLang="cs-CZ" b="1" dirty="0" smtClean="0"/>
              <a:t>Zasílání hlášení </a:t>
            </a:r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7"/>
          </p:nvPr>
        </p:nvSpPr>
        <p:spPr>
          <a:xfrm>
            <a:off x="7334250" y="2114550"/>
            <a:ext cx="3811588" cy="539750"/>
          </a:xfrm>
        </p:spPr>
        <p:txBody>
          <a:bodyPr/>
          <a:lstStyle/>
          <a:p>
            <a:pPr>
              <a:defRPr/>
            </a:pPr>
            <a:r>
              <a:rPr lang="cs-CZ" altLang="cs-CZ" dirty="0"/>
              <a:t>28.2. </a:t>
            </a:r>
            <a:r>
              <a:rPr lang="cs-CZ" altLang="cs-CZ" dirty="0" err="1"/>
              <a:t>vúme</a:t>
            </a:r>
            <a:r>
              <a:rPr lang="cs-CZ" altLang="cs-CZ" dirty="0"/>
              <a:t>, </a:t>
            </a:r>
            <a:r>
              <a:rPr lang="cs-CZ" altLang="cs-CZ" dirty="0" err="1"/>
              <a:t>Vúpe</a:t>
            </a:r>
            <a:endParaRPr lang="cs-CZ" altLang="cs-CZ" sz="5200" dirty="0"/>
          </a:p>
          <a:p>
            <a:pPr>
              <a:defRPr/>
            </a:pPr>
            <a:endParaRPr lang="cs-CZ" dirty="0"/>
          </a:p>
        </p:txBody>
      </p:sp>
      <p:sp>
        <p:nvSpPr>
          <p:cNvPr id="10" name="Zástupný symbol pro text 9"/>
          <p:cNvSpPr>
            <a:spLocks noGrp="1"/>
          </p:cNvSpPr>
          <p:nvPr>
            <p:ph type="body" sz="quarter" idx="18"/>
          </p:nvPr>
        </p:nvSpPr>
        <p:spPr>
          <a:xfrm>
            <a:off x="7239000" y="3194050"/>
            <a:ext cx="3813175" cy="1979613"/>
          </a:xfrm>
        </p:spPr>
        <p:txBody>
          <a:bodyPr>
            <a:normAutofit fontScale="25000" lnSpcReduction="20000"/>
          </a:bodyPr>
          <a:lstStyle/>
          <a:p>
            <a:pPr>
              <a:defRPr/>
            </a:pPr>
            <a:r>
              <a:rPr lang="cs-CZ" altLang="cs-CZ" sz="12800" b="1" dirty="0"/>
              <a:t>§ 5 odst. 3 </a:t>
            </a:r>
            <a:r>
              <a:rPr lang="cs-CZ" altLang="cs-CZ" sz="12800" b="1" dirty="0" err="1"/>
              <a:t>ZoVaK</a:t>
            </a:r>
            <a:r>
              <a:rPr lang="cs-CZ" altLang="cs-CZ" sz="12800" b="1" dirty="0"/>
              <a:t> </a:t>
            </a:r>
            <a:r>
              <a:rPr lang="cs-CZ" altLang="cs-CZ" sz="12800" dirty="0"/>
              <a:t>vlastník  </a:t>
            </a:r>
            <a:r>
              <a:rPr lang="cs-CZ" altLang="cs-CZ" sz="12800" dirty="0" err="1"/>
              <a:t>VaK</a:t>
            </a:r>
            <a:r>
              <a:rPr lang="cs-CZ" altLang="cs-CZ" sz="12800" dirty="0"/>
              <a:t> je povinen předávat v elektronické podobě a ve stanoveném formátu územně příslušnému vodoprávnímu úřadu vybrané údaje z majetkové evidence </a:t>
            </a:r>
            <a:r>
              <a:rPr lang="cs-CZ" altLang="cs-CZ" sz="12800" dirty="0" err="1"/>
              <a:t>VaK</a:t>
            </a:r>
            <a:r>
              <a:rPr lang="cs-CZ" altLang="cs-CZ" sz="12800" dirty="0"/>
              <a:t>  a z jejich provozní evidence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11" name="Zástupný symbol pro text 10"/>
          <p:cNvSpPr>
            <a:spLocks noGrp="1"/>
          </p:cNvSpPr>
          <p:nvPr>
            <p:ph type="body" sz="quarter" idx="19"/>
          </p:nvPr>
        </p:nvSpPr>
        <p:spPr>
          <a:xfrm>
            <a:off x="12404725" y="2146300"/>
            <a:ext cx="4333875" cy="539750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cs-CZ" sz="3500" dirty="0"/>
              <a:t>31.3. Surová voda</a:t>
            </a:r>
          </a:p>
          <a:p>
            <a:pPr>
              <a:defRPr/>
            </a:pPr>
            <a:endParaRPr lang="cs-CZ" sz="3500" dirty="0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20"/>
          </p:nvPr>
        </p:nvSpPr>
        <p:spPr>
          <a:xfrm>
            <a:off x="12311063" y="3068638"/>
            <a:ext cx="3811587" cy="1979612"/>
          </a:xfrm>
        </p:spPr>
        <p:txBody>
          <a:bodyPr>
            <a:normAutofit fontScale="25000" lnSpcReduction="20000"/>
          </a:bodyPr>
          <a:lstStyle/>
          <a:p>
            <a:pPr>
              <a:defRPr/>
            </a:pPr>
            <a:r>
              <a:rPr lang="cs-CZ" altLang="cs-CZ" sz="12800" b="1" dirty="0"/>
              <a:t>§ 13 odst. 3 </a:t>
            </a:r>
            <a:r>
              <a:rPr lang="cs-CZ" altLang="cs-CZ" sz="12800" b="1" dirty="0" err="1"/>
              <a:t>ZoVaK</a:t>
            </a:r>
            <a:r>
              <a:rPr lang="cs-CZ" altLang="cs-CZ" sz="12800" b="1" dirty="0"/>
              <a:t> </a:t>
            </a:r>
            <a:r>
              <a:rPr lang="cs-CZ" altLang="cs-CZ" sz="12800" dirty="0"/>
              <a:t>provozovatel vodovodu je povinen provádět odběr vzorků surové vody  a jejich rozbory předávat krajskému úřadu a příslušnému správci </a:t>
            </a:r>
            <a:r>
              <a:rPr lang="cs-CZ" altLang="cs-CZ" sz="12800" dirty="0" smtClean="0"/>
              <a:t>povodí prostřednictvím </a:t>
            </a:r>
            <a:r>
              <a:rPr lang="cs-CZ" altLang="cs-CZ" sz="12800" dirty="0"/>
              <a:t>databáze ČHMÚ</a:t>
            </a:r>
          </a:p>
          <a:p>
            <a:pPr>
              <a:defRPr/>
            </a:pPr>
            <a:endParaRPr lang="cs-CZ" sz="41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sz="quarter" idx="21"/>
          </p:nvPr>
        </p:nvSpPr>
        <p:spPr>
          <a:xfrm>
            <a:off x="17756188" y="2146300"/>
            <a:ext cx="3813175" cy="539750"/>
          </a:xfrm>
        </p:spPr>
        <p:txBody>
          <a:bodyPr/>
          <a:lstStyle/>
          <a:p>
            <a:pPr>
              <a:defRPr/>
            </a:pPr>
            <a:r>
              <a:rPr lang="cs-CZ" dirty="0"/>
              <a:t>30.4. porovnání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22"/>
          </p:nvPr>
        </p:nvSpPr>
        <p:spPr>
          <a:xfrm>
            <a:off x="17726025" y="3036888"/>
            <a:ext cx="3811588" cy="1979612"/>
          </a:xfrm>
        </p:spPr>
        <p:txBody>
          <a:bodyPr>
            <a:normAutofit fontScale="25000" lnSpcReduction="20000"/>
          </a:bodyPr>
          <a:lstStyle/>
          <a:p>
            <a:pPr>
              <a:defRPr/>
            </a:pPr>
            <a:r>
              <a:rPr lang="cs-CZ" altLang="cs-CZ" sz="12800" b="1" dirty="0"/>
              <a:t>§ 36 odst. 5 </a:t>
            </a:r>
            <a:r>
              <a:rPr lang="cs-CZ" altLang="cs-CZ" sz="12800" b="1" dirty="0" err="1"/>
              <a:t>ZoVaK</a:t>
            </a:r>
            <a:r>
              <a:rPr lang="cs-CZ" altLang="cs-CZ" sz="12800" b="1" dirty="0"/>
              <a:t> </a:t>
            </a:r>
            <a:r>
              <a:rPr lang="cs-CZ" altLang="cs-CZ" sz="12800" dirty="0"/>
              <a:t>vlastník </a:t>
            </a:r>
            <a:r>
              <a:rPr lang="cs-CZ" altLang="cs-CZ" sz="12800" dirty="0" err="1"/>
              <a:t>VaK</a:t>
            </a:r>
            <a:r>
              <a:rPr lang="cs-CZ" altLang="cs-CZ" sz="12800" dirty="0"/>
              <a:t>, popř. provozovatel je povinen zaslat v elektronické podobě a ve stanovené formě </a:t>
            </a:r>
            <a:r>
              <a:rPr lang="cs-CZ" altLang="cs-CZ" sz="12800" dirty="0" err="1"/>
              <a:t>MZe</a:t>
            </a:r>
            <a:r>
              <a:rPr lang="cs-CZ" altLang="cs-CZ" sz="12800" dirty="0"/>
              <a:t> porovnání všech položek výpočtu ceny podle cenových předpisů pro vodné a stočné a dosažené skutečnosti</a:t>
            </a:r>
          </a:p>
          <a:p>
            <a:pPr>
              <a:lnSpc>
                <a:spcPct val="110000"/>
              </a:lnSpc>
              <a:defRPr/>
            </a:pPr>
            <a:endParaRPr lang="cs-CZ" altLang="cs-CZ" sz="12800" dirty="0"/>
          </a:p>
          <a:p>
            <a:pPr>
              <a:lnSpc>
                <a:spcPct val="110000"/>
              </a:lnSpc>
              <a:defRPr/>
            </a:pPr>
            <a:r>
              <a:rPr lang="cs-CZ" altLang="cs-CZ" sz="12800" b="1" dirty="0"/>
              <a:t>Zveřejnit  také na úřední desce!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15" name="Zástupný symbol pro text 14"/>
          <p:cNvSpPr>
            <a:spLocks noGrp="1"/>
          </p:cNvSpPr>
          <p:nvPr>
            <p:ph type="body" sz="quarter" idx="23"/>
          </p:nvPr>
        </p:nvSpPr>
        <p:spPr>
          <a:xfrm>
            <a:off x="7202488" y="9779000"/>
            <a:ext cx="3811587" cy="2727325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10000"/>
              </a:lnSpc>
              <a:defRPr/>
            </a:pPr>
            <a:r>
              <a:rPr lang="cs-CZ" sz="9600" dirty="0"/>
              <a:t>http://</a:t>
            </a:r>
            <a:r>
              <a:rPr lang="cs-CZ" sz="9600" dirty="0" smtClean="0"/>
              <a:t>portal.mze.cz/public/web/mze/voda/vodovody-a-kanalizace/vybrane-udaje-z-majetkove-a-provozni-evidence-vodovodu-akanalizaci/vstupni-formulareaplikace-vybranych.html</a:t>
            </a:r>
            <a:endParaRPr lang="cs-CZ" sz="9600" dirty="0"/>
          </a:p>
          <a:p>
            <a:pPr>
              <a:defRPr/>
            </a:pPr>
            <a:endParaRPr lang="cs-CZ" dirty="0"/>
          </a:p>
        </p:txBody>
      </p:sp>
      <p:sp>
        <p:nvSpPr>
          <p:cNvPr id="17" name="Zástupný symbol pro text 16"/>
          <p:cNvSpPr>
            <a:spLocks noGrp="1"/>
          </p:cNvSpPr>
          <p:nvPr>
            <p:ph type="body" sz="quarter" idx="25"/>
          </p:nvPr>
        </p:nvSpPr>
        <p:spPr>
          <a:xfrm>
            <a:off x="12531725" y="8920163"/>
            <a:ext cx="3816350" cy="3284537"/>
          </a:xfrm>
        </p:spPr>
        <p:txBody>
          <a:bodyPr/>
          <a:lstStyle/>
          <a:p>
            <a:pPr>
              <a:defRPr/>
            </a:pPr>
            <a:r>
              <a:rPr lang="cs-CZ" sz="2400" dirty="0"/>
              <a:t>https://surovavoda.chmi.cz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19" name="Zástupný symbol pro text 18"/>
          <p:cNvSpPr>
            <a:spLocks noGrp="1"/>
          </p:cNvSpPr>
          <p:nvPr>
            <p:ph type="body" sz="quarter" idx="27"/>
          </p:nvPr>
        </p:nvSpPr>
        <p:spPr>
          <a:xfrm>
            <a:off x="17875250" y="9721850"/>
            <a:ext cx="4462463" cy="2878138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10000"/>
              </a:lnSpc>
              <a:defRPr/>
            </a:pPr>
            <a:r>
              <a:rPr lang="cs-CZ" sz="9600" dirty="0"/>
              <a:t>http://</a:t>
            </a:r>
            <a:r>
              <a:rPr lang="cs-CZ" sz="9600" dirty="0" smtClean="0"/>
              <a:t>portal.mze.cz/public/web/mze/voda/vodovody-a-kanalizace/porovnani-vsech-polozek-vypoctu-ceny-pro-vodne-a-pro-stocne-na-kalendarni-rok/aplikace-porovnani-vsech-polozek-vypoctu.html</a:t>
            </a:r>
            <a:endParaRPr lang="cs-CZ" sz="9600" dirty="0"/>
          </a:p>
          <a:p>
            <a:pPr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895067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0" t="29796" r="21669" b="24449"/>
          <a:stretch/>
        </p:blipFill>
        <p:spPr>
          <a:xfrm>
            <a:off x="1491782" y="1039257"/>
            <a:ext cx="21403612" cy="11688285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49363" y="1270000"/>
            <a:ext cx="21888450" cy="11226800"/>
          </a:xfrm>
        </p:spPr>
        <p:txBody>
          <a:bodyPr/>
          <a:lstStyle/>
          <a:p>
            <a:pPr>
              <a:defRPr/>
            </a:pPr>
            <a:r>
              <a:rPr lang="cs-CZ" dirty="0" smtClean="0">
                <a:solidFill>
                  <a:srgbClr val="F8F8F8"/>
                </a:solidFill>
              </a:rPr>
              <a:t/>
            </a:r>
            <a:br>
              <a:rPr lang="cs-CZ" dirty="0" smtClean="0">
                <a:solidFill>
                  <a:srgbClr val="F8F8F8"/>
                </a:solidFill>
              </a:rPr>
            </a:br>
            <a:r>
              <a:rPr lang="cs-CZ" dirty="0">
                <a:solidFill>
                  <a:srgbClr val="F8F8F8"/>
                </a:solidFill>
              </a:rPr>
              <a:t> </a:t>
            </a:r>
            <a:r>
              <a:rPr lang="cs-CZ" dirty="0" smtClean="0">
                <a:solidFill>
                  <a:srgbClr val="F8F8F8"/>
                </a:solidFill>
              </a:rPr>
              <a:t>  </a:t>
            </a:r>
            <a:r>
              <a:rPr lang="cs-CZ" cap="none" dirty="0" smtClean="0">
                <a:solidFill>
                  <a:schemeClr val="bg1"/>
                </a:solidFill>
              </a:rPr>
              <a:t>Děkuji </a:t>
            </a:r>
            <a:r>
              <a:rPr lang="cs-CZ" cap="none" dirty="0">
                <a:solidFill>
                  <a:schemeClr val="bg1"/>
                </a:solidFill>
              </a:rPr>
              <a:t>za pozornost</a:t>
            </a:r>
            <a:r>
              <a:rPr lang="cs-CZ" dirty="0">
                <a:solidFill>
                  <a:schemeClr val="bg1"/>
                </a:solidFill>
              </a:rPr>
              <a:t>	</a:t>
            </a:r>
            <a:r>
              <a:rPr lang="cs-CZ" cap="none" dirty="0">
                <a:solidFill>
                  <a:schemeClr val="bg1"/>
                </a:solidFill>
              </a:rPr>
              <a:t>		           </a:t>
            </a:r>
            <a:r>
              <a:rPr lang="cs-CZ" cap="none" dirty="0" smtClean="0">
                <a:solidFill>
                  <a:schemeClr val="bg1"/>
                </a:solidFill>
              </a:rPr>
              <a:t/>
            </a:r>
            <a:br>
              <a:rPr lang="cs-CZ" cap="none" dirty="0" smtClean="0">
                <a:solidFill>
                  <a:schemeClr val="bg1"/>
                </a:solidFill>
              </a:rPr>
            </a:br>
            <a:r>
              <a:rPr lang="cs-CZ" cap="none" dirty="0">
                <a:solidFill>
                  <a:schemeClr val="bg1"/>
                </a:solidFill>
              </a:rPr>
              <a:t>	</a:t>
            </a:r>
            <a:r>
              <a:rPr lang="cs-CZ" cap="none" dirty="0" smtClean="0">
                <a:solidFill>
                  <a:schemeClr val="bg1"/>
                </a:solidFill>
              </a:rPr>
              <a:t>						Věra </a:t>
            </a:r>
            <a:r>
              <a:rPr lang="cs-CZ" cap="none" dirty="0">
                <a:solidFill>
                  <a:schemeClr val="bg1"/>
                </a:solidFill>
              </a:rPr>
              <a:t>Bogdanova</a:t>
            </a:r>
            <a:br>
              <a:rPr lang="cs-CZ" cap="none" dirty="0">
                <a:solidFill>
                  <a:schemeClr val="bg1"/>
                </a:solidFill>
              </a:rPr>
            </a:br>
            <a:r>
              <a:rPr lang="cs-CZ" cap="none" dirty="0">
                <a:solidFill>
                  <a:schemeClr val="bg1"/>
                </a:solidFill>
              </a:rPr>
              <a:t>							</a:t>
            </a:r>
            <a:r>
              <a:rPr lang="cs-CZ" cap="none" dirty="0" smtClean="0">
                <a:solidFill>
                  <a:schemeClr val="bg1"/>
                </a:solidFill>
              </a:rPr>
              <a:t>tel</a:t>
            </a:r>
            <a:r>
              <a:rPr lang="cs-CZ" cap="none" dirty="0">
                <a:solidFill>
                  <a:schemeClr val="bg1"/>
                </a:solidFill>
              </a:rPr>
              <a:t>. 221 813 036	</a:t>
            </a:r>
            <a:br>
              <a:rPr lang="cs-CZ" cap="none" dirty="0">
                <a:solidFill>
                  <a:schemeClr val="bg1"/>
                </a:solidFill>
              </a:rPr>
            </a:br>
            <a:r>
              <a:rPr lang="cs-CZ" cap="none" dirty="0">
                <a:solidFill>
                  <a:schemeClr val="bg1"/>
                </a:solidFill>
              </a:rPr>
              <a:t>						</a:t>
            </a:r>
            <a:r>
              <a:rPr lang="cs-CZ" cap="none" dirty="0" smtClean="0">
                <a:solidFill>
                  <a:schemeClr val="bg1"/>
                </a:solidFill>
              </a:rPr>
              <a:t>	vera.bogdanova@mze.gov.cz</a:t>
            </a:r>
            <a:r>
              <a:rPr lang="cs-CZ" dirty="0">
                <a:solidFill>
                  <a:srgbClr val="F8F8F8"/>
                </a:solidFill>
              </a:rPr>
              <a:t/>
            </a:r>
            <a:br>
              <a:rPr lang="cs-CZ" dirty="0">
                <a:solidFill>
                  <a:srgbClr val="F8F8F8"/>
                </a:solidFill>
              </a:rPr>
            </a:br>
            <a:r>
              <a:rPr lang="cs-CZ" dirty="0" smtClean="0">
                <a:solidFill>
                  <a:srgbClr val="F8F8F8"/>
                </a:solidFill>
              </a:rPr>
              <a:t/>
            </a:r>
            <a:br>
              <a:rPr lang="cs-CZ" dirty="0" smtClean="0">
                <a:solidFill>
                  <a:srgbClr val="F8F8F8"/>
                </a:solidFill>
              </a:rPr>
            </a:br>
            <a:r>
              <a:rPr lang="cs-CZ" dirty="0" smtClean="0">
                <a:solidFill>
                  <a:srgbClr val="F8F8F8"/>
                </a:solidFill>
              </a:rPr>
              <a:t>	</a:t>
            </a:r>
            <a:endParaRPr lang="cs-CZ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858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7306672" y="423746"/>
            <a:ext cx="15647188" cy="1260000"/>
          </a:xfrm>
        </p:spPr>
        <p:txBody>
          <a:bodyPr>
            <a:normAutofit fontScale="90000"/>
          </a:bodyPr>
          <a:lstStyle/>
          <a:p>
            <a:pPr>
              <a:spcAft>
                <a:spcPts val="0"/>
              </a:spcAft>
            </a:pPr>
            <a:r>
              <a:rPr lang="cs-CZ" sz="4400" cap="none" dirty="0">
                <a:solidFill>
                  <a:schemeClr val="accent2"/>
                </a:solidFill>
              </a:rPr>
              <a:t>Směrnice Evropského parlamentu a Rady (EU) 2020/2184 ze dne 16. prosince 2020 </a:t>
            </a:r>
            <a:r>
              <a:rPr lang="cs-CZ" sz="4400" cap="none" dirty="0" smtClean="0">
                <a:solidFill>
                  <a:schemeClr val="accent2"/>
                </a:solidFill>
              </a:rPr>
              <a:t>o </a:t>
            </a:r>
            <a:r>
              <a:rPr lang="cs-CZ" sz="4400" cap="none" dirty="0">
                <a:solidFill>
                  <a:schemeClr val="accent2"/>
                </a:solidFill>
              </a:rPr>
              <a:t>jakosti vody určené k lidské spotřebě </a:t>
            </a:r>
          </a:p>
        </p:txBody>
      </p:sp>
      <p:pic>
        <p:nvPicPr>
          <p:cNvPr id="8" name="Zástupný symbol pro obrázek 7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0" r="9480"/>
          <a:stretch>
            <a:fillRect/>
          </a:stretch>
        </p:blipFill>
        <p:spPr/>
      </p:pic>
      <p:sp>
        <p:nvSpPr>
          <p:cNvPr id="7" name="Zástupný symbol pro text 6"/>
          <p:cNvSpPr>
            <a:spLocks noGrp="1"/>
          </p:cNvSpPr>
          <p:nvPr>
            <p:ph type="body" sz="quarter" idx="4294967295"/>
          </p:nvPr>
        </p:nvSpPr>
        <p:spPr>
          <a:xfrm>
            <a:off x="7612019" y="2472057"/>
            <a:ext cx="16574434" cy="11646162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3600" b="1" cap="none" dirty="0" smtClean="0"/>
              <a:t>Čl. 8 </a:t>
            </a:r>
            <a:r>
              <a:rPr lang="cs-CZ" sz="3600" b="1" dirty="0" smtClean="0"/>
              <a:t>Posouzení </a:t>
            </a:r>
            <a:r>
              <a:rPr lang="cs-CZ" sz="3600" b="1" dirty="0"/>
              <a:t>a řízení rizik částí povodí souvisejících s místy odběru vody určené k lidské spotřebě </a:t>
            </a:r>
            <a:endParaRPr lang="cs-CZ" sz="3600" b="1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600" b="1" dirty="0" smtClean="0"/>
              <a:t>				</a:t>
            </a:r>
            <a:endParaRPr lang="cs-CZ" sz="3600" b="1" cap="none" dirty="0" smtClean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3600" b="1" dirty="0" smtClean="0"/>
              <a:t>Čl. 9 Posouzení </a:t>
            </a:r>
            <a:r>
              <a:rPr lang="cs-CZ" sz="3600" b="1" dirty="0"/>
              <a:t>a řízení rizik systému zásobování </a:t>
            </a:r>
            <a:r>
              <a:rPr lang="cs-CZ" sz="3600" b="1" dirty="0" smtClean="0"/>
              <a:t>vodou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cs-CZ" sz="3600" b="1" dirty="0" smtClean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3600" b="1" cap="none" dirty="0" smtClean="0"/>
              <a:t>Čl. 17 odst. 2 – Informační povinnost</a:t>
            </a:r>
            <a:endParaRPr lang="cs-CZ" sz="3600" cap="none" dirty="0"/>
          </a:p>
          <a:p>
            <a:pPr marL="0" lv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cs-CZ" sz="3600" cap="none" dirty="0" smtClean="0"/>
              <a:t>informace </a:t>
            </a:r>
            <a:r>
              <a:rPr lang="cs-CZ" sz="3600" cap="none" dirty="0"/>
              <a:t>o jakosti </a:t>
            </a:r>
            <a:r>
              <a:rPr lang="cs-CZ" sz="3600" cap="none" dirty="0" smtClean="0"/>
              <a:t>vody, informace </a:t>
            </a:r>
            <a:r>
              <a:rPr lang="cs-CZ" sz="3600" cap="none" dirty="0"/>
              <a:t>o ceně </a:t>
            </a:r>
            <a:r>
              <a:rPr lang="cs-CZ" sz="3600" cap="none" dirty="0" smtClean="0"/>
              <a:t>za </a:t>
            </a:r>
            <a:r>
              <a:rPr lang="cs-CZ" sz="3600" cap="none" dirty="0"/>
              <a:t>litr nebo </a:t>
            </a:r>
            <a:r>
              <a:rPr lang="cs-CZ" sz="3600" cap="none" dirty="0" smtClean="0"/>
              <a:t>m</a:t>
            </a:r>
            <a:r>
              <a:rPr lang="cs-CZ" sz="3600" cap="none" baseline="30000" dirty="0" smtClean="0"/>
              <a:t>3</a:t>
            </a:r>
            <a:r>
              <a:rPr lang="cs-CZ" sz="3600" cap="none" dirty="0" smtClean="0"/>
              <a:t>, informace </a:t>
            </a:r>
            <a:r>
              <a:rPr lang="cs-CZ" sz="3600" cap="none" dirty="0"/>
              <a:t>o objemu vody spotřebované </a:t>
            </a:r>
            <a:r>
              <a:rPr lang="cs-CZ" sz="3600" cap="none" dirty="0" smtClean="0"/>
              <a:t>domácností, srovnání </a:t>
            </a:r>
            <a:r>
              <a:rPr lang="cs-CZ" sz="3600" cap="none" dirty="0"/>
              <a:t>roční </a:t>
            </a:r>
            <a:r>
              <a:rPr lang="cs-CZ" sz="3600" cap="none" dirty="0" smtClean="0"/>
              <a:t>spotřeby, odkaz </a:t>
            </a:r>
            <a:r>
              <a:rPr lang="cs-CZ" sz="3600" cap="none" dirty="0"/>
              <a:t>na internetové stránky obsahující informace stanovené v příloze IV</a:t>
            </a:r>
            <a:r>
              <a:rPr lang="cs-CZ" sz="3600" cap="none" dirty="0" smtClean="0"/>
              <a:t>.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cs-CZ" sz="3600" dirty="0"/>
          </a:p>
          <a:p>
            <a:pPr lv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3600" b="1" cap="none" dirty="0" smtClean="0"/>
              <a:t>Příloha č. IV – </a:t>
            </a:r>
            <a:r>
              <a:rPr lang="cs-CZ" sz="3600" b="1" dirty="0"/>
              <a:t>I</a:t>
            </a:r>
            <a:r>
              <a:rPr lang="cs-CZ" sz="3600" b="1" cap="none" dirty="0" smtClean="0"/>
              <a:t>nformace pro veřejnost</a:t>
            </a:r>
          </a:p>
          <a:p>
            <a:pPr lv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cs-CZ" sz="3600" kern="0" cap="none" dirty="0" smtClean="0"/>
              <a:t>identifikace dodavatele vody, počet zásobených obyvatel, způsob výroby vody, poradenství pro spotřebitele, informace o míře úniků, vlastnické vztahy, struktura sazby ceny za m</a:t>
            </a:r>
            <a:r>
              <a:rPr lang="cs-CZ" sz="3600" kern="0" cap="none" baseline="30000" dirty="0" smtClean="0"/>
              <a:t>3</a:t>
            </a:r>
            <a:r>
              <a:rPr lang="cs-CZ" sz="3600" kern="0" cap="none" dirty="0" smtClean="0"/>
              <a:t>, statistické údaje o stížnostech</a:t>
            </a:r>
          </a:p>
          <a:p>
            <a:pPr marL="0" indent="0">
              <a:buNone/>
            </a:pPr>
            <a:r>
              <a:rPr lang="cs-CZ" cap="none" dirty="0" smtClean="0">
                <a:solidFill>
                  <a:schemeClr val="accent2"/>
                </a:solidFill>
              </a:rPr>
              <a:t>	</a:t>
            </a:r>
            <a:endParaRPr lang="cs-CZ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158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sz="quarter" idx="13"/>
          </p:nvPr>
        </p:nvSpPr>
        <p:spPr>
          <a:xfrm>
            <a:off x="980421" y="1752157"/>
            <a:ext cx="20158355" cy="11291490"/>
          </a:xfrm>
        </p:spPr>
        <p:txBody>
          <a:bodyPr/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3600" b="1" dirty="0" smtClean="0">
                <a:solidFill>
                  <a:srgbClr val="FF0000"/>
                </a:solidFill>
              </a:rPr>
              <a:t>§ 5a - Omezení přístupu k informacím</a:t>
            </a:r>
            <a:r>
              <a:rPr lang="cs-CZ" sz="3600" dirty="0" smtClean="0">
                <a:solidFill>
                  <a:srgbClr val="FF0000"/>
                </a:solidFill>
              </a:rPr>
              <a:t>  </a:t>
            </a:r>
            <a:r>
              <a:rPr lang="cs-CZ" sz="3600" dirty="0">
                <a:solidFill>
                  <a:srgbClr val="FF0000"/>
                </a:solidFill>
              </a:rPr>
              <a:t>-</a:t>
            </a:r>
            <a:r>
              <a:rPr lang="cs-CZ" sz="3600" dirty="0" smtClean="0">
                <a:solidFill>
                  <a:srgbClr val="FF0000"/>
                </a:solidFill>
              </a:rPr>
              <a:t> údaje o umístění a kapacitě: 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cs-CZ" sz="3600" dirty="0">
                <a:solidFill>
                  <a:srgbClr val="FF0000"/>
                </a:solidFill>
              </a:rPr>
              <a:t> </a:t>
            </a:r>
            <a:r>
              <a:rPr lang="cs-CZ" sz="3600" dirty="0" smtClean="0">
                <a:solidFill>
                  <a:srgbClr val="FF0000"/>
                </a:solidFill>
              </a:rPr>
              <a:t>staveb pro jímání a odběr povrchové a podzemní vody, 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cs-CZ" sz="3600" dirty="0" smtClean="0">
                <a:solidFill>
                  <a:srgbClr val="FF0000"/>
                </a:solidFill>
              </a:rPr>
              <a:t> úpraven vod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cs-CZ" sz="3600" dirty="0" smtClean="0">
                <a:solidFill>
                  <a:srgbClr val="FF0000"/>
                </a:solidFill>
              </a:rPr>
              <a:t> vodojemů </a:t>
            </a:r>
          </a:p>
          <a:p>
            <a:pPr marL="360363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cs-CZ" sz="3600" dirty="0" smtClean="0">
              <a:solidFill>
                <a:srgbClr val="FF0000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3600" b="1" dirty="0" smtClean="0">
                <a:solidFill>
                  <a:srgbClr val="FF0000"/>
                </a:solidFill>
              </a:rPr>
              <a:t>§ 13 odst</a:t>
            </a:r>
            <a:r>
              <a:rPr lang="cs-CZ" sz="3600" b="1" dirty="0">
                <a:solidFill>
                  <a:srgbClr val="FF0000"/>
                </a:solidFill>
              </a:rPr>
              <a:t>. 6 - Požadavky na jakost vody k úpravě na vodu </a:t>
            </a:r>
            <a:r>
              <a:rPr lang="cs-CZ" sz="3600" b="1" dirty="0" smtClean="0">
                <a:solidFill>
                  <a:srgbClr val="FF0000"/>
                </a:solidFill>
              </a:rPr>
              <a:t>pitnou</a:t>
            </a:r>
            <a:endParaRPr lang="cs-CZ" sz="3600" b="1" dirty="0">
              <a:solidFill>
                <a:srgbClr val="FF0000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cs-CZ" sz="3600" dirty="0" smtClean="0">
                <a:solidFill>
                  <a:srgbClr val="FF0000"/>
                </a:solidFill>
              </a:rPr>
              <a:t>způsob </a:t>
            </a:r>
            <a:r>
              <a:rPr lang="cs-CZ" sz="3600" dirty="0">
                <a:solidFill>
                  <a:srgbClr val="FF0000"/>
                </a:solidFill>
              </a:rPr>
              <a:t>zohlednění výsledků, které vyplývají z posouzení a řízení rizik pro systém zásobování </a:t>
            </a:r>
            <a:r>
              <a:rPr lang="cs-CZ" sz="3600" dirty="0" smtClean="0">
                <a:solidFill>
                  <a:srgbClr val="FF0000"/>
                </a:solidFill>
              </a:rPr>
              <a:t>vodou je stanoven ve vyhlášce č. 428/2001 Sb.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cs-CZ" sz="3600" dirty="0">
              <a:solidFill>
                <a:srgbClr val="FF0000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3600" b="1" dirty="0">
                <a:solidFill>
                  <a:srgbClr val="0070C0"/>
                </a:solidFill>
              </a:rPr>
              <a:t>§ 36 odst. 9 - Ochrana </a:t>
            </a:r>
            <a:r>
              <a:rPr lang="cs-CZ" sz="3600" b="1" dirty="0" smtClean="0">
                <a:solidFill>
                  <a:srgbClr val="0070C0"/>
                </a:solidFill>
              </a:rPr>
              <a:t>odběratele</a:t>
            </a:r>
            <a:endParaRPr lang="cs-CZ" sz="3600" b="1" dirty="0">
              <a:solidFill>
                <a:srgbClr val="0070C0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cs-CZ" sz="3600" dirty="0" smtClean="0">
                <a:solidFill>
                  <a:srgbClr val="0070C0"/>
                </a:solidFill>
              </a:rPr>
              <a:t>povinnost provozovatele zveřejňovat na internetových </a:t>
            </a:r>
            <a:r>
              <a:rPr lang="cs-CZ" sz="3600" dirty="0">
                <a:solidFill>
                  <a:srgbClr val="0070C0"/>
                </a:solidFill>
              </a:rPr>
              <a:t>stránkách </a:t>
            </a:r>
            <a:r>
              <a:rPr lang="cs-CZ" sz="3600" dirty="0" smtClean="0">
                <a:solidFill>
                  <a:srgbClr val="0070C0"/>
                </a:solidFill>
              </a:rPr>
              <a:t>aktuální </a:t>
            </a:r>
            <a:r>
              <a:rPr lang="cs-CZ" sz="3600" dirty="0">
                <a:solidFill>
                  <a:srgbClr val="0070C0"/>
                </a:solidFill>
              </a:rPr>
              <a:t>informace</a:t>
            </a:r>
            <a:r>
              <a:rPr lang="cs-CZ" sz="3600" b="1" dirty="0">
                <a:solidFill>
                  <a:srgbClr val="0070C0"/>
                </a:solidFill>
              </a:rPr>
              <a:t> </a:t>
            </a:r>
            <a:r>
              <a:rPr lang="cs-CZ" sz="3600" dirty="0">
                <a:solidFill>
                  <a:srgbClr val="0070C0"/>
                </a:solidFill>
              </a:rPr>
              <a:t>z </a:t>
            </a:r>
            <a:r>
              <a:rPr lang="cs-CZ" sz="3600" dirty="0" smtClean="0">
                <a:solidFill>
                  <a:srgbClr val="0070C0"/>
                </a:solidFill>
              </a:rPr>
              <a:t>VÚME a VÚPE, poradenství </a:t>
            </a:r>
            <a:r>
              <a:rPr lang="cs-CZ" sz="3600" dirty="0">
                <a:solidFill>
                  <a:srgbClr val="0070C0"/>
                </a:solidFill>
              </a:rPr>
              <a:t>pro odběratele </a:t>
            </a:r>
            <a:r>
              <a:rPr lang="cs-CZ" sz="3600" dirty="0" smtClean="0">
                <a:solidFill>
                  <a:srgbClr val="0070C0"/>
                </a:solidFill>
              </a:rPr>
              <a:t>a informace uvedené v § 36a vyhlášky č. 428/2001 Sb.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cs-CZ" sz="3600" dirty="0">
              <a:solidFill>
                <a:srgbClr val="0070C0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3600" b="1" dirty="0">
                <a:solidFill>
                  <a:srgbClr val="0070C0"/>
                </a:solidFill>
              </a:rPr>
              <a:t>§ 36 odst. 10 - Ochrana </a:t>
            </a:r>
            <a:r>
              <a:rPr lang="cs-CZ" sz="3600" b="1" dirty="0" smtClean="0">
                <a:solidFill>
                  <a:srgbClr val="0070C0"/>
                </a:solidFill>
              </a:rPr>
              <a:t>odběratele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600" b="1" dirty="0" smtClean="0">
                <a:solidFill>
                  <a:srgbClr val="0070C0"/>
                </a:solidFill>
              </a:rPr>
              <a:t>- </a:t>
            </a:r>
            <a:r>
              <a:rPr lang="cs-CZ" sz="3600" dirty="0">
                <a:solidFill>
                  <a:srgbClr val="0070C0"/>
                </a:solidFill>
              </a:rPr>
              <a:t>povinnost vlastníka, popřípadě provozovatele informovat odběratele například prostřednictvím vyúčtování nebo elektronické aplikace přístupné způsobem umožňujícím dálkový přístup o vodném a </a:t>
            </a:r>
            <a:r>
              <a:rPr lang="cs-CZ" sz="3600" dirty="0" smtClean="0">
                <a:solidFill>
                  <a:srgbClr val="0070C0"/>
                </a:solidFill>
              </a:rPr>
              <a:t>stočném.</a:t>
            </a:r>
            <a:endParaRPr lang="cs-CZ" sz="3600" dirty="0">
              <a:solidFill>
                <a:srgbClr val="0070C0"/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cs-CZ" sz="3600" b="1" dirty="0" smtClean="0">
              <a:solidFill>
                <a:srgbClr val="0070C0"/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600" b="1" dirty="0" smtClean="0">
                <a:solidFill>
                  <a:schemeClr val="accent2">
                    <a:lumMod val="75000"/>
                  </a:schemeClr>
                </a:solidFill>
              </a:rPr>
              <a:t>Nový informační systém vodovodů a kanalizací </a:t>
            </a:r>
            <a:r>
              <a:rPr lang="cs-CZ" sz="3600" b="1" dirty="0" err="1" smtClean="0">
                <a:solidFill>
                  <a:schemeClr val="accent2">
                    <a:lumMod val="75000"/>
                  </a:schemeClr>
                </a:solidFill>
              </a:rPr>
              <a:t>ISVaK</a:t>
            </a:r>
            <a:r>
              <a:rPr lang="cs-CZ" sz="36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cs-CZ" sz="36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cs-CZ" sz="3600" dirty="0" smtClean="0">
                <a:solidFill>
                  <a:schemeClr val="accent2">
                    <a:lumMod val="75000"/>
                  </a:schemeClr>
                </a:solidFill>
              </a:rPr>
              <a:t>centralizovaný </a:t>
            </a:r>
            <a:r>
              <a:rPr lang="cs-CZ" sz="3600" dirty="0">
                <a:solidFill>
                  <a:schemeClr val="accent2">
                    <a:lumMod val="75000"/>
                  </a:schemeClr>
                </a:solidFill>
              </a:rPr>
              <a:t>systém pro kompletní pokrytí agendy vodovodů a </a:t>
            </a:r>
            <a:r>
              <a:rPr lang="cs-CZ" sz="3600" dirty="0" smtClean="0">
                <a:solidFill>
                  <a:schemeClr val="accent2">
                    <a:lumMod val="75000"/>
                  </a:schemeClr>
                </a:solidFill>
              </a:rPr>
              <a:t>kanalizací dle zákona </a:t>
            </a:r>
            <a:r>
              <a:rPr lang="cs-CZ" sz="3600" smtClean="0">
                <a:solidFill>
                  <a:schemeClr val="accent2">
                    <a:lumMod val="75000"/>
                  </a:schemeClr>
                </a:solidFill>
              </a:rPr>
              <a:t>o VaK</a:t>
            </a:r>
            <a:endParaRPr lang="cs-CZ" sz="36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cs-CZ" sz="3600" dirty="0" smtClean="0">
                <a:solidFill>
                  <a:schemeClr val="accent2">
                    <a:lumMod val="75000"/>
                  </a:schemeClr>
                </a:solidFill>
              </a:rPr>
              <a:t>obsluha </a:t>
            </a:r>
            <a:r>
              <a:rPr lang="cs-CZ" sz="3600" dirty="0">
                <a:solidFill>
                  <a:schemeClr val="accent2">
                    <a:lumMod val="75000"/>
                  </a:schemeClr>
                </a:solidFill>
              </a:rPr>
              <a:t>agendy </a:t>
            </a:r>
            <a:r>
              <a:rPr lang="cs-CZ" sz="3600" dirty="0" smtClean="0">
                <a:solidFill>
                  <a:schemeClr val="accent2">
                    <a:lumMod val="75000"/>
                  </a:schemeClr>
                </a:solidFill>
              </a:rPr>
              <a:t>přes </a:t>
            </a:r>
            <a:r>
              <a:rPr lang="cs-CZ" sz="3600" dirty="0">
                <a:solidFill>
                  <a:schemeClr val="accent2">
                    <a:lumMod val="75000"/>
                  </a:schemeClr>
                </a:solidFill>
              </a:rPr>
              <a:t>webové uživatelské </a:t>
            </a:r>
            <a:r>
              <a:rPr lang="cs-CZ" sz="3600" dirty="0" smtClean="0">
                <a:solidFill>
                  <a:schemeClr val="accent2">
                    <a:lumMod val="75000"/>
                  </a:schemeClr>
                </a:solidFill>
              </a:rPr>
              <a:t>rozhraní</a:t>
            </a:r>
            <a:endParaRPr lang="cs-CZ" sz="3600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cs-CZ" sz="3600" dirty="0" smtClean="0">
              <a:solidFill>
                <a:srgbClr val="FF0000"/>
              </a:solidFill>
            </a:endParaRPr>
          </a:p>
          <a:p>
            <a:pPr marL="0" indent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cs-CZ" sz="3600" dirty="0">
              <a:solidFill>
                <a:srgbClr val="FF0000"/>
              </a:solidFill>
            </a:endParaRPr>
          </a:p>
          <a:p>
            <a:pPr marL="0" indent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600" dirty="0">
                <a:solidFill>
                  <a:srgbClr val="FF0000"/>
                </a:solidFill>
              </a:rPr>
              <a:t> </a:t>
            </a:r>
            <a:r>
              <a:rPr lang="cs-CZ" sz="3600" dirty="0" smtClean="0">
                <a:solidFill>
                  <a:srgbClr val="FF0000"/>
                </a:solidFill>
              </a:rPr>
              <a:t>	</a:t>
            </a:r>
            <a:r>
              <a:rPr lang="cs-CZ" sz="3600" dirty="0">
                <a:solidFill>
                  <a:srgbClr val="FF0000"/>
                </a:solidFill>
              </a:rPr>
              <a:t>	</a:t>
            </a:r>
            <a:r>
              <a:rPr lang="cs-CZ" sz="3600" dirty="0" smtClean="0">
                <a:solidFill>
                  <a:srgbClr val="FF0000"/>
                </a:solidFill>
              </a:rPr>
              <a:t>	</a:t>
            </a:r>
            <a:endParaRPr lang="cs-CZ" sz="3600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cs-CZ" dirty="0" smtClean="0"/>
              <a:t>		</a:t>
            </a:r>
            <a:endParaRPr lang="cs-CZ" dirty="0"/>
          </a:p>
        </p:txBody>
      </p:sp>
      <p:sp>
        <p:nvSpPr>
          <p:cNvPr id="6" name="Nadpis 4"/>
          <p:cNvSpPr txBox="1">
            <a:spLocks/>
          </p:cNvSpPr>
          <p:nvPr/>
        </p:nvSpPr>
        <p:spPr>
          <a:xfrm>
            <a:off x="1427783" y="395760"/>
            <a:ext cx="21558150" cy="1094787"/>
          </a:xfrm>
          <a:prstGeom prst="rect">
            <a:avLst/>
          </a:prstGeom>
        </p:spPr>
        <p:txBody>
          <a:bodyPr vert="horz" lIns="0" tIns="0" rIns="0" bIns="0" rtlCol="0" anchor="t" anchorCtr="0">
            <a:normAutofit lnSpcReduction="10000"/>
          </a:bodyPr>
          <a:lstStyle>
            <a:lvl1pPr algn="l" defTabSz="1828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 kern="1200" cap="all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defTabSz="1828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accent1"/>
                </a:solidFill>
                <a:latin typeface="Gill Sans MT" pitchFamily="34" charset="-18"/>
              </a:defRPr>
            </a:lvl2pPr>
            <a:lvl3pPr algn="l" defTabSz="1828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accent1"/>
                </a:solidFill>
                <a:latin typeface="Gill Sans MT" pitchFamily="34" charset="-18"/>
              </a:defRPr>
            </a:lvl3pPr>
            <a:lvl4pPr algn="l" defTabSz="1828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accent1"/>
                </a:solidFill>
                <a:latin typeface="Gill Sans MT" pitchFamily="34" charset="-18"/>
              </a:defRPr>
            </a:lvl4pPr>
            <a:lvl5pPr algn="l" defTabSz="1828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accent1"/>
                </a:solidFill>
                <a:latin typeface="Gill Sans MT" pitchFamily="34" charset="-18"/>
              </a:defRPr>
            </a:lvl5pPr>
            <a:lvl6pPr marL="457200" algn="l" defTabSz="1828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accent1"/>
                </a:solidFill>
                <a:latin typeface="Gill Sans MT" pitchFamily="34" charset="-18"/>
              </a:defRPr>
            </a:lvl6pPr>
            <a:lvl7pPr marL="914400" algn="l" defTabSz="1828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accent1"/>
                </a:solidFill>
                <a:latin typeface="Gill Sans MT" pitchFamily="34" charset="-18"/>
              </a:defRPr>
            </a:lvl7pPr>
            <a:lvl8pPr marL="1371600" algn="l" defTabSz="1828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accent1"/>
                </a:solidFill>
                <a:latin typeface="Gill Sans MT" pitchFamily="34" charset="-18"/>
              </a:defRPr>
            </a:lvl8pPr>
            <a:lvl9pPr marL="1828800" algn="l" defTabSz="1828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accent1"/>
                </a:solidFill>
                <a:latin typeface="Gill Sans MT" pitchFamily="34" charset="-18"/>
              </a:defRPr>
            </a:lvl9pPr>
          </a:lstStyle>
          <a:p>
            <a:r>
              <a:rPr lang="cs-CZ" sz="4400" cap="none" dirty="0" smtClean="0">
                <a:solidFill>
                  <a:srgbClr val="0070C0"/>
                </a:solidFill>
              </a:rPr>
              <a:t>Novela  zákona  č. 274/2001 Sb. , o  vodovodech a kanalizacích</a:t>
            </a:r>
          </a:p>
          <a:p>
            <a:r>
              <a:rPr lang="cs-CZ" sz="4400" cap="none" dirty="0" smtClean="0">
                <a:solidFill>
                  <a:srgbClr val="0070C0"/>
                </a:solidFill>
              </a:rPr>
              <a:t>Zákon č. 167/2023 Sb.</a:t>
            </a:r>
            <a:endParaRPr lang="cs-CZ" sz="4400" cap="none" dirty="0">
              <a:solidFill>
                <a:srgbClr val="0070C0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19525130" y="1490547"/>
            <a:ext cx="43214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cs-CZ" sz="2800" b="1" dirty="0" smtClean="0">
                <a:solidFill>
                  <a:srgbClr val="FF0000"/>
                </a:solidFill>
              </a:rPr>
              <a:t>účinnost od 30. 5.2023</a:t>
            </a:r>
            <a:endParaRPr lang="cs-CZ" sz="2800" b="1" dirty="0">
              <a:solidFill>
                <a:srgbClr val="FF0000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20065760" y="6486263"/>
            <a:ext cx="43214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cs-CZ" sz="2800" b="1" dirty="0" smtClean="0">
                <a:solidFill>
                  <a:srgbClr val="0070C0"/>
                </a:solidFill>
              </a:rPr>
              <a:t>účinnost od 1. 1.2025</a:t>
            </a:r>
            <a:endParaRPr lang="cs-CZ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387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Zástupný symbol pro obrázek 7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45"/>
          <a:stretch/>
        </p:blipFill>
        <p:spPr>
          <a:xfrm>
            <a:off x="2376926" y="485403"/>
            <a:ext cx="8958944" cy="12500574"/>
          </a:xfrm>
        </p:spPr>
      </p:pic>
      <p:sp>
        <p:nvSpPr>
          <p:cNvPr id="7" name="Zástupný symbol pro text 6"/>
          <p:cNvSpPr>
            <a:spLocks noGrp="1"/>
          </p:cNvSpPr>
          <p:nvPr>
            <p:ph type="body" sz="quarter" idx="14"/>
          </p:nvPr>
        </p:nvSpPr>
        <p:spPr>
          <a:xfrm>
            <a:off x="12296024" y="1"/>
            <a:ext cx="11485108" cy="13716000"/>
          </a:xfrm>
        </p:spPr>
        <p:txBody>
          <a:bodyPr/>
          <a:lstStyle/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endParaRPr lang="cs-CZ" sz="1400" cap="none" dirty="0" smtClean="0">
              <a:solidFill>
                <a:srgbClr val="C00000"/>
              </a:solidFill>
            </a:endParaRP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cs-CZ" cap="none" dirty="0" smtClean="0">
                <a:solidFill>
                  <a:srgbClr val="FF0000"/>
                </a:solidFill>
              </a:rPr>
              <a:t>Implementace směrnice –</a:t>
            </a:r>
            <a:r>
              <a:rPr lang="cs-CZ" cap="none" dirty="0">
                <a:solidFill>
                  <a:srgbClr val="FF0000"/>
                </a:solidFill>
              </a:rPr>
              <a:t> </a:t>
            </a:r>
            <a:r>
              <a:rPr lang="cs-CZ" cap="none" dirty="0" smtClean="0">
                <a:solidFill>
                  <a:srgbClr val="FF0000"/>
                </a:solidFill>
              </a:rPr>
              <a:t>příloha č. 9, 13 a 14 – jakost surové vody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cs-CZ" cap="none" dirty="0" smtClean="0">
                <a:solidFill>
                  <a:srgbClr val="FF0000"/>
                </a:solidFill>
              </a:rPr>
              <a:t>Specifikace identifikátoru </a:t>
            </a:r>
            <a:r>
              <a:rPr lang="cs-CZ" cap="none" dirty="0" smtClean="0">
                <a:solidFill>
                  <a:srgbClr val="FF0000"/>
                </a:solidFill>
              </a:rPr>
              <a:t>pro zápis do digitální technické mapy kraje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cs-CZ" cap="none" dirty="0" smtClean="0">
                <a:solidFill>
                  <a:srgbClr val="FF0000"/>
                </a:solidFill>
              </a:rPr>
              <a:t>Technické požadavky na stavbu vodovodu</a:t>
            </a:r>
            <a:r>
              <a:rPr lang="cs-CZ" cap="none" dirty="0">
                <a:solidFill>
                  <a:srgbClr val="FF0000"/>
                </a:solidFill>
              </a:rPr>
              <a:t>	</a:t>
            </a:r>
            <a:r>
              <a:rPr lang="cs-CZ" cap="none" dirty="0" smtClean="0">
                <a:solidFill>
                  <a:schemeClr val="accent4">
                    <a:lumMod val="75000"/>
                  </a:schemeClr>
                </a:solidFill>
              </a:rPr>
              <a:t>                                                  					     </a:t>
            </a:r>
            <a:r>
              <a:rPr lang="cs-CZ" dirty="0" smtClean="0">
                <a:solidFill>
                  <a:srgbClr val="FF0000"/>
                </a:solidFill>
              </a:rPr>
              <a:t>1</a:t>
            </a:r>
            <a:r>
              <a:rPr lang="cs-CZ" cap="none" dirty="0" smtClean="0">
                <a:solidFill>
                  <a:srgbClr val="FF0000"/>
                </a:solidFill>
              </a:rPr>
              <a:t>.9.2023</a:t>
            </a:r>
            <a:endParaRPr lang="cs-CZ" cap="none" dirty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cs-CZ" cap="none" dirty="0" smtClean="0">
                <a:solidFill>
                  <a:schemeClr val="accent6"/>
                </a:solidFill>
              </a:rPr>
              <a:t>Doplnění </a:t>
            </a:r>
            <a:r>
              <a:rPr lang="cs-CZ" cap="none" dirty="0">
                <a:solidFill>
                  <a:schemeClr val="accent6"/>
                </a:solidFill>
              </a:rPr>
              <a:t>kanalizačního </a:t>
            </a:r>
            <a:r>
              <a:rPr lang="cs-CZ" cap="none" dirty="0" smtClean="0">
                <a:solidFill>
                  <a:schemeClr val="accent6"/>
                </a:solidFill>
              </a:rPr>
              <a:t>řádu</a:t>
            </a:r>
            <a:endParaRPr lang="cs-CZ" cap="none" dirty="0" smtClean="0">
              <a:solidFill>
                <a:srgbClr val="0070C0"/>
              </a:solidFill>
            </a:endParaRP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cs-CZ" cap="none" dirty="0" smtClean="0">
                <a:solidFill>
                  <a:schemeClr val="accent6"/>
                </a:solidFill>
              </a:rPr>
              <a:t>Změny v Kalkulaci a v Porovnání všech položek výpočtu (kalkulace) cen pro vodné a stočné – výpočet zisku</a:t>
            </a:r>
            <a:endParaRPr lang="cs-CZ" sz="2400" cap="none" dirty="0" smtClean="0">
              <a:solidFill>
                <a:srgbClr val="0070C0"/>
              </a:solidFill>
            </a:endParaRP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cs-CZ" cap="none" dirty="0" smtClean="0">
                <a:solidFill>
                  <a:schemeClr val="accent6"/>
                </a:solidFill>
              </a:rPr>
              <a:t>Úpravy ve VÚME a VÚPE - bilanční údaje</a:t>
            </a:r>
            <a:endParaRPr lang="cs-CZ" sz="2800" cap="none" dirty="0" smtClean="0">
              <a:solidFill>
                <a:srgbClr val="0070C0"/>
              </a:solidFill>
            </a:endParaRPr>
          </a:p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cs-CZ" dirty="0" smtClean="0">
                <a:solidFill>
                  <a:schemeClr val="accent6"/>
                </a:solidFill>
              </a:rPr>
              <a:t>					        2024</a:t>
            </a:r>
            <a:endParaRPr lang="cs-CZ" cap="none" dirty="0" smtClean="0">
              <a:solidFill>
                <a:srgbClr val="0070C0"/>
              </a:solidFill>
            </a:endParaRP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cs-CZ" cap="none" dirty="0">
                <a:solidFill>
                  <a:srgbClr val="0070C0"/>
                </a:solidFill>
              </a:rPr>
              <a:t>Informování </a:t>
            </a:r>
            <a:r>
              <a:rPr lang="cs-CZ" cap="none" dirty="0" smtClean="0">
                <a:solidFill>
                  <a:srgbClr val="0070C0"/>
                </a:solidFill>
              </a:rPr>
              <a:t>odběratelů </a:t>
            </a:r>
            <a:r>
              <a:rPr lang="cs-CZ" cap="none" dirty="0">
                <a:solidFill>
                  <a:srgbClr val="0070C0"/>
                </a:solidFill>
              </a:rPr>
              <a:t>§ 36a, § </a:t>
            </a:r>
            <a:r>
              <a:rPr lang="cs-CZ" cap="none" dirty="0" smtClean="0">
                <a:solidFill>
                  <a:srgbClr val="0070C0"/>
                </a:solidFill>
              </a:rPr>
              <a:t>36b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cs-CZ" dirty="0" smtClean="0">
                <a:solidFill>
                  <a:srgbClr val="0070C0"/>
                </a:solidFill>
              </a:rPr>
              <a:t>V</a:t>
            </a:r>
            <a:r>
              <a:rPr lang="cs-CZ" cap="none" dirty="0" smtClean="0">
                <a:solidFill>
                  <a:srgbClr val="0070C0"/>
                </a:solidFill>
              </a:rPr>
              <a:t>yplňování formuláře </a:t>
            </a:r>
            <a:r>
              <a:rPr lang="cs-CZ" cap="none" dirty="0">
                <a:solidFill>
                  <a:srgbClr val="0070C0"/>
                </a:solidFill>
              </a:rPr>
              <a:t>povolení k </a:t>
            </a:r>
            <a:r>
              <a:rPr lang="cs-CZ" cap="none" dirty="0" smtClean="0">
                <a:solidFill>
                  <a:srgbClr val="0070C0"/>
                </a:solidFill>
              </a:rPr>
              <a:t>provozování</a:t>
            </a:r>
            <a:endParaRPr lang="cs-CZ" dirty="0" smtClean="0">
              <a:solidFill>
                <a:srgbClr val="0070C0"/>
              </a:solidFill>
            </a:endParaRPr>
          </a:p>
          <a:p>
            <a:pPr marL="7315200" lvl="8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 smtClean="0">
                <a:solidFill>
                  <a:srgbClr val="0070C0"/>
                </a:solidFill>
              </a:rPr>
              <a:t>                   1.1.2025</a:t>
            </a:r>
            <a:endParaRPr lang="cs-CZ" cap="none" dirty="0">
              <a:solidFill>
                <a:srgbClr val="0070C0"/>
              </a:solidFill>
            </a:endParaRP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cs-CZ" cap="none" dirty="0" smtClean="0">
                <a:solidFill>
                  <a:srgbClr val="7030A0"/>
                </a:solidFill>
              </a:rPr>
              <a:t>Stanovení podmínek pro zpracování a realizaci PFO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cs-CZ" cap="none" dirty="0" smtClean="0">
                <a:solidFill>
                  <a:srgbClr val="7030A0"/>
                </a:solidFill>
              </a:rPr>
              <a:t>Změny mapové části  PRVKÚK                           1.1.2026</a:t>
            </a:r>
          </a:p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endParaRPr lang="cs-CZ" cap="none" dirty="0">
              <a:solidFill>
                <a:srgbClr val="7030A0"/>
              </a:solidFill>
            </a:endParaRP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cs-CZ" cap="none" dirty="0" smtClean="0">
                <a:solidFill>
                  <a:srgbClr val="002060"/>
                </a:solidFill>
              </a:rPr>
              <a:t>Novela </a:t>
            </a:r>
            <a:r>
              <a:rPr lang="cs-CZ" cap="none" dirty="0">
                <a:solidFill>
                  <a:srgbClr val="002060"/>
                </a:solidFill>
              </a:rPr>
              <a:t>s ohledem na vyhlášku o požadavcích na výstavbu                                                     </a:t>
            </a:r>
            <a:r>
              <a:rPr lang="cs-CZ" cap="none" dirty="0" smtClean="0">
                <a:solidFill>
                  <a:srgbClr val="002060"/>
                </a:solidFill>
              </a:rPr>
              <a:t>					   ? </a:t>
            </a:r>
            <a:r>
              <a:rPr lang="cs-CZ" cap="none" dirty="0">
                <a:solidFill>
                  <a:srgbClr val="002060"/>
                </a:solidFill>
              </a:rPr>
              <a:t>1.7.2024</a:t>
            </a:r>
          </a:p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cs-CZ" cap="none" dirty="0" smtClean="0">
                <a:solidFill>
                  <a:srgbClr val="7030A0"/>
                </a:solidFill>
              </a:rPr>
              <a:t>                </a:t>
            </a:r>
            <a:r>
              <a:rPr lang="cs-CZ" cap="none" dirty="0">
                <a:solidFill>
                  <a:srgbClr val="7030A0"/>
                </a:solidFill>
              </a:rPr>
              <a:t>	</a:t>
            </a:r>
            <a:r>
              <a:rPr lang="cs-CZ" cap="none" dirty="0" smtClean="0">
                <a:solidFill>
                  <a:srgbClr val="7030A0"/>
                </a:solidFill>
              </a:rPr>
              <a:t>						</a:t>
            </a:r>
            <a:endParaRPr lang="cs-CZ" dirty="0"/>
          </a:p>
        </p:txBody>
      </p:sp>
      <p:sp>
        <p:nvSpPr>
          <p:cNvPr id="6" name="Nadpis 4"/>
          <p:cNvSpPr txBox="1">
            <a:spLocks/>
          </p:cNvSpPr>
          <p:nvPr/>
        </p:nvSpPr>
        <p:spPr>
          <a:xfrm>
            <a:off x="2939803" y="653052"/>
            <a:ext cx="10614150" cy="87403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1828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 kern="1200" cap="all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defTabSz="1828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accent1"/>
                </a:solidFill>
                <a:latin typeface="Gill Sans MT" pitchFamily="34" charset="-18"/>
              </a:defRPr>
            </a:lvl2pPr>
            <a:lvl3pPr algn="l" defTabSz="1828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accent1"/>
                </a:solidFill>
                <a:latin typeface="Gill Sans MT" pitchFamily="34" charset="-18"/>
              </a:defRPr>
            </a:lvl3pPr>
            <a:lvl4pPr algn="l" defTabSz="1828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accent1"/>
                </a:solidFill>
                <a:latin typeface="Gill Sans MT" pitchFamily="34" charset="-18"/>
              </a:defRPr>
            </a:lvl4pPr>
            <a:lvl5pPr algn="l" defTabSz="1828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accent1"/>
                </a:solidFill>
                <a:latin typeface="Gill Sans MT" pitchFamily="34" charset="-18"/>
              </a:defRPr>
            </a:lvl5pPr>
            <a:lvl6pPr marL="457200" algn="l" defTabSz="1828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accent1"/>
                </a:solidFill>
                <a:latin typeface="Gill Sans MT" pitchFamily="34" charset="-18"/>
              </a:defRPr>
            </a:lvl6pPr>
            <a:lvl7pPr marL="914400" algn="l" defTabSz="1828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accent1"/>
                </a:solidFill>
                <a:latin typeface="Gill Sans MT" pitchFamily="34" charset="-18"/>
              </a:defRPr>
            </a:lvl7pPr>
            <a:lvl8pPr marL="1371600" algn="l" defTabSz="1828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accent1"/>
                </a:solidFill>
                <a:latin typeface="Gill Sans MT" pitchFamily="34" charset="-18"/>
              </a:defRPr>
            </a:lvl8pPr>
            <a:lvl9pPr marL="1828800" algn="l" defTabSz="1828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accent1"/>
                </a:solidFill>
                <a:latin typeface="Gill Sans MT" pitchFamily="34" charset="-18"/>
              </a:defRPr>
            </a:lvl9pPr>
          </a:lstStyle>
          <a:p>
            <a:r>
              <a:rPr lang="cs-CZ" sz="4400" smtClean="0">
                <a:solidFill>
                  <a:srgbClr val="0070C0"/>
                </a:solidFill>
              </a:rPr>
              <a:t>vyhláškA </a:t>
            </a:r>
            <a:r>
              <a:rPr lang="cs-CZ" sz="4400" cap="none" smtClean="0">
                <a:solidFill>
                  <a:srgbClr val="0070C0"/>
                </a:solidFill>
              </a:rPr>
              <a:t>č</a:t>
            </a:r>
            <a:r>
              <a:rPr lang="cs-CZ" sz="4400" smtClean="0">
                <a:solidFill>
                  <a:srgbClr val="0070C0"/>
                </a:solidFill>
              </a:rPr>
              <a:t>. 428/2001 S</a:t>
            </a:r>
            <a:r>
              <a:rPr lang="cs-CZ" sz="4400" cap="none" smtClean="0">
                <a:solidFill>
                  <a:srgbClr val="0070C0"/>
                </a:solidFill>
              </a:rPr>
              <a:t>b</a:t>
            </a:r>
            <a:r>
              <a:rPr lang="cs-CZ" sz="4400" smtClean="0">
                <a:solidFill>
                  <a:srgbClr val="0070C0"/>
                </a:solidFill>
              </a:rPr>
              <a:t>.</a:t>
            </a:r>
            <a:endParaRPr lang="cs-CZ" sz="4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705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38055" y="658602"/>
            <a:ext cx="10676238" cy="65444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4500" dirty="0"/>
              <a:t>Systém sledování kvality vody</a:t>
            </a:r>
            <a:endParaRPr lang="cs-CZ" altLang="cs-CZ" sz="4500" dirty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3909338" y="13338175"/>
            <a:ext cx="477837" cy="377825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endParaRPr lang="cs-CZ" altLang="cs-CZ" dirty="0" smtClean="0"/>
          </a:p>
          <a:p>
            <a:pPr>
              <a:buFont typeface="Wingdings" panose="05000000000000000000" pitchFamily="2" charset="2"/>
              <a:buNone/>
            </a:pPr>
            <a:endParaRPr lang="cs-CZ" altLang="cs-CZ" dirty="0" smtClean="0"/>
          </a:p>
          <a:p>
            <a:pPr>
              <a:buFont typeface="Wingdings" panose="05000000000000000000" pitchFamily="2" charset="2"/>
              <a:buNone/>
            </a:pPr>
            <a:endParaRPr lang="cs-CZ" altLang="cs-CZ" dirty="0" smtClean="0"/>
          </a:p>
        </p:txBody>
      </p:sp>
      <p:sp>
        <p:nvSpPr>
          <p:cNvPr id="36868" name="AutoShape 4"/>
          <p:cNvSpPr>
            <a:spLocks noChangeArrowheads="1"/>
          </p:cNvSpPr>
          <p:nvPr/>
        </p:nvSpPr>
        <p:spPr bwMode="auto">
          <a:xfrm>
            <a:off x="3064410" y="2815696"/>
            <a:ext cx="962025" cy="612775"/>
          </a:xfrm>
          <a:prstGeom prst="rightArrow">
            <a:avLst>
              <a:gd name="adj1" fmla="val 50000"/>
              <a:gd name="adj2" fmla="val 44838"/>
            </a:avLst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lIns="217728" tIns="108864" rIns="217728" bIns="108864"/>
          <a:lstStyle>
            <a:lvl1pPr eaLnBrk="0" hangingPunct="0">
              <a:lnSpc>
                <a:spcPct val="90000"/>
              </a:lnSpc>
              <a:spcBef>
                <a:spcPts val="2000"/>
              </a:spcBef>
              <a:buClr>
                <a:schemeClr val="accent2"/>
              </a:buClr>
              <a:buBlip>
                <a:blip r:embed="rId2"/>
              </a:buBlip>
              <a:defRPr sz="3200">
                <a:solidFill>
                  <a:schemeClr val="tx1"/>
                </a:solidFill>
                <a:latin typeface="Gill Sans MT" panose="020B0502020104020203" pitchFamily="34" charset="-18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Blip>
                <a:blip r:embed="rId2"/>
              </a:buBlip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Blip>
                <a:blip r:embed="rId2"/>
              </a:buBlip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Blip>
                <a:blip r:embed="rId2"/>
              </a:buBlip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Blip>
                <a:blip r:embed="rId2"/>
              </a:buBlip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Blip>
                <a:blip r:embed="rId2"/>
              </a:buBlip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Blip>
                <a:blip r:embed="rId2"/>
              </a:buBlip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Blip>
                <a:blip r:embed="rId2"/>
              </a:buBlip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Blip>
                <a:blip r:embed="rId2"/>
              </a:buBlip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altLang="en-US" sz="6700" b="1" dirty="0">
              <a:latin typeface="Tahoma" panose="020B0604030504040204" pitchFamily="34" charset="0"/>
            </a:endParaRPr>
          </a:p>
        </p:txBody>
      </p:sp>
      <p:sp>
        <p:nvSpPr>
          <p:cNvPr id="3" name="AutoShape 5"/>
          <p:cNvSpPr>
            <a:spLocks noChangeArrowheads="1"/>
          </p:cNvSpPr>
          <p:nvPr/>
        </p:nvSpPr>
        <p:spPr bwMode="auto">
          <a:xfrm>
            <a:off x="6083136" y="1884411"/>
            <a:ext cx="3588029" cy="2371725"/>
          </a:xfrm>
          <a:prstGeom prst="flowChartProcess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lIns="217728" tIns="108864" rIns="217728" bIns="108864"/>
          <a:lstStyle/>
          <a:p>
            <a:pPr algn="ctr">
              <a:spcAft>
                <a:spcPts val="2381"/>
              </a:spcAft>
              <a:defRPr/>
            </a:pPr>
            <a:endParaRPr lang="cs-CZ" altLang="en-US" sz="3600" dirty="0" smtClean="0">
              <a:latin typeface="+mj-lt"/>
              <a:cs typeface="Arial" charset="0"/>
            </a:endParaRPr>
          </a:p>
          <a:p>
            <a:pPr algn="ctr">
              <a:spcAft>
                <a:spcPts val="2381"/>
              </a:spcAft>
              <a:defRPr/>
            </a:pPr>
            <a:r>
              <a:rPr lang="cs-CZ" altLang="en-US" sz="3600" dirty="0" smtClean="0">
                <a:latin typeface="+mj-lt"/>
                <a:cs typeface="Arial" charset="0"/>
              </a:rPr>
              <a:t>s</a:t>
            </a:r>
            <a:r>
              <a:rPr lang="en-US" altLang="en-US" sz="3600" dirty="0" err="1" smtClean="0">
                <a:latin typeface="+mj-lt"/>
                <a:cs typeface="Arial" charset="0"/>
              </a:rPr>
              <a:t>urová</a:t>
            </a:r>
            <a:r>
              <a:rPr lang="en-US" altLang="en-US" sz="3600" dirty="0" smtClean="0">
                <a:latin typeface="+mj-lt"/>
                <a:cs typeface="Arial" charset="0"/>
              </a:rPr>
              <a:t> </a:t>
            </a:r>
            <a:r>
              <a:rPr lang="en-US" altLang="en-US" sz="3600" dirty="0">
                <a:latin typeface="+mj-lt"/>
                <a:cs typeface="Arial" charset="0"/>
              </a:rPr>
              <a:t>voda</a:t>
            </a:r>
          </a:p>
          <a:p>
            <a:pPr>
              <a:defRPr/>
            </a:pPr>
            <a:endParaRPr lang="en-US" altLang="en-US" dirty="0">
              <a:cs typeface="Arial" charset="0"/>
            </a:endParaRPr>
          </a:p>
        </p:txBody>
      </p:sp>
      <p:sp>
        <p:nvSpPr>
          <p:cNvPr id="4" name="AutoShape 6"/>
          <p:cNvSpPr>
            <a:spLocks noChangeArrowheads="1"/>
          </p:cNvSpPr>
          <p:nvPr/>
        </p:nvSpPr>
        <p:spPr bwMode="auto">
          <a:xfrm>
            <a:off x="11023166" y="1910985"/>
            <a:ext cx="3298869" cy="2371725"/>
          </a:xfrm>
          <a:prstGeom prst="flowChartProcess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lIns="217728" tIns="108864" rIns="217728" bIns="108864"/>
          <a:lstStyle/>
          <a:p>
            <a:pPr algn="ctr">
              <a:spcAft>
                <a:spcPts val="2381"/>
              </a:spcAft>
              <a:defRPr/>
            </a:pPr>
            <a:endParaRPr lang="cs-CZ" altLang="en-US" sz="3600" dirty="0" smtClean="0">
              <a:latin typeface="+mj-lt"/>
              <a:cs typeface="Arial" charset="0"/>
            </a:endParaRPr>
          </a:p>
          <a:p>
            <a:pPr algn="ctr">
              <a:spcAft>
                <a:spcPts val="2381"/>
              </a:spcAft>
              <a:defRPr/>
            </a:pPr>
            <a:r>
              <a:rPr lang="cs-CZ" altLang="en-US" sz="3600" dirty="0" smtClean="0">
                <a:latin typeface="+mj-lt"/>
                <a:cs typeface="Arial" charset="0"/>
              </a:rPr>
              <a:t>ú</a:t>
            </a:r>
            <a:r>
              <a:rPr lang="en-US" altLang="en-US" sz="3600" dirty="0" err="1" smtClean="0">
                <a:latin typeface="+mj-lt"/>
                <a:cs typeface="Arial" charset="0"/>
              </a:rPr>
              <a:t>pravna</a:t>
            </a:r>
            <a:r>
              <a:rPr lang="en-US" altLang="en-US" sz="3600" dirty="0" smtClean="0">
                <a:latin typeface="+mj-lt"/>
                <a:cs typeface="Arial" charset="0"/>
              </a:rPr>
              <a:t> </a:t>
            </a:r>
            <a:r>
              <a:rPr lang="en-US" altLang="en-US" sz="3600" dirty="0">
                <a:latin typeface="+mj-lt"/>
                <a:cs typeface="Arial" charset="0"/>
              </a:rPr>
              <a:t>vody</a:t>
            </a:r>
          </a:p>
        </p:txBody>
      </p:sp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15674036" y="2071687"/>
            <a:ext cx="3614089" cy="2371725"/>
          </a:xfrm>
          <a:prstGeom prst="flowChartProcess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lIns="217728" tIns="108864" rIns="217728" bIns="108864"/>
          <a:lstStyle/>
          <a:p>
            <a:pPr algn="ctr">
              <a:spcAft>
                <a:spcPts val="2381"/>
              </a:spcAft>
              <a:defRPr/>
            </a:pPr>
            <a:endParaRPr lang="cs-CZ" altLang="en-US" sz="3600" dirty="0" smtClean="0">
              <a:latin typeface="+mj-lt"/>
              <a:cs typeface="Arial" charset="0"/>
            </a:endParaRPr>
          </a:p>
          <a:p>
            <a:pPr algn="ctr">
              <a:spcAft>
                <a:spcPts val="2381"/>
              </a:spcAft>
              <a:defRPr/>
            </a:pPr>
            <a:r>
              <a:rPr lang="cs-CZ" altLang="en-US" sz="3600" dirty="0" smtClean="0">
                <a:latin typeface="+mj-lt"/>
                <a:cs typeface="Arial" charset="0"/>
              </a:rPr>
              <a:t>distribuční </a:t>
            </a:r>
            <a:r>
              <a:rPr lang="cs-CZ" altLang="en-US" sz="3600" dirty="0">
                <a:latin typeface="+mj-lt"/>
                <a:cs typeface="Arial" charset="0"/>
              </a:rPr>
              <a:t>síť</a:t>
            </a:r>
            <a:endParaRPr lang="en-US" altLang="en-US" sz="3600" dirty="0">
              <a:latin typeface="+mj-lt"/>
              <a:cs typeface="Arial" charset="0"/>
            </a:endParaRPr>
          </a:p>
        </p:txBody>
      </p:sp>
      <p:sp>
        <p:nvSpPr>
          <p:cNvPr id="6" name="AutoShape 8"/>
          <p:cNvSpPr>
            <a:spLocks noChangeArrowheads="1"/>
          </p:cNvSpPr>
          <p:nvPr/>
        </p:nvSpPr>
        <p:spPr bwMode="auto">
          <a:xfrm>
            <a:off x="20423583" y="2071686"/>
            <a:ext cx="3331056" cy="2371725"/>
          </a:xfrm>
          <a:prstGeom prst="flowChartProcess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lIns="217728" tIns="108864" rIns="217728" bIns="108864"/>
          <a:lstStyle/>
          <a:p>
            <a:pPr algn="ctr">
              <a:spcAft>
                <a:spcPts val="2381"/>
              </a:spcAft>
              <a:defRPr/>
            </a:pPr>
            <a:endParaRPr lang="cs-CZ" altLang="en-US" sz="3600" dirty="0" smtClean="0">
              <a:latin typeface="+mj-lt"/>
              <a:cs typeface="Arial" charset="0"/>
            </a:endParaRPr>
          </a:p>
          <a:p>
            <a:pPr algn="ctr">
              <a:spcAft>
                <a:spcPts val="2381"/>
              </a:spcAft>
              <a:defRPr/>
            </a:pPr>
            <a:r>
              <a:rPr lang="cs-CZ" altLang="en-US" sz="3600" dirty="0" smtClean="0">
                <a:latin typeface="+mj-lt"/>
                <a:cs typeface="Arial" charset="0"/>
              </a:rPr>
              <a:t>odběratel</a:t>
            </a:r>
          </a:p>
          <a:p>
            <a:pPr algn="ctr">
              <a:spcAft>
                <a:spcPts val="2381"/>
              </a:spcAft>
              <a:defRPr/>
            </a:pPr>
            <a:r>
              <a:rPr lang="cs-CZ" altLang="en-US" sz="3200" dirty="0" smtClean="0">
                <a:latin typeface="+mj-lt"/>
                <a:cs typeface="Arial" charset="0"/>
              </a:rPr>
              <a:t>(vnitřní vodovod)</a:t>
            </a:r>
            <a:endParaRPr lang="cs-CZ" altLang="en-US" sz="3200" dirty="0">
              <a:latin typeface="+mj-lt"/>
              <a:cs typeface="Arial" charset="0"/>
            </a:endParaRPr>
          </a:p>
        </p:txBody>
      </p:sp>
      <p:sp>
        <p:nvSpPr>
          <p:cNvPr id="36873" name="AutoShape 4"/>
          <p:cNvSpPr>
            <a:spLocks noChangeArrowheads="1"/>
          </p:cNvSpPr>
          <p:nvPr/>
        </p:nvSpPr>
        <p:spPr bwMode="auto">
          <a:xfrm>
            <a:off x="9822137" y="2876748"/>
            <a:ext cx="960438" cy="612775"/>
          </a:xfrm>
          <a:prstGeom prst="rightArrow">
            <a:avLst>
              <a:gd name="adj1" fmla="val 50000"/>
              <a:gd name="adj2" fmla="val 44764"/>
            </a:avLst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lIns="217728" tIns="108864" rIns="217728" bIns="108864"/>
          <a:lstStyle>
            <a:lvl1pPr eaLnBrk="0" hangingPunct="0">
              <a:lnSpc>
                <a:spcPct val="90000"/>
              </a:lnSpc>
              <a:spcBef>
                <a:spcPts val="2000"/>
              </a:spcBef>
              <a:buClr>
                <a:schemeClr val="accent2"/>
              </a:buClr>
              <a:buBlip>
                <a:blip r:embed="rId2"/>
              </a:buBlip>
              <a:defRPr sz="3200">
                <a:solidFill>
                  <a:schemeClr val="tx1"/>
                </a:solidFill>
                <a:latin typeface="Gill Sans MT" panose="020B0502020104020203" pitchFamily="34" charset="-18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Blip>
                <a:blip r:embed="rId2"/>
              </a:buBlip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Blip>
                <a:blip r:embed="rId2"/>
              </a:buBlip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Blip>
                <a:blip r:embed="rId2"/>
              </a:buBlip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Blip>
                <a:blip r:embed="rId2"/>
              </a:buBlip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Blip>
                <a:blip r:embed="rId2"/>
              </a:buBlip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Blip>
                <a:blip r:embed="rId2"/>
              </a:buBlip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Blip>
                <a:blip r:embed="rId2"/>
              </a:buBlip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Blip>
                <a:blip r:embed="rId2"/>
              </a:buBlip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altLang="en-US" sz="6700" b="1" dirty="0">
              <a:latin typeface="Tahoma" panose="020B0604030504040204" pitchFamily="34" charset="0"/>
            </a:endParaRPr>
          </a:p>
        </p:txBody>
      </p:sp>
      <p:sp>
        <p:nvSpPr>
          <p:cNvPr id="36874" name="AutoShape 4"/>
          <p:cNvSpPr>
            <a:spLocks noChangeArrowheads="1"/>
          </p:cNvSpPr>
          <p:nvPr/>
        </p:nvSpPr>
        <p:spPr bwMode="auto">
          <a:xfrm>
            <a:off x="14519404" y="2917824"/>
            <a:ext cx="957262" cy="612775"/>
          </a:xfrm>
          <a:prstGeom prst="rightArrow">
            <a:avLst>
              <a:gd name="adj1" fmla="val 50000"/>
              <a:gd name="adj2" fmla="val 44616"/>
            </a:avLst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lIns="217728" tIns="108864" rIns="217728" bIns="108864"/>
          <a:lstStyle>
            <a:lvl1pPr eaLnBrk="0" hangingPunct="0">
              <a:lnSpc>
                <a:spcPct val="90000"/>
              </a:lnSpc>
              <a:spcBef>
                <a:spcPts val="2000"/>
              </a:spcBef>
              <a:buClr>
                <a:schemeClr val="accent2"/>
              </a:buClr>
              <a:buBlip>
                <a:blip r:embed="rId2"/>
              </a:buBlip>
              <a:defRPr sz="3200">
                <a:solidFill>
                  <a:schemeClr val="tx1"/>
                </a:solidFill>
                <a:latin typeface="Gill Sans MT" panose="020B0502020104020203" pitchFamily="34" charset="-18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Blip>
                <a:blip r:embed="rId2"/>
              </a:buBlip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Blip>
                <a:blip r:embed="rId2"/>
              </a:buBlip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Blip>
                <a:blip r:embed="rId2"/>
              </a:buBlip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Blip>
                <a:blip r:embed="rId2"/>
              </a:buBlip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Blip>
                <a:blip r:embed="rId2"/>
              </a:buBlip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Blip>
                <a:blip r:embed="rId2"/>
              </a:buBlip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Blip>
                <a:blip r:embed="rId2"/>
              </a:buBlip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Blip>
                <a:blip r:embed="rId2"/>
              </a:buBlip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altLang="en-US" sz="6700" b="1" dirty="0">
              <a:latin typeface="Tahoma" panose="020B0604030504040204" pitchFamily="34" charset="0"/>
            </a:endParaRPr>
          </a:p>
        </p:txBody>
      </p:sp>
      <p:sp>
        <p:nvSpPr>
          <p:cNvPr id="36875" name="AutoShape 4"/>
          <p:cNvSpPr>
            <a:spLocks noChangeArrowheads="1"/>
          </p:cNvSpPr>
          <p:nvPr/>
        </p:nvSpPr>
        <p:spPr bwMode="auto">
          <a:xfrm>
            <a:off x="19375635" y="2876747"/>
            <a:ext cx="960437" cy="612775"/>
          </a:xfrm>
          <a:prstGeom prst="rightArrow">
            <a:avLst>
              <a:gd name="adj1" fmla="val 50000"/>
              <a:gd name="adj2" fmla="val 44771"/>
            </a:avLst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lIns="217728" tIns="108864" rIns="217728" bIns="108864"/>
          <a:lstStyle>
            <a:lvl1pPr eaLnBrk="0" hangingPunct="0">
              <a:lnSpc>
                <a:spcPct val="90000"/>
              </a:lnSpc>
              <a:spcBef>
                <a:spcPts val="2000"/>
              </a:spcBef>
              <a:buClr>
                <a:schemeClr val="accent2"/>
              </a:buClr>
              <a:buBlip>
                <a:blip r:embed="rId2"/>
              </a:buBlip>
              <a:defRPr sz="3200">
                <a:solidFill>
                  <a:schemeClr val="tx1"/>
                </a:solidFill>
                <a:latin typeface="Gill Sans MT" panose="020B0502020104020203" pitchFamily="34" charset="-18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Blip>
                <a:blip r:embed="rId2"/>
              </a:buBlip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Blip>
                <a:blip r:embed="rId2"/>
              </a:buBlip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Blip>
                <a:blip r:embed="rId2"/>
              </a:buBlip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Blip>
                <a:blip r:embed="rId2"/>
              </a:buBlip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Blip>
                <a:blip r:embed="rId2"/>
              </a:buBlip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Blip>
                <a:blip r:embed="rId2"/>
              </a:buBlip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Blip>
                <a:blip r:embed="rId2"/>
              </a:buBlip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Blip>
                <a:blip r:embed="rId2"/>
              </a:buBlip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altLang="en-US" sz="6700" b="1" dirty="0">
              <a:latin typeface="Tahoma" panose="020B0604030504040204" pitchFamily="34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6447620" y="6950292"/>
            <a:ext cx="3627441" cy="666130"/>
          </a:xfrm>
          <a:prstGeom prst="rect">
            <a:avLst/>
          </a:prstGeom>
        </p:spPr>
        <p:txBody>
          <a:bodyPr wrap="square" lIns="217728" tIns="108864" rIns="217728" bIns="108864">
            <a:spAutoFit/>
          </a:bodyPr>
          <a:lstStyle/>
          <a:p>
            <a:pPr>
              <a:defRPr/>
            </a:pPr>
            <a:r>
              <a:rPr lang="cs-CZ" sz="2900" b="1" dirty="0" smtClean="0">
                <a:latin typeface="+mn-lt"/>
                <a:cs typeface="Arial" charset="0"/>
              </a:rPr>
              <a:t>.</a:t>
            </a:r>
            <a:endParaRPr lang="en-US" sz="2900" b="1" dirty="0">
              <a:latin typeface="+mn-lt"/>
              <a:cs typeface="Arial" charset="0"/>
            </a:endParaRPr>
          </a:p>
        </p:txBody>
      </p:sp>
      <p:sp>
        <p:nvSpPr>
          <p:cNvPr id="17" name="Rovnoramenný trojúhelník 16"/>
          <p:cNvSpPr/>
          <p:nvPr/>
        </p:nvSpPr>
        <p:spPr>
          <a:xfrm>
            <a:off x="20382789" y="1243868"/>
            <a:ext cx="3371850" cy="796925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728" tIns="108864" rIns="217728" bIns="108864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Obdélník 17"/>
          <p:cNvSpPr/>
          <p:nvPr/>
        </p:nvSpPr>
        <p:spPr>
          <a:xfrm>
            <a:off x="575440" y="4688419"/>
            <a:ext cx="961093" cy="252518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217728" tIns="108864" rIns="217728" bIns="108864" anchor="ctr"/>
          <a:lstStyle/>
          <a:p>
            <a:pPr algn="ctr">
              <a:defRPr/>
            </a:pPr>
            <a:r>
              <a:rPr lang="cs-CZ" sz="43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50/2023</a:t>
            </a:r>
            <a:endParaRPr lang="en-US" sz="43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1" name="Obdélník 20"/>
          <p:cNvSpPr/>
          <p:nvPr/>
        </p:nvSpPr>
        <p:spPr>
          <a:xfrm>
            <a:off x="575440" y="10570282"/>
            <a:ext cx="1007662" cy="276789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217728" tIns="108864" rIns="217728" bIns="108864" anchor="ctr"/>
          <a:lstStyle/>
          <a:p>
            <a:pPr algn="ctr">
              <a:defRPr/>
            </a:pPr>
            <a:r>
              <a:rPr lang="cs-CZ" sz="43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252/2004 </a:t>
            </a:r>
            <a:endParaRPr lang="en-US" sz="43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2" name="AutoShape 5"/>
          <p:cNvSpPr>
            <a:spLocks noChangeArrowheads="1"/>
          </p:cNvSpPr>
          <p:nvPr/>
        </p:nvSpPr>
        <p:spPr bwMode="auto">
          <a:xfrm>
            <a:off x="1295400" y="1958447"/>
            <a:ext cx="3622589" cy="2371725"/>
          </a:xfrm>
          <a:prstGeom prst="flowChartProcess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lIns="217728" tIns="108864" rIns="217728" bIns="108864"/>
          <a:lstStyle/>
          <a:p>
            <a:pPr algn="ctr">
              <a:spcAft>
                <a:spcPts val="0"/>
              </a:spcAft>
              <a:defRPr/>
            </a:pPr>
            <a:endParaRPr lang="cs-CZ" altLang="en-US" sz="3600" dirty="0" smtClean="0">
              <a:latin typeface="+mj-lt"/>
              <a:cs typeface="Arial" charset="0"/>
            </a:endParaRPr>
          </a:p>
          <a:p>
            <a:pPr algn="ctr">
              <a:spcAft>
                <a:spcPts val="0"/>
              </a:spcAft>
              <a:defRPr/>
            </a:pPr>
            <a:r>
              <a:rPr lang="cs-CZ" altLang="en-US" sz="3600" dirty="0" smtClean="0">
                <a:latin typeface="+mj-lt"/>
                <a:cs typeface="Arial" charset="0"/>
              </a:rPr>
              <a:t>dílčí </a:t>
            </a:r>
          </a:p>
          <a:p>
            <a:pPr algn="ctr">
              <a:spcAft>
                <a:spcPts val="0"/>
              </a:spcAft>
              <a:defRPr/>
            </a:pPr>
            <a:r>
              <a:rPr lang="cs-CZ" altLang="en-US" sz="3600" dirty="0" smtClean="0">
                <a:latin typeface="+mj-lt"/>
                <a:cs typeface="Arial" charset="0"/>
              </a:rPr>
              <a:t>povodí </a:t>
            </a:r>
            <a:endParaRPr lang="en-US" altLang="en-US" sz="3600" dirty="0" smtClean="0">
              <a:latin typeface="+mj-lt"/>
              <a:cs typeface="Arial" charset="0"/>
            </a:endParaRPr>
          </a:p>
          <a:p>
            <a:pPr>
              <a:defRPr/>
            </a:pPr>
            <a:endParaRPr lang="en-US" altLang="en-US" dirty="0">
              <a:cs typeface="Arial" charset="0"/>
            </a:endParaRPr>
          </a:p>
        </p:txBody>
      </p:sp>
      <p:sp>
        <p:nvSpPr>
          <p:cNvPr id="23" name="AutoShape 4"/>
          <p:cNvSpPr>
            <a:spLocks noChangeArrowheads="1"/>
          </p:cNvSpPr>
          <p:nvPr/>
        </p:nvSpPr>
        <p:spPr bwMode="auto">
          <a:xfrm>
            <a:off x="5006993" y="2917824"/>
            <a:ext cx="960438" cy="612775"/>
          </a:xfrm>
          <a:prstGeom prst="rightArrow">
            <a:avLst>
              <a:gd name="adj1" fmla="val 50000"/>
              <a:gd name="adj2" fmla="val 44764"/>
            </a:avLst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lIns="217728" tIns="108864" rIns="217728" bIns="108864"/>
          <a:lstStyle>
            <a:lvl1pPr eaLnBrk="0" hangingPunct="0">
              <a:lnSpc>
                <a:spcPct val="90000"/>
              </a:lnSpc>
              <a:spcBef>
                <a:spcPts val="2000"/>
              </a:spcBef>
              <a:buClr>
                <a:schemeClr val="accent2"/>
              </a:buClr>
              <a:buBlip>
                <a:blip r:embed="rId2"/>
              </a:buBlip>
              <a:defRPr sz="3200">
                <a:solidFill>
                  <a:schemeClr val="tx1"/>
                </a:solidFill>
                <a:latin typeface="Gill Sans MT" panose="020B0502020104020203" pitchFamily="34" charset="-18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Blip>
                <a:blip r:embed="rId2"/>
              </a:buBlip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Blip>
                <a:blip r:embed="rId2"/>
              </a:buBlip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Blip>
                <a:blip r:embed="rId2"/>
              </a:buBlip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Blip>
                <a:blip r:embed="rId2"/>
              </a:buBlip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Blip>
                <a:blip r:embed="rId2"/>
              </a:buBlip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Blip>
                <a:blip r:embed="rId2"/>
              </a:buBlip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Blip>
                <a:blip r:embed="rId2"/>
              </a:buBlip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Blip>
                <a:blip r:embed="rId2"/>
              </a:buBlip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altLang="en-US" sz="6700" b="1" dirty="0">
              <a:latin typeface="Tahoma" panose="020B0604030504040204" pitchFamily="34" charset="0"/>
            </a:endParaRPr>
          </a:p>
        </p:txBody>
      </p:sp>
      <p:sp>
        <p:nvSpPr>
          <p:cNvPr id="25" name="Obdélník 24"/>
          <p:cNvSpPr/>
          <p:nvPr/>
        </p:nvSpPr>
        <p:spPr>
          <a:xfrm>
            <a:off x="575440" y="7481625"/>
            <a:ext cx="961093" cy="268355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217728" tIns="108864" rIns="217728" bIns="108864" anchor="ctr"/>
          <a:lstStyle/>
          <a:p>
            <a:pPr algn="ctr">
              <a:defRPr/>
            </a:pPr>
            <a:r>
              <a:rPr lang="cs-CZ" sz="43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428/2001</a:t>
            </a:r>
            <a:endParaRPr lang="en-US" sz="43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Zaoblený obdélník 12"/>
          <p:cNvSpPr/>
          <p:nvPr/>
        </p:nvSpPr>
        <p:spPr>
          <a:xfrm>
            <a:off x="1811105" y="5105661"/>
            <a:ext cx="3758422" cy="18446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cs-CZ" sz="2800" b="1" dirty="0"/>
              <a:t>posouzení </a:t>
            </a:r>
            <a:r>
              <a:rPr lang="cs-CZ" sz="2800" b="1" dirty="0" smtClean="0"/>
              <a:t>rizik</a:t>
            </a:r>
            <a:r>
              <a:rPr lang="cs-CZ" sz="2800" b="1" dirty="0" smtClean="0">
                <a:cs typeface="Arial" charset="0"/>
              </a:rPr>
              <a:t> </a:t>
            </a:r>
            <a:endParaRPr lang="cs-CZ" sz="2800" b="1" dirty="0">
              <a:cs typeface="Arial" charset="0"/>
            </a:endParaRPr>
          </a:p>
          <a:p>
            <a:pPr>
              <a:defRPr/>
            </a:pPr>
            <a:r>
              <a:rPr lang="cs-CZ" sz="2800" b="1" dirty="0" err="1">
                <a:cs typeface="Arial" charset="0"/>
              </a:rPr>
              <a:t>vyhl</a:t>
            </a:r>
            <a:r>
              <a:rPr lang="cs-CZ" sz="2800" b="1" dirty="0">
                <a:cs typeface="Arial" charset="0"/>
              </a:rPr>
              <a:t>. </a:t>
            </a:r>
            <a:r>
              <a:rPr lang="cs-CZ" sz="2800" b="1" dirty="0" smtClean="0">
                <a:cs typeface="Arial" charset="0"/>
              </a:rPr>
              <a:t> č. 50/2023 </a:t>
            </a:r>
            <a:r>
              <a:rPr lang="cs-CZ" sz="2800" b="1" dirty="0">
                <a:cs typeface="Arial" charset="0"/>
              </a:rPr>
              <a:t>Sb</a:t>
            </a:r>
            <a:r>
              <a:rPr lang="cs-CZ" sz="2800" b="1" dirty="0" smtClean="0">
                <a:cs typeface="Arial" charset="0"/>
              </a:rPr>
              <a:t>.</a:t>
            </a:r>
          </a:p>
          <a:p>
            <a:pPr>
              <a:defRPr/>
            </a:pPr>
            <a:endParaRPr lang="cs-CZ" sz="2800" dirty="0" smtClean="0"/>
          </a:p>
          <a:p>
            <a:pPr>
              <a:defRPr/>
            </a:pPr>
            <a:r>
              <a:rPr lang="cs-CZ" sz="2800" dirty="0" smtClean="0"/>
              <a:t>do 12.7.2027</a:t>
            </a:r>
            <a:endParaRPr lang="cs-CZ" sz="2800" dirty="0"/>
          </a:p>
        </p:txBody>
      </p:sp>
      <p:sp>
        <p:nvSpPr>
          <p:cNvPr id="19" name="Zaoblený obdélník 18"/>
          <p:cNvSpPr/>
          <p:nvPr/>
        </p:nvSpPr>
        <p:spPr>
          <a:xfrm>
            <a:off x="8519813" y="8900664"/>
            <a:ext cx="11604443" cy="12406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altLang="en-US" sz="2800" b="1" dirty="0" smtClean="0">
                <a:latin typeface="+mj-lt"/>
                <a:cs typeface="Tahoma" panose="020B0604030504040204" pitchFamily="34" charset="0"/>
              </a:rPr>
              <a:t>    provozní </a:t>
            </a:r>
            <a:r>
              <a:rPr lang="cs-CZ" altLang="en-US" sz="2800" b="1" dirty="0">
                <a:latin typeface="+mj-lt"/>
                <a:cs typeface="Tahoma" panose="020B0604030504040204" pitchFamily="34" charset="0"/>
              </a:rPr>
              <a:t>rozbory  - </a:t>
            </a:r>
            <a:r>
              <a:rPr lang="cs-CZ" altLang="en-US" sz="2800" b="1" dirty="0" err="1" smtClean="0">
                <a:latin typeface="+mj-lt"/>
                <a:cs typeface="Tahoma" panose="020B0604030504040204" pitchFamily="34" charset="0"/>
              </a:rPr>
              <a:t>vyhl</a:t>
            </a:r>
            <a:r>
              <a:rPr lang="cs-CZ" altLang="en-US" sz="2800" b="1" dirty="0" smtClean="0">
                <a:latin typeface="+mj-lt"/>
                <a:cs typeface="Tahoma" panose="020B0604030504040204" pitchFamily="34" charset="0"/>
              </a:rPr>
              <a:t>. č. 428/2001 </a:t>
            </a:r>
            <a:r>
              <a:rPr lang="cs-CZ" altLang="en-US" sz="2800" b="1" dirty="0">
                <a:latin typeface="+mj-lt"/>
                <a:cs typeface="Tahoma" panose="020B0604030504040204" pitchFamily="34" charset="0"/>
              </a:rPr>
              <a:t>Sb.</a:t>
            </a:r>
            <a:endParaRPr lang="en-US" altLang="en-US" sz="2800" b="1" dirty="0">
              <a:latin typeface="+mj-lt"/>
              <a:cs typeface="Tahoma" panose="020B0604030504040204" pitchFamily="34" charset="0"/>
            </a:endParaRPr>
          </a:p>
        </p:txBody>
      </p:sp>
      <p:sp>
        <p:nvSpPr>
          <p:cNvPr id="20" name="Zaoblený obdélník 19"/>
          <p:cNvSpPr/>
          <p:nvPr/>
        </p:nvSpPr>
        <p:spPr>
          <a:xfrm>
            <a:off x="14322034" y="11091876"/>
            <a:ext cx="9203576" cy="1724703"/>
          </a:xfrm>
          <a:prstGeom prst="roundRect">
            <a:avLst>
              <a:gd name="adj" fmla="val 343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altLang="en-US" sz="28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800" b="1" dirty="0" smtClean="0">
                <a:latin typeface="+mj-lt"/>
              </a:rPr>
              <a:t>posouzení rizik </a:t>
            </a:r>
            <a:r>
              <a:rPr lang="cs-CZ" altLang="en-US" sz="2800" b="1" dirty="0" smtClean="0">
                <a:latin typeface="+mj-lt"/>
                <a:cs typeface="Tahoma" panose="020B0604030504040204" pitchFamily="34" charset="0"/>
              </a:rPr>
              <a:t>–  </a:t>
            </a:r>
            <a:r>
              <a:rPr lang="cs-CZ" altLang="en-US" sz="2800" b="1" dirty="0" err="1" smtClean="0">
                <a:latin typeface="+mj-lt"/>
                <a:cs typeface="Tahoma" panose="020B0604030504040204" pitchFamily="34" charset="0"/>
              </a:rPr>
              <a:t>vyhl</a:t>
            </a:r>
            <a:r>
              <a:rPr lang="cs-CZ" altLang="en-US" sz="2800" b="1" dirty="0" smtClean="0">
                <a:latin typeface="+mj-lt"/>
                <a:cs typeface="Tahoma" panose="020B0604030504040204" pitchFamily="34" charset="0"/>
              </a:rPr>
              <a:t>. č. 252/2004 Sb. </a:t>
            </a:r>
          </a:p>
          <a:p>
            <a:endParaRPr lang="cs-CZ" sz="2800" b="1" dirty="0">
              <a:latin typeface="+mj-lt"/>
              <a:cs typeface="Tahoma" panose="020B0604030504040204" pitchFamily="34" charset="0"/>
            </a:endParaRPr>
          </a:p>
          <a:p>
            <a:r>
              <a:rPr lang="cs-CZ" sz="2800" dirty="0" smtClean="0"/>
              <a:t>do 1.11.2025</a:t>
            </a:r>
            <a:endParaRPr lang="cs-CZ" sz="2800" dirty="0"/>
          </a:p>
        </p:txBody>
      </p:sp>
      <p:sp>
        <p:nvSpPr>
          <p:cNvPr id="24" name="Zaoblený obdélník 23"/>
          <p:cNvSpPr/>
          <p:nvPr/>
        </p:nvSpPr>
        <p:spPr>
          <a:xfrm>
            <a:off x="6083135" y="6950292"/>
            <a:ext cx="3991926" cy="13175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cs-CZ" sz="2800" b="1" dirty="0" smtClean="0">
                <a:cs typeface="Arial" charset="0"/>
              </a:rPr>
              <a:t>rozbory surové vody</a:t>
            </a:r>
            <a:endParaRPr lang="cs-CZ" sz="2800" b="1" dirty="0">
              <a:cs typeface="Arial" charset="0"/>
            </a:endParaRPr>
          </a:p>
          <a:p>
            <a:pPr>
              <a:defRPr/>
            </a:pPr>
            <a:r>
              <a:rPr lang="cs-CZ" sz="2800" b="1" dirty="0" err="1">
                <a:cs typeface="Arial" charset="0"/>
              </a:rPr>
              <a:t>vyhl</a:t>
            </a:r>
            <a:r>
              <a:rPr lang="cs-CZ" sz="2800" b="1" dirty="0">
                <a:cs typeface="Arial" charset="0"/>
              </a:rPr>
              <a:t>. </a:t>
            </a:r>
            <a:r>
              <a:rPr lang="cs-CZ" sz="2800" b="1" dirty="0" smtClean="0">
                <a:cs typeface="Arial" charset="0"/>
              </a:rPr>
              <a:t> č. 428/2001 </a:t>
            </a:r>
            <a:r>
              <a:rPr lang="cs-CZ" sz="2800" b="1" dirty="0" err="1">
                <a:cs typeface="Arial" charset="0"/>
              </a:rPr>
              <a:t>Sb</a:t>
            </a:r>
            <a:endParaRPr lang="cs-CZ" sz="2800" dirty="0"/>
          </a:p>
        </p:txBody>
      </p:sp>
      <p:sp>
        <p:nvSpPr>
          <p:cNvPr id="36885" name="Zahnutá šipka doleva 36884"/>
          <p:cNvSpPr/>
          <p:nvPr/>
        </p:nvSpPr>
        <p:spPr>
          <a:xfrm rot="7543785">
            <a:off x="8413335" y="7883479"/>
            <a:ext cx="2515660" cy="7232071"/>
          </a:xfrm>
          <a:prstGeom prst="curvedLeftArrow">
            <a:avLst>
              <a:gd name="adj1" fmla="val 25000"/>
              <a:gd name="adj2" fmla="val 50000"/>
              <a:gd name="adj3" fmla="val 57483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36890" name="Zahnutá šipka doprava 36889"/>
          <p:cNvSpPr/>
          <p:nvPr/>
        </p:nvSpPr>
        <p:spPr>
          <a:xfrm rot="17909382">
            <a:off x="3850484" y="6696092"/>
            <a:ext cx="1893950" cy="3776278"/>
          </a:xfrm>
          <a:prstGeom prst="curved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08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>
          <a:xfrm>
            <a:off x="937915" y="2116805"/>
            <a:ext cx="4968001" cy="1048949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828525"/>
            <a:endParaRPr lang="cs-CZ" dirty="0">
              <a:solidFill>
                <a:srgbClr val="29B4E9"/>
              </a:solidFill>
              <a:latin typeface="Gill Sans MT" panose="020B0502020104020203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8430854" y="3729089"/>
            <a:ext cx="1673690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buNone/>
              <a:defRPr/>
            </a:pPr>
            <a:endParaRPr lang="cs-CZ" altLang="cs-CZ" sz="3600" dirty="0" smtClean="0"/>
          </a:p>
          <a:p>
            <a:pPr marL="0" indent="0">
              <a:spcBef>
                <a:spcPts val="0"/>
              </a:spcBef>
              <a:buNone/>
              <a:defRPr/>
            </a:pPr>
            <a:endParaRPr lang="cs-CZ" altLang="cs-CZ" sz="3600" dirty="0" smtClean="0"/>
          </a:p>
          <a:p>
            <a:pPr marL="0" indent="0">
              <a:spcBef>
                <a:spcPts val="0"/>
              </a:spcBef>
              <a:buNone/>
              <a:defRPr/>
            </a:pPr>
            <a:endParaRPr lang="cs-CZ" altLang="cs-CZ" sz="3600" dirty="0"/>
          </a:p>
          <a:p>
            <a:pPr marL="0" indent="0">
              <a:spcBef>
                <a:spcPts val="0"/>
              </a:spcBef>
              <a:buNone/>
              <a:defRPr/>
            </a:pPr>
            <a:endParaRPr lang="cs-CZ" altLang="cs-CZ" sz="3600" dirty="0"/>
          </a:p>
          <a:p>
            <a:endParaRPr lang="cs-CZ" sz="3600" dirty="0"/>
          </a:p>
        </p:txBody>
      </p:sp>
      <p:sp>
        <p:nvSpPr>
          <p:cNvPr id="6" name="Nadpis 4"/>
          <p:cNvSpPr txBox="1">
            <a:spLocks/>
          </p:cNvSpPr>
          <p:nvPr/>
        </p:nvSpPr>
        <p:spPr>
          <a:xfrm>
            <a:off x="7191961" y="557632"/>
            <a:ext cx="10109026" cy="87403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1828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 kern="1200" cap="all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defTabSz="1828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accent1"/>
                </a:solidFill>
                <a:latin typeface="Gill Sans MT" pitchFamily="34" charset="-18"/>
              </a:defRPr>
            </a:lvl2pPr>
            <a:lvl3pPr algn="l" defTabSz="1828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accent1"/>
                </a:solidFill>
                <a:latin typeface="Gill Sans MT" pitchFamily="34" charset="-18"/>
              </a:defRPr>
            </a:lvl3pPr>
            <a:lvl4pPr algn="l" defTabSz="1828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accent1"/>
                </a:solidFill>
                <a:latin typeface="Gill Sans MT" pitchFamily="34" charset="-18"/>
              </a:defRPr>
            </a:lvl4pPr>
            <a:lvl5pPr algn="l" defTabSz="1828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accent1"/>
                </a:solidFill>
                <a:latin typeface="Gill Sans MT" pitchFamily="34" charset="-18"/>
              </a:defRPr>
            </a:lvl5pPr>
            <a:lvl6pPr marL="457200" algn="l" defTabSz="1828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accent1"/>
                </a:solidFill>
                <a:latin typeface="Gill Sans MT" pitchFamily="34" charset="-18"/>
              </a:defRPr>
            </a:lvl6pPr>
            <a:lvl7pPr marL="914400" algn="l" defTabSz="1828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accent1"/>
                </a:solidFill>
                <a:latin typeface="Gill Sans MT" pitchFamily="34" charset="-18"/>
              </a:defRPr>
            </a:lvl7pPr>
            <a:lvl8pPr marL="1371600" algn="l" defTabSz="1828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accent1"/>
                </a:solidFill>
                <a:latin typeface="Gill Sans MT" pitchFamily="34" charset="-18"/>
              </a:defRPr>
            </a:lvl8pPr>
            <a:lvl9pPr marL="1828800" algn="l" defTabSz="1828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accent1"/>
                </a:solidFill>
                <a:latin typeface="Gill Sans MT" pitchFamily="34" charset="-18"/>
              </a:defRPr>
            </a:lvl9pPr>
          </a:lstStyle>
          <a:p>
            <a:r>
              <a:rPr lang="cs-CZ" sz="4400" dirty="0">
                <a:solidFill>
                  <a:srgbClr val="0070C0"/>
                </a:solidFill>
              </a:rPr>
              <a:t>Novela vyhlášky </a:t>
            </a:r>
            <a:r>
              <a:rPr lang="cs-CZ" sz="4400" cap="none" dirty="0">
                <a:solidFill>
                  <a:srgbClr val="0070C0"/>
                </a:solidFill>
              </a:rPr>
              <a:t>č</a:t>
            </a:r>
            <a:r>
              <a:rPr lang="cs-CZ" sz="4400" dirty="0">
                <a:solidFill>
                  <a:srgbClr val="0070C0"/>
                </a:solidFill>
              </a:rPr>
              <a:t>. 428/2001 S</a:t>
            </a:r>
            <a:r>
              <a:rPr lang="cs-CZ" sz="4400" cap="none" dirty="0">
                <a:solidFill>
                  <a:srgbClr val="0070C0"/>
                </a:solidFill>
              </a:rPr>
              <a:t>b</a:t>
            </a:r>
            <a:r>
              <a:rPr lang="cs-CZ" sz="4400" dirty="0">
                <a:solidFill>
                  <a:srgbClr val="0070C0"/>
                </a:solidFill>
              </a:rPr>
              <a:t>.</a:t>
            </a:r>
            <a:endParaRPr lang="cs-CZ" sz="4400" cap="none" dirty="0">
              <a:solidFill>
                <a:srgbClr val="0070C0"/>
              </a:solidFill>
            </a:endParaRPr>
          </a:p>
        </p:txBody>
      </p:sp>
      <p:pic>
        <p:nvPicPr>
          <p:cNvPr id="25" name="Obrázek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15" y="4108230"/>
            <a:ext cx="5426309" cy="7030442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7972546" y="1664185"/>
            <a:ext cx="14262986" cy="10507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cs-CZ" sz="3600" b="1" dirty="0" smtClean="0">
                <a:solidFill>
                  <a:srgbClr val="0070C0"/>
                </a:solidFill>
                <a:latin typeface="+mj-lt"/>
                <a:ea typeface="Calibri" panose="020F0502020204030204" pitchFamily="34" charset="0"/>
              </a:rPr>
              <a:t>Údaje zveřejňované </a:t>
            </a:r>
            <a:r>
              <a:rPr lang="cs-CZ" sz="3600" b="1" dirty="0">
                <a:solidFill>
                  <a:srgbClr val="0070C0"/>
                </a:solidFill>
                <a:latin typeface="+mj-lt"/>
                <a:ea typeface="Calibri" panose="020F0502020204030204" pitchFamily="34" charset="0"/>
              </a:rPr>
              <a:t>podle § 36 odst. 9 </a:t>
            </a:r>
            <a:r>
              <a:rPr lang="cs-CZ" sz="3600" b="1" dirty="0" smtClean="0">
                <a:solidFill>
                  <a:srgbClr val="0070C0"/>
                </a:solidFill>
                <a:latin typeface="+mj-lt"/>
                <a:ea typeface="Calibri" panose="020F0502020204030204" pitchFamily="34" charset="0"/>
              </a:rPr>
              <a:t>ZVK</a:t>
            </a:r>
            <a:endParaRPr lang="cs-CZ" sz="3600" b="1" dirty="0">
              <a:solidFill>
                <a:srgbClr val="0070C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cs-CZ" sz="3600" dirty="0">
                <a:solidFill>
                  <a:srgbClr val="0070C0"/>
                </a:solidFill>
                <a:latin typeface="+mj-lt"/>
                <a:ea typeface="Calibri" panose="020F0502020204030204" pitchFamily="34" charset="0"/>
              </a:rPr>
              <a:t> </a:t>
            </a:r>
            <a:endParaRPr lang="cs-CZ" sz="3600" dirty="0">
              <a:solidFill>
                <a:srgbClr val="0070C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20000"/>
              </a:lnSpc>
              <a:spcAft>
                <a:spcPts val="0"/>
              </a:spcAft>
              <a:buFont typeface="+mj-lt"/>
              <a:buAutoNum type="alphaLcParenR"/>
            </a:pPr>
            <a:r>
              <a:rPr lang="cs-CZ" sz="3600" dirty="0" smtClean="0">
                <a:solidFill>
                  <a:srgbClr val="0070C0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cs-CZ" sz="3600" i="1" dirty="0" smtClean="0">
                <a:solidFill>
                  <a:srgbClr val="0070C0"/>
                </a:solidFill>
                <a:latin typeface="+mj-lt"/>
                <a:ea typeface="Calibri" panose="020F0502020204030204" pitchFamily="34" charset="0"/>
              </a:rPr>
              <a:t>vlastníkovi a </a:t>
            </a:r>
            <a:r>
              <a:rPr lang="cs-CZ" sz="3600" i="1" dirty="0">
                <a:solidFill>
                  <a:srgbClr val="0070C0"/>
                </a:solidFill>
                <a:latin typeface="+mj-lt"/>
                <a:ea typeface="Calibri" panose="020F0502020204030204" pitchFamily="34" charset="0"/>
              </a:rPr>
              <a:t>provozovateli </a:t>
            </a:r>
            <a:endParaRPr lang="cs-CZ" sz="3600" i="1" dirty="0" smtClean="0">
              <a:solidFill>
                <a:srgbClr val="0070C0"/>
              </a:solidFill>
              <a:latin typeface="+mj-lt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20000"/>
              </a:lnSpc>
              <a:spcAft>
                <a:spcPts val="0"/>
              </a:spcAft>
              <a:buFont typeface="+mj-lt"/>
              <a:buAutoNum type="alphaLcParenR"/>
            </a:pPr>
            <a:r>
              <a:rPr lang="cs-CZ" sz="3600" dirty="0">
                <a:solidFill>
                  <a:srgbClr val="0070C0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cs-CZ" sz="3600" i="1" u="sng" dirty="0" smtClean="0">
                <a:solidFill>
                  <a:srgbClr val="0070C0"/>
                </a:solidFill>
                <a:latin typeface="+mj-lt"/>
                <a:ea typeface="Calibri" panose="020F0502020204030204" pitchFamily="34" charset="0"/>
              </a:rPr>
              <a:t>rozsahu </a:t>
            </a:r>
            <a:r>
              <a:rPr lang="cs-CZ" sz="3600" i="1" u="sng" dirty="0">
                <a:solidFill>
                  <a:srgbClr val="0070C0"/>
                </a:solidFill>
                <a:latin typeface="+mj-lt"/>
                <a:ea typeface="Calibri" panose="020F0502020204030204" pitchFamily="34" charset="0"/>
              </a:rPr>
              <a:t>zmocnění provozovatele vlastníkem podle § 8 odst. 2 </a:t>
            </a:r>
            <a:r>
              <a:rPr lang="cs-CZ" sz="3600" i="1" u="sng" dirty="0" smtClean="0">
                <a:solidFill>
                  <a:srgbClr val="0070C0"/>
                </a:solidFill>
                <a:latin typeface="+mj-lt"/>
                <a:ea typeface="Calibri" panose="020F0502020204030204" pitchFamily="34" charset="0"/>
              </a:rPr>
              <a:t>ZVK</a:t>
            </a:r>
            <a:endParaRPr lang="cs-CZ" sz="3600" i="1" u="sng" dirty="0">
              <a:solidFill>
                <a:srgbClr val="0070C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20000"/>
              </a:lnSpc>
              <a:spcAft>
                <a:spcPts val="0"/>
              </a:spcAft>
              <a:buFont typeface="+mj-lt"/>
              <a:buAutoNum type="alphaLcParenR"/>
            </a:pPr>
            <a:r>
              <a:rPr lang="cs-CZ" sz="3600" dirty="0" smtClean="0">
                <a:solidFill>
                  <a:srgbClr val="0070C0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cs-CZ" sz="3600" i="1" dirty="0" smtClean="0">
                <a:solidFill>
                  <a:srgbClr val="0070C0"/>
                </a:solidFill>
                <a:latin typeface="+mj-lt"/>
                <a:ea typeface="Calibri" panose="020F0502020204030204" pitchFamily="34" charset="0"/>
              </a:rPr>
              <a:t>umístění </a:t>
            </a:r>
            <a:r>
              <a:rPr lang="cs-CZ" sz="3600" i="1" dirty="0">
                <a:solidFill>
                  <a:srgbClr val="0070C0"/>
                </a:solidFill>
                <a:latin typeface="+mj-lt"/>
                <a:ea typeface="Calibri" panose="020F0502020204030204" pitchFamily="34" charset="0"/>
              </a:rPr>
              <a:t>a údaje o systému vodovodu nebo kanalizace</a:t>
            </a:r>
            <a:r>
              <a:rPr lang="cs-CZ" sz="3600" dirty="0">
                <a:solidFill>
                  <a:srgbClr val="0070C0"/>
                </a:solidFill>
                <a:latin typeface="+mj-lt"/>
                <a:ea typeface="Calibri" panose="020F0502020204030204" pitchFamily="34" charset="0"/>
              </a:rPr>
              <a:t>, </a:t>
            </a:r>
            <a:endParaRPr lang="cs-CZ" sz="3600" dirty="0">
              <a:solidFill>
                <a:srgbClr val="0070C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20000"/>
              </a:lnSpc>
              <a:spcAft>
                <a:spcPts val="0"/>
              </a:spcAft>
              <a:buFont typeface="+mj-lt"/>
              <a:buAutoNum type="alphaLcParenR"/>
            </a:pPr>
            <a:r>
              <a:rPr lang="cs-CZ" sz="3600" dirty="0" smtClean="0">
                <a:solidFill>
                  <a:srgbClr val="0070C0"/>
                </a:solidFill>
                <a:latin typeface="+mj-lt"/>
                <a:ea typeface="Times New Roman" panose="02020603050405020304" pitchFamily="18" charset="0"/>
              </a:rPr>
              <a:t> technických </a:t>
            </a:r>
            <a:r>
              <a:rPr lang="cs-CZ" sz="3600" dirty="0">
                <a:solidFill>
                  <a:srgbClr val="0070C0"/>
                </a:solidFill>
                <a:latin typeface="+mj-lt"/>
                <a:ea typeface="Times New Roman" panose="02020603050405020304" pitchFamily="18" charset="0"/>
              </a:rPr>
              <a:t>požadavcích na vnitřní vodovod a kanalizaci a na </a:t>
            </a:r>
            <a:r>
              <a:rPr lang="cs-CZ" sz="3600" dirty="0" smtClean="0">
                <a:solidFill>
                  <a:srgbClr val="0070C0"/>
                </a:solidFill>
                <a:latin typeface="+mj-lt"/>
                <a:ea typeface="Times New Roman" panose="02020603050405020304" pitchFamily="18" charset="0"/>
              </a:rPr>
              <a:t>přípojky</a:t>
            </a:r>
          </a:p>
          <a:p>
            <a:pPr marL="342900" lvl="0" indent="-342900" algn="just">
              <a:lnSpc>
                <a:spcPct val="120000"/>
              </a:lnSpc>
              <a:spcAft>
                <a:spcPts val="0"/>
              </a:spcAft>
              <a:buFont typeface="+mj-lt"/>
              <a:buAutoNum type="alphaLcParenR"/>
            </a:pPr>
            <a:r>
              <a:rPr lang="cs-CZ" sz="3600" dirty="0" smtClean="0">
                <a:solidFill>
                  <a:srgbClr val="0070C0"/>
                </a:solidFill>
                <a:latin typeface="+mj-lt"/>
                <a:ea typeface="Calibri" panose="020F0502020204030204" pitchFamily="34" charset="0"/>
              </a:rPr>
              <a:t> způsobu zjišťování množství</a:t>
            </a:r>
            <a:endParaRPr lang="cs-CZ" sz="3600" dirty="0">
              <a:solidFill>
                <a:srgbClr val="0070C0"/>
              </a:solidFill>
              <a:latin typeface="+mj-lt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20000"/>
              </a:lnSpc>
              <a:spcAft>
                <a:spcPts val="0"/>
              </a:spcAft>
              <a:buFont typeface="+mj-lt"/>
              <a:buAutoNum type="alphaLcParenR"/>
            </a:pPr>
            <a:r>
              <a:rPr lang="cs-CZ" sz="3600" dirty="0" smtClean="0">
                <a:solidFill>
                  <a:srgbClr val="0070C0"/>
                </a:solidFill>
                <a:latin typeface="+mj-lt"/>
                <a:ea typeface="Times New Roman" panose="02020603050405020304" pitchFamily="18" charset="0"/>
              </a:rPr>
              <a:t> možnosti </a:t>
            </a:r>
            <a:r>
              <a:rPr lang="cs-CZ" sz="3600" dirty="0">
                <a:solidFill>
                  <a:srgbClr val="0070C0"/>
                </a:solidFill>
                <a:latin typeface="+mj-lt"/>
                <a:ea typeface="Times New Roman" panose="02020603050405020304" pitchFamily="18" charset="0"/>
              </a:rPr>
              <a:t>přerušení nebo omezení dodávky pitné vody a odvádění odpadních vod</a:t>
            </a:r>
            <a:r>
              <a:rPr lang="cs-CZ" sz="3600" dirty="0">
                <a:solidFill>
                  <a:srgbClr val="0070C0"/>
                </a:solidFill>
                <a:latin typeface="+mj-lt"/>
                <a:ea typeface="Calibri" panose="020F0502020204030204" pitchFamily="34" charset="0"/>
              </a:rPr>
              <a:t>, </a:t>
            </a:r>
          </a:p>
          <a:p>
            <a:pPr marL="342900" lvl="0" indent="-342900" algn="just">
              <a:lnSpc>
                <a:spcPct val="120000"/>
              </a:lnSpc>
              <a:spcAft>
                <a:spcPts val="0"/>
              </a:spcAft>
              <a:buFont typeface="+mj-lt"/>
              <a:buAutoNum type="alphaLcParenR"/>
            </a:pPr>
            <a:r>
              <a:rPr lang="cs-CZ" sz="3600" dirty="0" smtClean="0">
                <a:solidFill>
                  <a:srgbClr val="0070C0"/>
                </a:solidFill>
                <a:latin typeface="+mj-lt"/>
                <a:ea typeface="Times New Roman" panose="02020603050405020304" pitchFamily="18" charset="0"/>
              </a:rPr>
              <a:t> jakosti </a:t>
            </a:r>
            <a:r>
              <a:rPr lang="cs-CZ" sz="3600" dirty="0">
                <a:solidFill>
                  <a:srgbClr val="0070C0"/>
                </a:solidFill>
                <a:latin typeface="+mj-lt"/>
                <a:ea typeface="Times New Roman" panose="02020603050405020304" pitchFamily="18" charset="0"/>
              </a:rPr>
              <a:t>dodávané pitné </a:t>
            </a:r>
            <a:r>
              <a:rPr lang="cs-CZ" sz="3600" dirty="0" smtClean="0">
                <a:solidFill>
                  <a:srgbClr val="0070C0"/>
                </a:solidFill>
                <a:latin typeface="+mj-lt"/>
                <a:ea typeface="Times New Roman" panose="02020603050405020304" pitchFamily="18" charset="0"/>
              </a:rPr>
              <a:t>vody</a:t>
            </a:r>
            <a:endParaRPr lang="cs-CZ" sz="3600" dirty="0">
              <a:solidFill>
                <a:srgbClr val="0070C0"/>
              </a:solidFill>
              <a:latin typeface="+mj-lt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20000"/>
              </a:lnSpc>
              <a:spcAft>
                <a:spcPts val="0"/>
              </a:spcAft>
              <a:buFont typeface="+mj-lt"/>
              <a:buAutoNum type="alphaLcParenR"/>
            </a:pPr>
            <a:r>
              <a:rPr lang="cs-CZ" sz="3600" dirty="0" smtClean="0">
                <a:solidFill>
                  <a:srgbClr val="0070C0"/>
                </a:solidFill>
                <a:latin typeface="+mj-lt"/>
                <a:ea typeface="Calibri" panose="020F0502020204030204" pitchFamily="34" charset="0"/>
              </a:rPr>
              <a:t> kanalizačním řádu </a:t>
            </a:r>
            <a:endParaRPr lang="cs-CZ" sz="3600" dirty="0">
              <a:solidFill>
                <a:srgbClr val="0070C0"/>
              </a:solidFill>
              <a:latin typeface="+mj-lt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20000"/>
              </a:lnSpc>
              <a:spcAft>
                <a:spcPts val="0"/>
              </a:spcAft>
              <a:buFont typeface="+mj-lt"/>
              <a:buAutoNum type="alphaLcParenR"/>
            </a:pPr>
            <a:r>
              <a:rPr lang="cs-CZ" sz="3600" i="1" dirty="0" smtClean="0">
                <a:solidFill>
                  <a:srgbClr val="0070C0"/>
                </a:solidFill>
                <a:latin typeface="+mj-lt"/>
                <a:ea typeface="Calibri" panose="020F0502020204030204" pitchFamily="34" charset="0"/>
              </a:rPr>
              <a:t> kalkulaci </a:t>
            </a:r>
            <a:r>
              <a:rPr lang="cs-CZ" sz="3600" i="1" dirty="0">
                <a:solidFill>
                  <a:srgbClr val="0070C0"/>
                </a:solidFill>
                <a:latin typeface="+mj-lt"/>
                <a:ea typeface="Calibri" panose="020F0502020204030204" pitchFamily="34" charset="0"/>
              </a:rPr>
              <a:t>ceny pro vodné a pro stočné podle přílohy č. </a:t>
            </a:r>
            <a:r>
              <a:rPr lang="cs-CZ" sz="3600" i="1" dirty="0" smtClean="0">
                <a:solidFill>
                  <a:srgbClr val="0070C0"/>
                </a:solidFill>
                <a:latin typeface="+mj-lt"/>
                <a:ea typeface="Calibri" panose="020F0502020204030204" pitchFamily="34" charset="0"/>
              </a:rPr>
              <a:t>19b</a:t>
            </a:r>
            <a:endParaRPr lang="cs-CZ" sz="3600" i="1" dirty="0">
              <a:solidFill>
                <a:srgbClr val="0070C0"/>
              </a:solidFill>
              <a:latin typeface="+mj-lt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20000"/>
              </a:lnSpc>
              <a:spcAft>
                <a:spcPts val="0"/>
              </a:spcAft>
              <a:buFont typeface="+mj-lt"/>
              <a:buAutoNum type="alphaLcParenR"/>
            </a:pPr>
            <a:r>
              <a:rPr lang="cs-CZ" sz="3600" dirty="0" smtClean="0">
                <a:solidFill>
                  <a:srgbClr val="0070C0"/>
                </a:solidFill>
                <a:latin typeface="+mj-lt"/>
                <a:ea typeface="Calibri" panose="020F0502020204030204" pitchFamily="34" charset="0"/>
              </a:rPr>
              <a:t>reklamačním řádu</a:t>
            </a:r>
            <a:endParaRPr lang="cs-CZ" sz="3600" dirty="0">
              <a:solidFill>
                <a:srgbClr val="0070C0"/>
              </a:solidFill>
              <a:latin typeface="+mj-lt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20000"/>
              </a:lnSpc>
              <a:spcAft>
                <a:spcPts val="0"/>
              </a:spcAft>
              <a:buFont typeface="+mj-lt"/>
              <a:buAutoNum type="alphaLcParenR"/>
            </a:pPr>
            <a:r>
              <a:rPr lang="cs-CZ" sz="3600" dirty="0" smtClean="0">
                <a:solidFill>
                  <a:srgbClr val="0070C0"/>
                </a:solidFill>
                <a:latin typeface="+mj-lt"/>
                <a:ea typeface="Calibri" panose="020F0502020204030204" pitchFamily="34" charset="0"/>
              </a:rPr>
              <a:t> možnosti </a:t>
            </a:r>
            <a:r>
              <a:rPr lang="cs-CZ" sz="3600" dirty="0">
                <a:solidFill>
                  <a:srgbClr val="0070C0"/>
                </a:solidFill>
                <a:latin typeface="+mj-lt"/>
                <a:ea typeface="Calibri" panose="020F0502020204030204" pitchFamily="34" charset="0"/>
              </a:rPr>
              <a:t>snížení spotřeby vody a jejího efektivního využití </a:t>
            </a:r>
          </a:p>
          <a:p>
            <a:pPr marL="342900" lvl="0" indent="-342900" algn="just">
              <a:lnSpc>
                <a:spcPct val="120000"/>
              </a:lnSpc>
              <a:spcAft>
                <a:spcPts val="0"/>
              </a:spcAft>
              <a:buFont typeface="+mj-lt"/>
              <a:buAutoNum type="alphaLcParenR"/>
            </a:pPr>
            <a:r>
              <a:rPr lang="cs-CZ" sz="3600" dirty="0" smtClean="0">
                <a:solidFill>
                  <a:srgbClr val="0070C0"/>
                </a:solidFill>
                <a:latin typeface="+mj-lt"/>
                <a:ea typeface="Calibri" panose="020F0502020204030204" pitchFamily="34" charset="0"/>
              </a:rPr>
              <a:t> možnosti</a:t>
            </a:r>
            <a:r>
              <a:rPr lang="cs-CZ" sz="3600" dirty="0">
                <a:solidFill>
                  <a:srgbClr val="0070C0"/>
                </a:solidFill>
                <a:latin typeface="+mj-lt"/>
                <a:ea typeface="Calibri" panose="020F0502020204030204" pitchFamily="34" charset="0"/>
              </a:rPr>
              <a:t> omezení odvádění srážkové vody do kanalizace</a:t>
            </a:r>
          </a:p>
          <a:p>
            <a:pPr marL="342900" lvl="0" indent="-342900" algn="just">
              <a:lnSpc>
                <a:spcPct val="120000"/>
              </a:lnSpc>
              <a:spcAft>
                <a:spcPts val="0"/>
              </a:spcAft>
              <a:buFont typeface="+mj-lt"/>
              <a:buAutoNum type="alphaLcParenR"/>
            </a:pPr>
            <a:r>
              <a:rPr lang="cs-CZ" sz="3600" dirty="0" smtClean="0">
                <a:solidFill>
                  <a:srgbClr val="0070C0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cs-CZ" sz="3600" i="1" u="sng" dirty="0" smtClean="0">
                <a:solidFill>
                  <a:srgbClr val="0070C0"/>
                </a:solidFill>
                <a:latin typeface="+mj-lt"/>
                <a:ea typeface="Calibri" panose="020F0502020204030204" pitchFamily="34" charset="0"/>
              </a:rPr>
              <a:t>statistiky o stížnostech</a:t>
            </a:r>
            <a:endParaRPr lang="cs-CZ" sz="3600" i="1" u="sng" dirty="0">
              <a:solidFill>
                <a:srgbClr val="0070C0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20147198" y="513098"/>
            <a:ext cx="36150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cs-CZ" sz="2800" b="1" dirty="0">
                <a:solidFill>
                  <a:srgbClr val="0070C0"/>
                </a:solidFill>
              </a:rPr>
              <a:t>účinnost od </a:t>
            </a:r>
            <a:r>
              <a:rPr lang="cs-CZ" sz="2800" b="1" dirty="0" smtClean="0">
                <a:solidFill>
                  <a:srgbClr val="0070C0"/>
                </a:solidFill>
              </a:rPr>
              <a:t>1.1.2025</a:t>
            </a:r>
            <a:endParaRPr lang="cs-CZ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432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>
          <a:xfrm>
            <a:off x="937915" y="2116805"/>
            <a:ext cx="4968001" cy="1048949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828525"/>
            <a:endParaRPr lang="cs-CZ" dirty="0">
              <a:solidFill>
                <a:srgbClr val="29B4E9"/>
              </a:solidFill>
              <a:latin typeface="Gill Sans MT" panose="020B0502020104020203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7072726" y="2463061"/>
            <a:ext cx="15765956" cy="740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cs-CZ" sz="3600" b="1" dirty="0" smtClean="0">
                <a:solidFill>
                  <a:srgbClr val="0070C0"/>
                </a:solidFill>
              </a:rPr>
              <a:t>§ 36b  - </a:t>
            </a:r>
            <a:r>
              <a:rPr lang="cs-CZ" sz="3600" dirty="0" smtClean="0">
                <a:solidFill>
                  <a:srgbClr val="0070C0"/>
                </a:solidFill>
              </a:rPr>
              <a:t>informace o </a:t>
            </a:r>
            <a:r>
              <a:rPr lang="cs-CZ" sz="3600" dirty="0">
                <a:solidFill>
                  <a:srgbClr val="0070C0"/>
                </a:solidFill>
              </a:rPr>
              <a:t>vodném a </a:t>
            </a:r>
            <a:r>
              <a:rPr lang="cs-CZ" sz="3600" dirty="0" smtClean="0">
                <a:solidFill>
                  <a:srgbClr val="0070C0"/>
                </a:solidFill>
              </a:rPr>
              <a:t>stočném</a:t>
            </a:r>
            <a:endParaRPr lang="cs-CZ" sz="3600" b="1" dirty="0">
              <a:solidFill>
                <a:srgbClr val="0070C0"/>
              </a:solidFill>
            </a:endParaRPr>
          </a:p>
          <a:p>
            <a:pPr marL="457200" lvl="0" indent="-45720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cs-CZ" sz="3600" dirty="0" smtClean="0">
                <a:solidFill>
                  <a:srgbClr val="0070C0"/>
                </a:solidFill>
              </a:rPr>
              <a:t>adresa </a:t>
            </a:r>
            <a:r>
              <a:rPr lang="cs-CZ" sz="3600" dirty="0">
                <a:solidFill>
                  <a:srgbClr val="0070C0"/>
                </a:solidFill>
              </a:rPr>
              <a:t>odběrného místa, </a:t>
            </a:r>
          </a:p>
          <a:p>
            <a:pPr marL="457200" lvl="0" indent="-45720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cs-CZ" sz="3600" dirty="0" smtClean="0">
                <a:solidFill>
                  <a:srgbClr val="0070C0"/>
                </a:solidFill>
              </a:rPr>
              <a:t>fakturační období</a:t>
            </a:r>
          </a:p>
          <a:p>
            <a:pPr marL="457200" lvl="0" indent="-45720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cs-CZ" sz="3600" dirty="0" smtClean="0">
                <a:solidFill>
                  <a:srgbClr val="0070C0"/>
                </a:solidFill>
              </a:rPr>
              <a:t>množství </a:t>
            </a:r>
            <a:r>
              <a:rPr lang="cs-CZ" sz="3600" dirty="0">
                <a:solidFill>
                  <a:srgbClr val="0070C0"/>
                </a:solidFill>
              </a:rPr>
              <a:t>fakturované dodané pitné vody nebo odváděné odpadní vody v m</a:t>
            </a:r>
            <a:r>
              <a:rPr lang="cs-CZ" sz="3600" baseline="30000" dirty="0">
                <a:solidFill>
                  <a:srgbClr val="0070C0"/>
                </a:solidFill>
              </a:rPr>
              <a:t>3 </a:t>
            </a:r>
            <a:endParaRPr lang="cs-CZ" sz="3600" dirty="0" smtClean="0">
              <a:solidFill>
                <a:srgbClr val="0070C0"/>
              </a:solidFill>
            </a:endParaRPr>
          </a:p>
          <a:p>
            <a:pPr marL="457200" lvl="0" indent="-45720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cs-CZ" sz="3600" dirty="0" smtClean="0">
                <a:solidFill>
                  <a:srgbClr val="0070C0"/>
                </a:solidFill>
              </a:rPr>
              <a:t>cenu </a:t>
            </a:r>
            <a:r>
              <a:rPr lang="cs-CZ" sz="3600" dirty="0">
                <a:solidFill>
                  <a:srgbClr val="0070C0"/>
                </a:solidFill>
              </a:rPr>
              <a:t>pro vodné a pro </a:t>
            </a:r>
            <a:r>
              <a:rPr lang="cs-CZ" sz="3600" dirty="0" smtClean="0">
                <a:solidFill>
                  <a:srgbClr val="0070C0"/>
                </a:solidFill>
              </a:rPr>
              <a:t>stočné</a:t>
            </a:r>
            <a:endParaRPr lang="cs-CZ" sz="3600" dirty="0">
              <a:solidFill>
                <a:srgbClr val="0070C0"/>
              </a:solidFill>
            </a:endParaRPr>
          </a:p>
          <a:p>
            <a:pPr marL="457200" lvl="0" indent="-45720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cs-CZ" sz="3600" dirty="0" smtClean="0">
                <a:solidFill>
                  <a:srgbClr val="0070C0"/>
                </a:solidFill>
              </a:rPr>
              <a:t>výši </a:t>
            </a:r>
            <a:r>
              <a:rPr lang="cs-CZ" sz="3600" dirty="0">
                <a:solidFill>
                  <a:srgbClr val="0070C0"/>
                </a:solidFill>
              </a:rPr>
              <a:t>pevné složky pro vodné nebo pro stočné, pokud je pevná složka </a:t>
            </a:r>
            <a:r>
              <a:rPr lang="cs-CZ" sz="3600" dirty="0" smtClean="0">
                <a:solidFill>
                  <a:srgbClr val="0070C0"/>
                </a:solidFill>
              </a:rPr>
              <a:t>uplatňována</a:t>
            </a:r>
          </a:p>
          <a:p>
            <a:pPr marL="457200" lvl="0" indent="-45720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cs-CZ" sz="3600" b="1" dirty="0" smtClean="0">
                <a:solidFill>
                  <a:srgbClr val="0070C0"/>
                </a:solidFill>
              </a:rPr>
              <a:t>srovnání </a:t>
            </a:r>
            <a:r>
              <a:rPr lang="cs-CZ" sz="3600" b="1" dirty="0">
                <a:solidFill>
                  <a:srgbClr val="0070C0"/>
                </a:solidFill>
              </a:rPr>
              <a:t>spotřeby vody pro odběrné místo </a:t>
            </a:r>
            <a:endParaRPr lang="cs-CZ" sz="3600" b="1" dirty="0" smtClean="0">
              <a:solidFill>
                <a:srgbClr val="0070C0"/>
              </a:solidFill>
            </a:endParaRPr>
          </a:p>
          <a:p>
            <a:pPr marL="457200" lvl="0" indent="-45720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cs-CZ" sz="3600" b="1" dirty="0" smtClean="0">
                <a:solidFill>
                  <a:srgbClr val="0070C0"/>
                </a:solidFill>
              </a:rPr>
              <a:t>odkaz </a:t>
            </a:r>
            <a:r>
              <a:rPr lang="cs-CZ" sz="3600" b="1" dirty="0">
                <a:solidFill>
                  <a:srgbClr val="0070C0"/>
                </a:solidFill>
              </a:rPr>
              <a:t>na reklamační řád </a:t>
            </a:r>
          </a:p>
          <a:p>
            <a:pPr marL="457200" lvl="0" indent="-45720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cs-CZ" sz="3600" b="1" dirty="0" smtClean="0">
                <a:solidFill>
                  <a:srgbClr val="0070C0"/>
                </a:solidFill>
              </a:rPr>
              <a:t>odkaz </a:t>
            </a:r>
            <a:r>
              <a:rPr lang="cs-CZ" sz="3600" b="1" dirty="0">
                <a:solidFill>
                  <a:srgbClr val="0070C0"/>
                </a:solidFill>
              </a:rPr>
              <a:t>na internetové stránky obsahující informace podle § </a:t>
            </a:r>
            <a:r>
              <a:rPr lang="cs-CZ" sz="3600" b="1" dirty="0" smtClean="0">
                <a:solidFill>
                  <a:srgbClr val="0070C0"/>
                </a:solidFill>
              </a:rPr>
              <a:t>36a</a:t>
            </a:r>
          </a:p>
          <a:p>
            <a:pPr lvl="0">
              <a:lnSpc>
                <a:spcPct val="120000"/>
              </a:lnSpc>
            </a:pPr>
            <a:endParaRPr lang="cs-CZ" sz="3600" b="1" dirty="0" smtClean="0">
              <a:solidFill>
                <a:srgbClr val="0070C0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cs-CZ" sz="3600" b="1" dirty="0">
              <a:solidFill>
                <a:schemeClr val="accent2"/>
              </a:solidFill>
            </a:endParaRPr>
          </a:p>
        </p:txBody>
      </p:sp>
      <p:sp>
        <p:nvSpPr>
          <p:cNvPr id="6" name="Nadpis 4"/>
          <p:cNvSpPr txBox="1">
            <a:spLocks/>
          </p:cNvSpPr>
          <p:nvPr/>
        </p:nvSpPr>
        <p:spPr>
          <a:xfrm>
            <a:off x="6364224" y="1242768"/>
            <a:ext cx="17990748" cy="87403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1828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 kern="1200" cap="all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defTabSz="1828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accent1"/>
                </a:solidFill>
                <a:latin typeface="Gill Sans MT" pitchFamily="34" charset="-18"/>
              </a:defRPr>
            </a:lvl2pPr>
            <a:lvl3pPr algn="l" defTabSz="1828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accent1"/>
                </a:solidFill>
                <a:latin typeface="Gill Sans MT" pitchFamily="34" charset="-18"/>
              </a:defRPr>
            </a:lvl3pPr>
            <a:lvl4pPr algn="l" defTabSz="1828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accent1"/>
                </a:solidFill>
                <a:latin typeface="Gill Sans MT" pitchFamily="34" charset="-18"/>
              </a:defRPr>
            </a:lvl4pPr>
            <a:lvl5pPr algn="l" defTabSz="1828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accent1"/>
                </a:solidFill>
                <a:latin typeface="Gill Sans MT" pitchFamily="34" charset="-18"/>
              </a:defRPr>
            </a:lvl5pPr>
            <a:lvl6pPr marL="457200" algn="l" defTabSz="1828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accent1"/>
                </a:solidFill>
                <a:latin typeface="Gill Sans MT" pitchFamily="34" charset="-18"/>
              </a:defRPr>
            </a:lvl6pPr>
            <a:lvl7pPr marL="914400" algn="l" defTabSz="1828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accent1"/>
                </a:solidFill>
                <a:latin typeface="Gill Sans MT" pitchFamily="34" charset="-18"/>
              </a:defRPr>
            </a:lvl7pPr>
            <a:lvl8pPr marL="1371600" algn="l" defTabSz="1828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accent1"/>
                </a:solidFill>
                <a:latin typeface="Gill Sans MT" pitchFamily="34" charset="-18"/>
              </a:defRPr>
            </a:lvl8pPr>
            <a:lvl9pPr marL="1828800" algn="l" defTabSz="1828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accent1"/>
                </a:solidFill>
                <a:latin typeface="Gill Sans MT" pitchFamily="34" charset="-18"/>
              </a:defRPr>
            </a:lvl9pPr>
          </a:lstStyle>
          <a:p>
            <a:endParaRPr lang="cs-CZ" sz="4400" cap="none" dirty="0">
              <a:solidFill>
                <a:srgbClr val="0070C0"/>
              </a:solidFill>
            </a:endParaRPr>
          </a:p>
        </p:txBody>
      </p:sp>
      <p:pic>
        <p:nvPicPr>
          <p:cNvPr id="25" name="Obrázek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15" y="2594251"/>
            <a:ext cx="5426309" cy="10058400"/>
          </a:xfrm>
          <a:prstGeom prst="rect">
            <a:avLst/>
          </a:prstGeom>
        </p:spPr>
      </p:pic>
      <p:sp>
        <p:nvSpPr>
          <p:cNvPr id="9" name="Nadpis 4"/>
          <p:cNvSpPr txBox="1">
            <a:spLocks/>
          </p:cNvSpPr>
          <p:nvPr/>
        </p:nvSpPr>
        <p:spPr>
          <a:xfrm>
            <a:off x="19611994" y="517743"/>
            <a:ext cx="4101446" cy="87403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1828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 kern="1200" cap="all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defTabSz="1828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accent1"/>
                </a:solidFill>
                <a:latin typeface="Gill Sans MT" pitchFamily="34" charset="-18"/>
              </a:defRPr>
            </a:lvl2pPr>
            <a:lvl3pPr algn="l" defTabSz="1828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accent1"/>
                </a:solidFill>
                <a:latin typeface="Gill Sans MT" pitchFamily="34" charset="-18"/>
              </a:defRPr>
            </a:lvl3pPr>
            <a:lvl4pPr algn="l" defTabSz="1828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accent1"/>
                </a:solidFill>
                <a:latin typeface="Gill Sans MT" pitchFamily="34" charset="-18"/>
              </a:defRPr>
            </a:lvl4pPr>
            <a:lvl5pPr algn="l" defTabSz="1828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accent1"/>
                </a:solidFill>
                <a:latin typeface="Gill Sans MT" pitchFamily="34" charset="-18"/>
              </a:defRPr>
            </a:lvl5pPr>
            <a:lvl6pPr marL="457200" algn="l" defTabSz="1828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accent1"/>
                </a:solidFill>
                <a:latin typeface="Gill Sans MT" pitchFamily="34" charset="-18"/>
              </a:defRPr>
            </a:lvl6pPr>
            <a:lvl7pPr marL="914400" algn="l" defTabSz="1828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accent1"/>
                </a:solidFill>
                <a:latin typeface="Gill Sans MT" pitchFamily="34" charset="-18"/>
              </a:defRPr>
            </a:lvl7pPr>
            <a:lvl8pPr marL="1371600" algn="l" defTabSz="1828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accent1"/>
                </a:solidFill>
                <a:latin typeface="Gill Sans MT" pitchFamily="34" charset="-18"/>
              </a:defRPr>
            </a:lvl8pPr>
            <a:lvl9pPr marL="1828800" algn="l" defTabSz="1828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accent1"/>
                </a:solidFill>
                <a:latin typeface="Gill Sans MT" pitchFamily="34" charset="-18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endParaRPr lang="cs-CZ" sz="3200" dirty="0">
              <a:solidFill>
                <a:schemeClr val="tx1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397939" y="1391780"/>
            <a:ext cx="11518533" cy="1071281"/>
          </a:xfrm>
        </p:spPr>
        <p:txBody>
          <a:bodyPr>
            <a:normAutofit/>
          </a:bodyPr>
          <a:lstStyle/>
          <a:p>
            <a:r>
              <a:rPr lang="cs-CZ" sz="4400" dirty="0">
                <a:solidFill>
                  <a:srgbClr val="0070C0"/>
                </a:solidFill>
              </a:rPr>
              <a:t>Novela vyhlášky </a:t>
            </a:r>
            <a:r>
              <a:rPr lang="cs-CZ" sz="4400" cap="none" dirty="0">
                <a:solidFill>
                  <a:srgbClr val="0070C0"/>
                </a:solidFill>
              </a:rPr>
              <a:t>č</a:t>
            </a:r>
            <a:r>
              <a:rPr lang="cs-CZ" sz="4400" dirty="0">
                <a:solidFill>
                  <a:srgbClr val="0070C0"/>
                </a:solidFill>
              </a:rPr>
              <a:t>. 428/2001 S</a:t>
            </a:r>
            <a:r>
              <a:rPr lang="cs-CZ" sz="4400" cap="none" dirty="0">
                <a:solidFill>
                  <a:srgbClr val="0070C0"/>
                </a:solidFill>
              </a:rPr>
              <a:t>b</a:t>
            </a:r>
            <a:r>
              <a:rPr lang="cs-CZ" sz="4400" dirty="0">
                <a:solidFill>
                  <a:srgbClr val="0070C0"/>
                </a:solidFill>
              </a:rPr>
              <a:t>.</a:t>
            </a:r>
            <a:endParaRPr lang="cs-CZ" sz="4400" dirty="0"/>
          </a:p>
        </p:txBody>
      </p:sp>
      <p:sp>
        <p:nvSpPr>
          <p:cNvPr id="8" name="Obdélník 7"/>
          <p:cNvSpPr/>
          <p:nvPr/>
        </p:nvSpPr>
        <p:spPr>
          <a:xfrm>
            <a:off x="19670751" y="314521"/>
            <a:ext cx="36450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cs-CZ" sz="2800" b="1" dirty="0" smtClean="0">
                <a:solidFill>
                  <a:srgbClr val="0070C0"/>
                </a:solidFill>
              </a:rPr>
              <a:t>účinnost od 1.1.2025</a:t>
            </a:r>
            <a:endParaRPr lang="cs-CZ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808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title"/>
          </p:nvPr>
        </p:nvSpPr>
        <p:spPr>
          <a:xfrm>
            <a:off x="972245" y="954377"/>
            <a:ext cx="22441910" cy="1223962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Komunikace </a:t>
            </a:r>
            <a:r>
              <a:rPr lang="cs-CZ" dirty="0"/>
              <a:t>se spotřebiteli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jako </a:t>
            </a:r>
            <a:r>
              <a:rPr lang="cs-CZ" dirty="0"/>
              <a:t>základní prostředek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pro zvyšování </a:t>
            </a:r>
            <a:r>
              <a:rPr lang="cs-CZ" dirty="0"/>
              <a:t>důvěry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v </a:t>
            </a:r>
            <a:r>
              <a:rPr lang="cs-CZ" dirty="0"/>
              <a:t>kohoutkovou vodu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>https://</a:t>
            </a:r>
            <a:r>
              <a:rPr lang="cs-CZ" dirty="0" smtClean="0"/>
              <a:t>szu.cz/wp-content/</a:t>
            </a:r>
            <a:br>
              <a:rPr lang="cs-CZ" dirty="0" smtClean="0"/>
            </a:br>
            <a:r>
              <a:rPr lang="cs-CZ" dirty="0" err="1" smtClean="0"/>
              <a:t>uploads</a:t>
            </a:r>
            <a:r>
              <a:rPr lang="cs-CZ" dirty="0" smtClean="0"/>
              <a:t>/2024/01/</a:t>
            </a:r>
            <a:br>
              <a:rPr lang="cs-CZ" dirty="0" smtClean="0"/>
            </a:br>
            <a:r>
              <a:rPr lang="cs-CZ" dirty="0" smtClean="0"/>
              <a:t>AHEM_2_2023.pdf</a:t>
            </a:r>
            <a:endParaRPr lang="cs-CZ" dirty="0"/>
          </a:p>
        </p:txBody>
      </p:sp>
      <p:pic>
        <p:nvPicPr>
          <p:cNvPr id="11" name="Zástupný symbol pro obsah 10"/>
          <p:cNvPicPr>
            <a:picLocks noGrp="1"/>
          </p:cNvPicPr>
          <p:nvPr>
            <p:ph sz="quarter" idx="13"/>
          </p:nvPr>
        </p:nvPicPr>
        <p:blipFill rotWithShape="1">
          <a:blip r:embed="rId2"/>
          <a:srcRect l="39021" t="38213" r="38492" b="13874"/>
          <a:stretch/>
        </p:blipFill>
        <p:spPr bwMode="auto">
          <a:xfrm>
            <a:off x="10169236" y="665019"/>
            <a:ext cx="13244919" cy="127461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66439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29743" y="956230"/>
            <a:ext cx="4968001" cy="2006147"/>
          </a:xfrm>
        </p:spPr>
        <p:txBody>
          <a:bodyPr>
            <a:normAutofit fontScale="90000"/>
          </a:bodyPr>
          <a:lstStyle/>
          <a:p>
            <a:r>
              <a:rPr lang="cs-CZ" sz="4400" dirty="0" smtClean="0">
                <a:solidFill>
                  <a:srgbClr val="7030A0"/>
                </a:solidFill>
              </a:rPr>
              <a:t>Plán financování obnovy</a:t>
            </a:r>
            <a:r>
              <a:rPr lang="cs-CZ" sz="4400" dirty="0"/>
              <a:t/>
            </a:r>
            <a:br>
              <a:rPr lang="cs-CZ" sz="4400" dirty="0"/>
            </a:br>
            <a:r>
              <a:rPr lang="cs-CZ" sz="4400" dirty="0" smtClean="0"/>
              <a:t/>
            </a:r>
            <a:br>
              <a:rPr lang="cs-CZ" sz="4400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4"/>
          </p:nvPr>
        </p:nvSpPr>
        <p:spPr>
          <a:xfrm>
            <a:off x="1029744" y="2962377"/>
            <a:ext cx="4968000" cy="10278135"/>
          </a:xfrm>
        </p:spPr>
        <p:txBody>
          <a:bodyPr>
            <a:normAutofit/>
          </a:bodyPr>
          <a:lstStyle/>
          <a:p>
            <a:pPr lvl="0"/>
            <a:r>
              <a:rPr lang="cs-CZ" sz="3600" dirty="0" smtClean="0">
                <a:solidFill>
                  <a:srgbClr val="7030A0"/>
                </a:solidFill>
              </a:rPr>
              <a:t>Teoretická </a:t>
            </a:r>
            <a:r>
              <a:rPr lang="cs-CZ" sz="3600" dirty="0">
                <a:solidFill>
                  <a:srgbClr val="7030A0"/>
                </a:solidFill>
              </a:rPr>
              <a:t>životnost je </a:t>
            </a:r>
            <a:r>
              <a:rPr lang="cs-CZ" sz="3600" dirty="0" smtClean="0">
                <a:solidFill>
                  <a:srgbClr val="7030A0"/>
                </a:solidFill>
              </a:rPr>
              <a:t>nově stanovena jako závazná:</a:t>
            </a:r>
          </a:p>
          <a:p>
            <a:pPr lvl="0"/>
            <a:endParaRPr lang="cs-CZ" sz="3600" dirty="0">
              <a:solidFill>
                <a:srgbClr val="7030A0"/>
              </a:solidFill>
            </a:endParaRPr>
          </a:p>
          <a:p>
            <a:pPr lvl="0"/>
            <a:r>
              <a:rPr lang="cs-CZ" sz="3600" dirty="0" smtClean="0">
                <a:solidFill>
                  <a:srgbClr val="7030A0"/>
                </a:solidFill>
              </a:rPr>
              <a:t>- vodovody 	80 let </a:t>
            </a:r>
            <a:endParaRPr lang="cs-CZ" sz="3600" dirty="0">
              <a:solidFill>
                <a:srgbClr val="7030A0"/>
              </a:solidFill>
            </a:endParaRPr>
          </a:p>
          <a:p>
            <a:pPr lvl="0"/>
            <a:r>
              <a:rPr lang="cs-CZ" sz="3600" dirty="0" smtClean="0">
                <a:solidFill>
                  <a:srgbClr val="7030A0"/>
                </a:solidFill>
              </a:rPr>
              <a:t>- ÚV 		45 let </a:t>
            </a:r>
            <a:endParaRPr lang="cs-CZ" sz="3600" dirty="0">
              <a:solidFill>
                <a:srgbClr val="7030A0"/>
              </a:solidFill>
            </a:endParaRPr>
          </a:p>
          <a:p>
            <a:pPr lvl="0"/>
            <a:r>
              <a:rPr lang="cs-CZ" sz="3600" dirty="0" smtClean="0">
                <a:solidFill>
                  <a:srgbClr val="7030A0"/>
                </a:solidFill>
              </a:rPr>
              <a:t>- stoky 		90 let</a:t>
            </a:r>
          </a:p>
          <a:p>
            <a:pPr lvl="0"/>
            <a:r>
              <a:rPr lang="cs-CZ" sz="3600" dirty="0" smtClean="0">
                <a:solidFill>
                  <a:srgbClr val="7030A0"/>
                </a:solidFill>
              </a:rPr>
              <a:t>- ČOV 		40 let</a:t>
            </a:r>
          </a:p>
          <a:p>
            <a:pPr marL="457200" lvl="0" indent="-457200">
              <a:buFontTx/>
              <a:buChar char="-"/>
            </a:pPr>
            <a:endParaRPr lang="cs-CZ" sz="3600" dirty="0" smtClean="0">
              <a:solidFill>
                <a:srgbClr val="7030A0"/>
              </a:solidFill>
            </a:endParaRPr>
          </a:p>
          <a:p>
            <a:pPr marL="457200" lvl="0" indent="-457200">
              <a:buFontTx/>
              <a:buChar char="-"/>
            </a:pPr>
            <a:endParaRPr lang="cs-CZ" sz="3600" dirty="0">
              <a:solidFill>
                <a:srgbClr val="7030A0"/>
              </a:solidFill>
            </a:endParaRPr>
          </a:p>
          <a:p>
            <a:pPr lvl="0"/>
            <a:r>
              <a:rPr lang="cs-CZ" sz="3600" dirty="0">
                <a:solidFill>
                  <a:srgbClr val="7030A0"/>
                </a:solidFill>
              </a:rPr>
              <a:t>V</a:t>
            </a:r>
            <a:r>
              <a:rPr lang="cs-CZ" sz="3600" dirty="0" smtClean="0">
                <a:solidFill>
                  <a:srgbClr val="7030A0"/>
                </a:solidFill>
              </a:rPr>
              <a:t> </a:t>
            </a:r>
            <a:r>
              <a:rPr lang="cs-CZ" sz="3600" dirty="0">
                <a:solidFill>
                  <a:srgbClr val="7030A0"/>
                </a:solidFill>
              </a:rPr>
              <a:t>případě odděleného </a:t>
            </a:r>
            <a:r>
              <a:rPr lang="cs-CZ" sz="3600" dirty="0" smtClean="0">
                <a:solidFill>
                  <a:srgbClr val="7030A0"/>
                </a:solidFill>
              </a:rPr>
              <a:t>vykazování:</a:t>
            </a:r>
          </a:p>
          <a:p>
            <a:pPr lvl="0"/>
            <a:endParaRPr lang="cs-CZ" sz="3600" dirty="0">
              <a:solidFill>
                <a:srgbClr val="7030A0"/>
              </a:solidFill>
            </a:endParaRPr>
          </a:p>
          <a:p>
            <a:pPr lvl="0"/>
            <a:r>
              <a:rPr lang="cs-CZ" sz="3600" dirty="0" smtClean="0">
                <a:solidFill>
                  <a:srgbClr val="7030A0"/>
                </a:solidFill>
              </a:rPr>
              <a:t>- pro </a:t>
            </a:r>
            <a:r>
              <a:rPr lang="cs-CZ" sz="3600" dirty="0">
                <a:solidFill>
                  <a:srgbClr val="7030A0"/>
                </a:solidFill>
              </a:rPr>
              <a:t>technologie </a:t>
            </a:r>
            <a:r>
              <a:rPr lang="cs-CZ" sz="3600" dirty="0" smtClean="0">
                <a:solidFill>
                  <a:srgbClr val="7030A0"/>
                </a:solidFill>
              </a:rPr>
              <a:t>	15 let</a:t>
            </a:r>
          </a:p>
          <a:p>
            <a:pPr lvl="0"/>
            <a:endParaRPr lang="cs-CZ" sz="3600" dirty="0">
              <a:solidFill>
                <a:srgbClr val="7030A0"/>
              </a:solidFill>
            </a:endParaRPr>
          </a:p>
          <a:p>
            <a:pPr lvl="0"/>
            <a:r>
              <a:rPr lang="cs-CZ" sz="3600" dirty="0" smtClean="0">
                <a:solidFill>
                  <a:srgbClr val="7030A0"/>
                </a:solidFill>
              </a:rPr>
              <a:t>- pro stavební část :</a:t>
            </a:r>
          </a:p>
          <a:p>
            <a:pPr marL="1176338" lvl="1" indent="-457200">
              <a:buFontTx/>
              <a:buChar char="-"/>
            </a:pPr>
            <a:r>
              <a:rPr lang="cs-CZ" sz="3600" dirty="0" smtClean="0">
                <a:solidFill>
                  <a:srgbClr val="7030A0"/>
                </a:solidFill>
              </a:rPr>
              <a:t>ÚV 	55 let </a:t>
            </a:r>
          </a:p>
          <a:p>
            <a:pPr marL="1176338" lvl="1" indent="-457200">
              <a:buFontTx/>
              <a:buChar char="-"/>
            </a:pPr>
            <a:r>
              <a:rPr lang="cs-CZ" sz="3600" dirty="0" smtClean="0">
                <a:solidFill>
                  <a:srgbClr val="7030A0"/>
                </a:solidFill>
              </a:rPr>
              <a:t>ČOV</a:t>
            </a:r>
            <a:r>
              <a:rPr lang="cs-CZ" sz="3600" dirty="0">
                <a:solidFill>
                  <a:srgbClr val="7030A0"/>
                </a:solidFill>
              </a:rPr>
              <a:t>	</a:t>
            </a:r>
            <a:r>
              <a:rPr lang="cs-CZ" sz="3600" dirty="0" smtClean="0">
                <a:solidFill>
                  <a:srgbClr val="7030A0"/>
                </a:solidFill>
              </a:rPr>
              <a:t>50 </a:t>
            </a:r>
            <a:r>
              <a:rPr lang="cs-CZ" sz="3600" dirty="0">
                <a:solidFill>
                  <a:srgbClr val="7030A0"/>
                </a:solidFill>
              </a:rPr>
              <a:t>let </a:t>
            </a:r>
          </a:p>
          <a:p>
            <a:pPr marL="1176338" lvl="1" indent="-457200">
              <a:buFontTx/>
              <a:buChar char="-"/>
            </a:pPr>
            <a:endParaRPr lang="cs-CZ" sz="2800" dirty="0"/>
          </a:p>
          <a:p>
            <a:pPr lvl="0"/>
            <a:r>
              <a:rPr lang="cs-CZ" b="1" dirty="0"/>
              <a:t>	</a:t>
            </a:r>
            <a:endParaRPr lang="cs-CZ" dirty="0"/>
          </a:p>
        </p:txBody>
      </p:sp>
      <p:pic>
        <p:nvPicPr>
          <p:cNvPr id="7" name="Obrázek 6"/>
          <p:cNvPicPr/>
          <p:nvPr/>
        </p:nvPicPr>
        <p:blipFill rotWithShape="1">
          <a:blip r:embed="rId3"/>
          <a:srcRect l="36025" t="22575" r="21732" b="28096"/>
          <a:stretch/>
        </p:blipFill>
        <p:spPr bwMode="auto">
          <a:xfrm>
            <a:off x="7579360" y="1505149"/>
            <a:ext cx="15951199" cy="11735363"/>
          </a:xfrm>
          <a:prstGeom prst="rect">
            <a:avLst/>
          </a:prstGeom>
          <a:ln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Obdélník 7"/>
          <p:cNvSpPr/>
          <p:nvPr/>
        </p:nvSpPr>
        <p:spPr>
          <a:xfrm>
            <a:off x="19670751" y="314521"/>
            <a:ext cx="36450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cs-CZ" sz="2800" b="1" dirty="0" smtClean="0">
                <a:solidFill>
                  <a:srgbClr val="7030A0"/>
                </a:solidFill>
              </a:rPr>
              <a:t>účinnost od 1.1.2026</a:t>
            </a:r>
            <a:endParaRPr lang="cs-CZ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276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MZE_Prez_VodniHospodarstvi_16x9">
  <a:themeElements>
    <a:clrScheme name="MZe - Vodní hospodářství">
      <a:dk1>
        <a:sysClr val="windowText" lastClr="000000"/>
      </a:dk1>
      <a:lt1>
        <a:sysClr val="window" lastClr="FFFFFF"/>
      </a:lt1>
      <a:dk2>
        <a:srgbClr val="1D1D1B"/>
      </a:dk2>
      <a:lt2>
        <a:srgbClr val="C6C6C6"/>
      </a:lt2>
      <a:accent1>
        <a:srgbClr val="29B4E9"/>
      </a:accent1>
      <a:accent2>
        <a:srgbClr val="004A99"/>
      </a:accent2>
      <a:accent3>
        <a:srgbClr val="98D0BF"/>
      </a:accent3>
      <a:accent4>
        <a:srgbClr val="80733D"/>
      </a:accent4>
      <a:accent5>
        <a:srgbClr val="CDCE00"/>
      </a:accent5>
      <a:accent6>
        <a:srgbClr val="005C2B"/>
      </a:accent6>
      <a:hlink>
        <a:srgbClr val="29B4E9"/>
      </a:hlink>
      <a:folHlink>
        <a:srgbClr val="29B4E9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ZE_Prez_VodniHospodarstvi_16x9.potx" id="{37C848B3-AC23-4065-ADF8-86100E7F729C}" vid="{CE7BB757-A824-4AE0-A691-561606B4467A}"/>
    </a:ext>
  </a:extLst>
</a:theme>
</file>

<file path=ppt/theme/theme2.xml><?xml version="1.0" encoding="utf-8"?>
<a:theme xmlns:a="http://schemas.openxmlformats.org/drawingml/2006/main" name="4_MZE_Prez_VodniHospodarstvi_16x9">
  <a:themeElements>
    <a:clrScheme name="MZe - Vodní hospodářství">
      <a:dk1>
        <a:sysClr val="windowText" lastClr="000000"/>
      </a:dk1>
      <a:lt1>
        <a:sysClr val="window" lastClr="FFFFFF"/>
      </a:lt1>
      <a:dk2>
        <a:srgbClr val="1D1D1B"/>
      </a:dk2>
      <a:lt2>
        <a:srgbClr val="C6C6C6"/>
      </a:lt2>
      <a:accent1>
        <a:srgbClr val="29B4E9"/>
      </a:accent1>
      <a:accent2>
        <a:srgbClr val="004A99"/>
      </a:accent2>
      <a:accent3>
        <a:srgbClr val="98D0BF"/>
      </a:accent3>
      <a:accent4>
        <a:srgbClr val="80733D"/>
      </a:accent4>
      <a:accent5>
        <a:srgbClr val="CDCE00"/>
      </a:accent5>
      <a:accent6>
        <a:srgbClr val="005C2B"/>
      </a:accent6>
      <a:hlink>
        <a:srgbClr val="29B4E9"/>
      </a:hlink>
      <a:folHlink>
        <a:srgbClr val="29B4E9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ZE_Prez_VodniHospodarstvi_16x9.potx" id="{37C848B3-AC23-4065-ADF8-86100E7F729C}" vid="{CE7BB757-A824-4AE0-A691-561606B4467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MZE_Prez_VodniHospodarstvi_16x9</Template>
  <TotalTime>0</TotalTime>
  <Words>1218</Words>
  <Application>Microsoft Office PowerPoint</Application>
  <PresentationFormat>Vlastní</PresentationFormat>
  <Paragraphs>191</Paragraphs>
  <Slides>13</Slides>
  <Notes>7</Notes>
  <HiddenSlides>0</HiddenSlides>
  <MMClips>1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13</vt:i4>
      </vt:variant>
    </vt:vector>
  </HeadingPairs>
  <TitlesOfParts>
    <vt:vector size="21" baseType="lpstr">
      <vt:lpstr>Arial</vt:lpstr>
      <vt:lpstr>Calibri</vt:lpstr>
      <vt:lpstr>Gill Sans MT</vt:lpstr>
      <vt:lpstr>Tahoma</vt:lpstr>
      <vt:lpstr>Times New Roman</vt:lpstr>
      <vt:lpstr>Wingdings</vt:lpstr>
      <vt:lpstr>1_MZE_Prez_VodniHospodarstvi_16x9</vt:lpstr>
      <vt:lpstr>4_MZE_Prez_VodniHospodarstvi_16x9</vt:lpstr>
      <vt:lpstr> </vt:lpstr>
      <vt:lpstr>Směrnice Evropského parlamentu a Rady (EU) 2020/2184 ze dne 16. prosince 2020 o jakosti vody určené k lidské spotřebě </vt:lpstr>
      <vt:lpstr>Prezentace aplikace PowerPoint</vt:lpstr>
      <vt:lpstr>Prezentace aplikace PowerPoint</vt:lpstr>
      <vt:lpstr>Systém sledování kvality vody</vt:lpstr>
      <vt:lpstr>Prezentace aplikace PowerPoint</vt:lpstr>
      <vt:lpstr>Novela vyhlášky č. 428/2001 Sb.</vt:lpstr>
      <vt:lpstr>Komunikace se spotřebiteli  jako základní prostředek  pro zvyšování důvěry  v kohoutkovou vodu     https://szu.cz/wp-content/ uploads/2024/01/ AHEM_2_2023.pdf</vt:lpstr>
      <vt:lpstr>Plán financování obnovy    </vt:lpstr>
      <vt:lpstr>Plán  Financování  obnovy   vodovodů  a  kanalizací </vt:lpstr>
      <vt:lpstr>Plán financování obnovy   </vt:lpstr>
      <vt:lpstr>ZÁKON  č. 274/2001 Sb.</vt:lpstr>
      <vt:lpstr>    Děkuji za pozornost                      Věra Bogdanova        tel. 221 813 036         vera.bogdanova@mze.gov.cz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2017-10-25T10:58:37Z</dcterms:created>
  <dcterms:modified xsi:type="dcterms:W3CDTF">2024-05-17T11:31:48Z</dcterms:modified>
</cp:coreProperties>
</file>