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03" r:id="rId2"/>
  </p:sldMasterIdLst>
  <p:notesMasterIdLst>
    <p:notesMasterId r:id="rId17"/>
  </p:notesMasterIdLst>
  <p:sldIdLst>
    <p:sldId id="256" r:id="rId3"/>
    <p:sldId id="560" r:id="rId4"/>
    <p:sldId id="576" r:id="rId5"/>
    <p:sldId id="334" r:id="rId6"/>
    <p:sldId id="564" r:id="rId7"/>
    <p:sldId id="566" r:id="rId8"/>
    <p:sldId id="402" r:id="rId9"/>
    <p:sldId id="359" r:id="rId10"/>
    <p:sldId id="572" r:id="rId11"/>
    <p:sldId id="374" r:id="rId12"/>
    <p:sldId id="575" r:id="rId13"/>
    <p:sldId id="577" r:id="rId14"/>
    <p:sldId id="574" r:id="rId15"/>
    <p:sldId id="271" r:id="rId16"/>
  </p:sldIdLst>
  <p:sldSz cx="24387175" cy="13716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FFF"/>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Střední styl 4 – zvýraznění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Světlý styl 1 – zvýraznění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větlý styl 1 – zvýraznění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01" autoAdjust="0"/>
    <p:restoredTop sz="96357" autoAdjust="0"/>
  </p:normalViewPr>
  <p:slideViewPr>
    <p:cSldViewPr snapToGrid="0" showGuides="1">
      <p:cViewPr varScale="1">
        <p:scale>
          <a:sx n="34" d="100"/>
          <a:sy n="34" d="100"/>
        </p:scale>
        <p:origin x="16" y="84"/>
      </p:cViewPr>
      <p:guideLst>
        <p:guide orient="horz" pos="4320"/>
        <p:guide pos="7681"/>
      </p:guideLst>
    </p:cSldViewPr>
  </p:slideViewPr>
  <p:notesTextViewPr>
    <p:cViewPr>
      <p:scale>
        <a:sx n="1" d="1"/>
        <a:sy n="1" d="1"/>
      </p:scale>
      <p:origin x="0" y="0"/>
    </p:cViewPr>
  </p:notesTextViewPr>
  <p:notesViewPr>
    <p:cSldViewPr snapToGrid="0">
      <p:cViewPr varScale="1">
        <p:scale>
          <a:sx n="84" d="100"/>
          <a:sy n="84" d="100"/>
        </p:scale>
        <p:origin x="199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8056"/>
          </a:xfrm>
          <a:prstGeom prst="rect">
            <a:avLst/>
          </a:prstGeom>
        </p:spPr>
        <p:txBody>
          <a:bodyPr vert="horz" lIns="93122" tIns="46561" rIns="93122" bIns="46561"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3122" tIns="46561" rIns="93122" bIns="46561" rtlCol="0"/>
          <a:lstStyle>
            <a:lvl1pPr algn="r">
              <a:defRPr sz="1200"/>
            </a:lvl1pPr>
          </a:lstStyle>
          <a:p>
            <a:fld id="{01B07FA9-DE9C-409F-85F2-97F44B920B82}" type="datetimeFigureOut">
              <a:rPr lang="cs-CZ" smtClean="0"/>
              <a:pPr/>
              <a:t>16.05.2024</a:t>
            </a:fld>
            <a:endParaRPr lang="cs-CZ"/>
          </a:p>
        </p:txBody>
      </p:sp>
      <p:sp>
        <p:nvSpPr>
          <p:cNvPr id="4" name="Zástupný symbol pro obrázek snímku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3122" tIns="46561" rIns="93122" bIns="46561" rtlCol="0" anchor="ctr"/>
          <a:lstStyle/>
          <a:p>
            <a:endParaRPr lang="cs-CZ"/>
          </a:p>
        </p:txBody>
      </p:sp>
      <p:sp>
        <p:nvSpPr>
          <p:cNvPr id="5" name="Zástupný symbol pro poznámky 4"/>
          <p:cNvSpPr>
            <a:spLocks noGrp="1"/>
          </p:cNvSpPr>
          <p:nvPr>
            <p:ph type="body" sz="quarter" idx="3"/>
          </p:nvPr>
        </p:nvSpPr>
        <p:spPr>
          <a:xfrm>
            <a:off x="679768" y="4777195"/>
            <a:ext cx="5438140" cy="3908614"/>
          </a:xfrm>
          <a:prstGeom prst="rect">
            <a:avLst/>
          </a:prstGeom>
        </p:spPr>
        <p:txBody>
          <a:bodyPr vert="horz" lIns="93122" tIns="46561" rIns="93122" bIns="46561"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28584"/>
            <a:ext cx="2945659" cy="498055"/>
          </a:xfrm>
          <a:prstGeom prst="rect">
            <a:avLst/>
          </a:prstGeom>
        </p:spPr>
        <p:txBody>
          <a:bodyPr vert="horz" lIns="93122" tIns="46561" rIns="93122" bIns="46561"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3122" tIns="46561" rIns="93122" bIns="46561" rtlCol="0" anchor="b"/>
          <a:lstStyle>
            <a:lvl1pPr algn="r">
              <a:defRPr sz="1200"/>
            </a:lvl1pPr>
          </a:lstStyle>
          <a:p>
            <a:fld id="{368384A4-C56D-4B31-91D3-4CC689CA894B}" type="slidenum">
              <a:rPr lang="cs-CZ" smtClean="0"/>
              <a:pPr/>
              <a:t>‹#›</a:t>
            </a:fld>
            <a:endParaRPr lang="cs-CZ"/>
          </a:p>
        </p:txBody>
      </p:sp>
    </p:spTree>
    <p:extLst>
      <p:ext uri="{BB962C8B-B14F-4D97-AF65-F5344CB8AC3E}">
        <p14:creationId xmlns:p14="http://schemas.microsoft.com/office/powerpoint/2010/main" val="108881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68384A4-C56D-4B31-91D3-4CC689CA894B}" type="slidenum">
              <a:rPr lang="cs-CZ" smtClean="0"/>
              <a:pPr/>
              <a:t>1</a:t>
            </a:fld>
            <a:endParaRPr lang="cs-CZ"/>
          </a:p>
        </p:txBody>
      </p:sp>
    </p:spTree>
    <p:extLst>
      <p:ext uri="{BB962C8B-B14F-4D97-AF65-F5344CB8AC3E}">
        <p14:creationId xmlns:p14="http://schemas.microsoft.com/office/powerpoint/2010/main" val="264331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obrázek snímku 1">
            <a:extLst>
              <a:ext uri="{FF2B5EF4-FFF2-40B4-BE49-F238E27FC236}">
                <a16:creationId xmlns:a16="http://schemas.microsoft.com/office/drawing/2014/main" id="{62ABE797-83CE-7EE8-BC72-1905BBB158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Zástupný symbol pro poznámky 2">
            <a:extLst>
              <a:ext uri="{FF2B5EF4-FFF2-40B4-BE49-F238E27FC236}">
                <a16:creationId xmlns:a16="http://schemas.microsoft.com/office/drawing/2014/main" id="{06033C7F-6AA1-77A3-068D-FF3AA5FD6D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60420" name="Zástupný symbol pro číslo snímku 3">
            <a:extLst>
              <a:ext uri="{FF2B5EF4-FFF2-40B4-BE49-F238E27FC236}">
                <a16:creationId xmlns:a16="http://schemas.microsoft.com/office/drawing/2014/main" id="{D2C38079-7F7E-DE83-11B4-30F6122E95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18"/>
                <a:cs typeface="Arial" panose="020B0604020202020204" pitchFamily="34" charset="0"/>
              </a:defRPr>
            </a:lvl1pPr>
            <a:lvl2pPr marL="756620" indent="-291008">
              <a:defRPr>
                <a:solidFill>
                  <a:schemeClr val="tx1"/>
                </a:solidFill>
                <a:latin typeface="Gill Sans MT" panose="020B0502020104020203" pitchFamily="34" charset="-18"/>
                <a:cs typeface="Arial" panose="020B0604020202020204" pitchFamily="34" charset="0"/>
              </a:defRPr>
            </a:lvl2pPr>
            <a:lvl3pPr marL="1164031" indent="-232806">
              <a:defRPr>
                <a:solidFill>
                  <a:schemeClr val="tx1"/>
                </a:solidFill>
                <a:latin typeface="Gill Sans MT" panose="020B0502020104020203" pitchFamily="34" charset="-18"/>
                <a:cs typeface="Arial" panose="020B0604020202020204" pitchFamily="34" charset="0"/>
              </a:defRPr>
            </a:lvl3pPr>
            <a:lvl4pPr marL="1629644" indent="-232806">
              <a:defRPr>
                <a:solidFill>
                  <a:schemeClr val="tx1"/>
                </a:solidFill>
                <a:latin typeface="Gill Sans MT" panose="020B0502020104020203" pitchFamily="34" charset="-18"/>
                <a:cs typeface="Arial" panose="020B0604020202020204" pitchFamily="34" charset="0"/>
              </a:defRPr>
            </a:lvl4pPr>
            <a:lvl5pPr marL="2095256" indent="-232806">
              <a:defRPr>
                <a:solidFill>
                  <a:schemeClr val="tx1"/>
                </a:solidFill>
                <a:latin typeface="Gill Sans MT" panose="020B0502020104020203" pitchFamily="34" charset="-18"/>
                <a:cs typeface="Arial" panose="020B0604020202020204" pitchFamily="34" charset="0"/>
              </a:defRPr>
            </a:lvl5pPr>
            <a:lvl6pPr marL="2560869" indent="-232806" defTabSz="465612"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6pPr>
            <a:lvl7pPr marL="3026481" indent="-232806" defTabSz="465612"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7pPr>
            <a:lvl8pPr marL="3492094" indent="-232806" defTabSz="465612"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8pPr>
            <a:lvl9pPr marL="3957706" indent="-232806" defTabSz="465612"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9pPr>
          </a:lstStyle>
          <a:p>
            <a:fld id="{79903AE5-E201-4CF9-AA90-0FEEF2C26C3B}" type="slidenum">
              <a:rPr lang="cs-CZ" altLang="cs-CZ">
                <a:latin typeface="Calibri" panose="020F0502020204030204" pitchFamily="34" charset="0"/>
              </a:rPr>
              <a:pPr/>
              <a:t>10</a:t>
            </a:fld>
            <a:endParaRPr lang="cs-CZ" altLang="cs-CZ">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obrázek snímku 1">
            <a:extLst>
              <a:ext uri="{FF2B5EF4-FFF2-40B4-BE49-F238E27FC236}">
                <a16:creationId xmlns:a16="http://schemas.microsoft.com/office/drawing/2014/main" id="{62ABE797-83CE-7EE8-BC72-1905BBB158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Zástupný symbol pro poznámky 2">
            <a:extLst>
              <a:ext uri="{FF2B5EF4-FFF2-40B4-BE49-F238E27FC236}">
                <a16:creationId xmlns:a16="http://schemas.microsoft.com/office/drawing/2014/main" id="{06033C7F-6AA1-77A3-068D-FF3AA5FD6D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60420" name="Zástupný symbol pro číslo snímku 3">
            <a:extLst>
              <a:ext uri="{FF2B5EF4-FFF2-40B4-BE49-F238E27FC236}">
                <a16:creationId xmlns:a16="http://schemas.microsoft.com/office/drawing/2014/main" id="{D2C38079-7F7E-DE83-11B4-30F6122E95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18"/>
                <a:cs typeface="Arial" panose="020B0604020202020204" pitchFamily="34" charset="0"/>
              </a:defRPr>
            </a:lvl1pPr>
            <a:lvl2pPr marL="756620" indent="-291008">
              <a:defRPr>
                <a:solidFill>
                  <a:schemeClr val="tx1"/>
                </a:solidFill>
                <a:latin typeface="Gill Sans MT" panose="020B0502020104020203" pitchFamily="34" charset="-18"/>
                <a:cs typeface="Arial" panose="020B0604020202020204" pitchFamily="34" charset="0"/>
              </a:defRPr>
            </a:lvl2pPr>
            <a:lvl3pPr marL="1164031" indent="-232806">
              <a:defRPr>
                <a:solidFill>
                  <a:schemeClr val="tx1"/>
                </a:solidFill>
                <a:latin typeface="Gill Sans MT" panose="020B0502020104020203" pitchFamily="34" charset="-18"/>
                <a:cs typeface="Arial" panose="020B0604020202020204" pitchFamily="34" charset="0"/>
              </a:defRPr>
            </a:lvl3pPr>
            <a:lvl4pPr marL="1629644" indent="-232806">
              <a:defRPr>
                <a:solidFill>
                  <a:schemeClr val="tx1"/>
                </a:solidFill>
                <a:latin typeface="Gill Sans MT" panose="020B0502020104020203" pitchFamily="34" charset="-18"/>
                <a:cs typeface="Arial" panose="020B0604020202020204" pitchFamily="34" charset="0"/>
              </a:defRPr>
            </a:lvl4pPr>
            <a:lvl5pPr marL="2095256" indent="-232806">
              <a:defRPr>
                <a:solidFill>
                  <a:schemeClr val="tx1"/>
                </a:solidFill>
                <a:latin typeface="Gill Sans MT" panose="020B0502020104020203" pitchFamily="34" charset="-18"/>
                <a:cs typeface="Arial" panose="020B0604020202020204" pitchFamily="34" charset="0"/>
              </a:defRPr>
            </a:lvl5pPr>
            <a:lvl6pPr marL="2560869" indent="-232806" defTabSz="465612"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6pPr>
            <a:lvl7pPr marL="3026481" indent="-232806" defTabSz="465612"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7pPr>
            <a:lvl8pPr marL="3492094" indent="-232806" defTabSz="465612"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8pPr>
            <a:lvl9pPr marL="3957706" indent="-232806" defTabSz="465612" eaLnBrk="0" fontAlgn="base" hangingPunct="0">
              <a:spcBef>
                <a:spcPct val="0"/>
              </a:spcBef>
              <a:spcAft>
                <a:spcPct val="0"/>
              </a:spcAft>
              <a:defRPr>
                <a:solidFill>
                  <a:schemeClr val="tx1"/>
                </a:solidFill>
                <a:latin typeface="Gill Sans MT" panose="020B0502020104020203" pitchFamily="34" charset="-18"/>
                <a:cs typeface="Arial" panose="020B0604020202020204" pitchFamily="34" charset="0"/>
              </a:defRPr>
            </a:lvl9pPr>
          </a:lstStyle>
          <a:p>
            <a:fld id="{79903AE5-E201-4CF9-AA90-0FEEF2C26C3B}" type="slidenum">
              <a:rPr lang="cs-CZ" altLang="cs-CZ">
                <a:latin typeface="Calibri" panose="020F0502020204030204" pitchFamily="34" charset="0"/>
              </a:rPr>
              <a:pPr/>
              <a:t>11</a:t>
            </a:fld>
            <a:endParaRPr lang="cs-CZ" altLang="cs-CZ">
              <a:latin typeface="Calibri" panose="020F0502020204030204" pitchFamily="34" charset="0"/>
            </a:endParaRPr>
          </a:p>
        </p:txBody>
      </p:sp>
    </p:spTree>
    <p:extLst>
      <p:ext uri="{BB962C8B-B14F-4D97-AF65-F5344CB8AC3E}">
        <p14:creationId xmlns:p14="http://schemas.microsoft.com/office/powerpoint/2010/main" val="1618103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obrázek snímku 1">
            <a:extLst>
              <a:ext uri="{FF2B5EF4-FFF2-40B4-BE49-F238E27FC236}">
                <a16:creationId xmlns:a16="http://schemas.microsoft.com/office/drawing/2014/main" id="{ED7128B0-7906-FBD0-0830-84B5503E7C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Zástupný symbol pro poznámky 2">
            <a:extLst>
              <a:ext uri="{FF2B5EF4-FFF2-40B4-BE49-F238E27FC236}">
                <a16:creationId xmlns:a16="http://schemas.microsoft.com/office/drawing/2014/main" id="{0D18737C-751C-37B5-C031-CD8B4114F0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
        <p:nvSpPr>
          <p:cNvPr id="82948" name="Zástupný symbol pro číslo snímku 3">
            <a:extLst>
              <a:ext uri="{FF2B5EF4-FFF2-40B4-BE49-F238E27FC236}">
                <a16:creationId xmlns:a16="http://schemas.microsoft.com/office/drawing/2014/main" id="{D1850882-2387-D760-BFE2-913CB33F22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523F51D-CFC5-4B73-B193-3EB8FB4199C1}" type="slidenum">
              <a:rPr lang="cs-CZ" altLang="cs-CZ">
                <a:solidFill>
                  <a:srgbClr val="000000"/>
                </a:solidFill>
              </a:rPr>
              <a:pPr/>
              <a:t>13</a:t>
            </a:fld>
            <a:endParaRPr lang="cs-CZ" altLang="cs-CZ">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Zástupný symbol pro obrázek snímku 1">
            <a:extLst>
              <a:ext uri="{FF2B5EF4-FFF2-40B4-BE49-F238E27FC236}">
                <a16:creationId xmlns:a16="http://schemas.microsoft.com/office/drawing/2014/main" id="{D530FA75-FE4C-4BD8-8B08-5203542617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Zástupný symbol pro poznámky 2">
            <a:extLst>
              <a:ext uri="{FF2B5EF4-FFF2-40B4-BE49-F238E27FC236}">
                <a16:creationId xmlns:a16="http://schemas.microsoft.com/office/drawing/2014/main" id="{7B09762B-3525-4A37-B2FF-6DB1A488B2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a:t>Vyjděte prosím z tohoto závěrečného snímku, který je přímo v prezentaci – upravte texty dle potřeby, vyměňte případně podkladovou fotografii, a to buď přes pravé tlačítko myši Změnit obrázek, nebo obrázek smažte a vložte nový pomocí ikony uprostřed zástupného symbolu pro vložení obrázku. Klikněte na nově vložený obrázek a přeneste jej do pozadí přes Nástroje obrázku / Formát / Přenést dál / Přenést do pozadí. Toto řešení zachovává možnost výměny podkladového obrázku – více viz poznámka u titulního snímku.</a:t>
            </a:r>
          </a:p>
        </p:txBody>
      </p:sp>
      <p:sp>
        <p:nvSpPr>
          <p:cNvPr id="125956" name="Zástupný symbol pro číslo snímku 3">
            <a:extLst>
              <a:ext uri="{FF2B5EF4-FFF2-40B4-BE49-F238E27FC236}">
                <a16:creationId xmlns:a16="http://schemas.microsoft.com/office/drawing/2014/main" id="{119248F6-FB88-4E7C-AE14-9AD7D958A6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400">
                <a:solidFill>
                  <a:schemeClr val="tx1"/>
                </a:solidFill>
                <a:latin typeface="Calibri" panose="020F0502020204030204" pitchFamily="34" charset="0"/>
              </a:defRPr>
            </a:lvl1pPr>
            <a:lvl2pPr marL="756620" indent="-291008">
              <a:spcBef>
                <a:spcPct val="30000"/>
              </a:spcBef>
              <a:defRPr sz="400">
                <a:solidFill>
                  <a:schemeClr val="tx1"/>
                </a:solidFill>
                <a:latin typeface="Calibri" panose="020F0502020204030204" pitchFamily="34" charset="0"/>
              </a:defRPr>
            </a:lvl2pPr>
            <a:lvl3pPr marL="1164031" indent="-232806">
              <a:spcBef>
                <a:spcPct val="30000"/>
              </a:spcBef>
              <a:defRPr sz="400">
                <a:solidFill>
                  <a:schemeClr val="tx1"/>
                </a:solidFill>
                <a:latin typeface="Calibri" panose="020F0502020204030204" pitchFamily="34" charset="0"/>
              </a:defRPr>
            </a:lvl3pPr>
            <a:lvl4pPr marL="1629644" indent="-232806">
              <a:spcBef>
                <a:spcPct val="30000"/>
              </a:spcBef>
              <a:defRPr sz="400">
                <a:solidFill>
                  <a:schemeClr val="tx1"/>
                </a:solidFill>
                <a:latin typeface="Calibri" panose="020F0502020204030204" pitchFamily="34" charset="0"/>
              </a:defRPr>
            </a:lvl4pPr>
            <a:lvl5pPr marL="2095256" indent="-232806">
              <a:spcBef>
                <a:spcPct val="30000"/>
              </a:spcBef>
              <a:defRPr sz="400">
                <a:solidFill>
                  <a:schemeClr val="tx1"/>
                </a:solidFill>
                <a:latin typeface="Calibri" panose="020F0502020204030204" pitchFamily="34" charset="0"/>
              </a:defRPr>
            </a:lvl5pPr>
            <a:lvl6pPr marL="2560869" indent="-232806" defTabSz="172988" eaLnBrk="0" fontAlgn="base" hangingPunct="0">
              <a:spcBef>
                <a:spcPct val="30000"/>
              </a:spcBef>
              <a:spcAft>
                <a:spcPct val="0"/>
              </a:spcAft>
              <a:defRPr sz="400">
                <a:solidFill>
                  <a:schemeClr val="tx1"/>
                </a:solidFill>
                <a:latin typeface="Calibri" panose="020F0502020204030204" pitchFamily="34" charset="0"/>
              </a:defRPr>
            </a:lvl6pPr>
            <a:lvl7pPr marL="3026481" indent="-232806" defTabSz="172988" eaLnBrk="0" fontAlgn="base" hangingPunct="0">
              <a:spcBef>
                <a:spcPct val="30000"/>
              </a:spcBef>
              <a:spcAft>
                <a:spcPct val="0"/>
              </a:spcAft>
              <a:defRPr sz="400">
                <a:solidFill>
                  <a:schemeClr val="tx1"/>
                </a:solidFill>
                <a:latin typeface="Calibri" panose="020F0502020204030204" pitchFamily="34" charset="0"/>
              </a:defRPr>
            </a:lvl7pPr>
            <a:lvl8pPr marL="3492094" indent="-232806" defTabSz="172988" eaLnBrk="0" fontAlgn="base" hangingPunct="0">
              <a:spcBef>
                <a:spcPct val="30000"/>
              </a:spcBef>
              <a:spcAft>
                <a:spcPct val="0"/>
              </a:spcAft>
              <a:defRPr sz="400">
                <a:solidFill>
                  <a:schemeClr val="tx1"/>
                </a:solidFill>
                <a:latin typeface="Calibri" panose="020F0502020204030204" pitchFamily="34" charset="0"/>
              </a:defRPr>
            </a:lvl8pPr>
            <a:lvl9pPr marL="3957706" indent="-232806" defTabSz="172988" eaLnBrk="0" fontAlgn="base" hangingPunct="0">
              <a:spcBef>
                <a:spcPct val="30000"/>
              </a:spcBef>
              <a:spcAft>
                <a:spcPct val="0"/>
              </a:spcAft>
              <a:defRPr sz="400">
                <a:solidFill>
                  <a:schemeClr val="tx1"/>
                </a:solidFill>
                <a:latin typeface="Calibri" panose="020F0502020204030204" pitchFamily="34" charset="0"/>
              </a:defRPr>
            </a:lvl9pPr>
          </a:lstStyle>
          <a:p>
            <a:pPr>
              <a:spcBef>
                <a:spcPct val="0"/>
              </a:spcBef>
            </a:pPr>
            <a:fld id="{0072A491-F1F1-4512-88BF-8B6FFECF386B}" type="slidenum">
              <a:rPr lang="cs-CZ" altLang="cs-CZ" sz="1200"/>
              <a:pPr>
                <a:spcBef>
                  <a:spcPct val="0"/>
                </a:spcBef>
              </a:pPr>
              <a:t>14</a:t>
            </a:fld>
            <a:endParaRPr lang="cs-CZ" altLang="cs-CZ"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12" name="Zástupný symbol podkladový obrázek">
            <a:extLst>
              <a:ext uri="{FF2B5EF4-FFF2-40B4-BE49-F238E27FC236}">
                <a16:creationId xmlns:a16="http://schemas.microsoft.com/office/drawing/2014/main" id="{1484CE54-FF2E-408A-B4CF-FF94338BEBE8}"/>
              </a:ext>
            </a:extLst>
          </p:cNvPr>
          <p:cNvSpPr>
            <a:spLocks noGrp="1" noChangeAspect="1"/>
          </p:cNvSpPr>
          <p:nvPr>
            <p:ph type="pic" sz="quarter" idx="13"/>
          </p:nvPr>
        </p:nvSpPr>
        <p:spPr>
          <a:xfrm>
            <a:off x="457200" y="457200"/>
            <a:ext cx="23472000" cy="12801600"/>
          </a:xfrm>
        </p:spPr>
        <p:txBody>
          <a:bodyPr/>
          <a:lstStyle/>
          <a:p>
            <a:r>
              <a:rPr lang="cs-CZ"/>
              <a:t>Kliknutím na ikonu přidáte obrázek.</a:t>
            </a:r>
          </a:p>
        </p:txBody>
      </p:sp>
      <p:sp>
        <p:nvSpPr>
          <p:cNvPr id="6" name="Bílý podklad">
            <a:extLst>
              <a:ext uri="{FF2B5EF4-FFF2-40B4-BE49-F238E27FC236}">
                <a16:creationId xmlns:a16="http://schemas.microsoft.com/office/drawing/2014/main" id="{F70F13C3-16CD-4EC9-A61B-A853E6F0F19D}"/>
              </a:ext>
            </a:extLst>
          </p:cNvPr>
          <p:cNvSpPr>
            <a:spLocks noGrp="1"/>
          </p:cNvSpPr>
          <p:nvPr>
            <p:ph type="body" sz="quarter" idx="12" hasCustomPrompt="1"/>
          </p:nvPr>
        </p:nvSpPr>
        <p:spPr>
          <a:xfrm>
            <a:off x="0" y="1522800"/>
            <a:ext cx="15228000" cy="3420000"/>
          </a:xfrm>
          <a:solidFill>
            <a:srgbClr val="FFFFFF">
              <a:alpha val="85098"/>
            </a:srgbClr>
          </a:solidFill>
        </p:spPr>
        <p:txBody>
          <a:bodyPr/>
          <a:lstStyle>
            <a:lvl1pPr marL="0" indent="0">
              <a:buFontTx/>
              <a:buNone/>
              <a:defRPr/>
            </a:lvl1pPr>
          </a:lstStyle>
          <a:p>
            <a:pPr lvl="0"/>
            <a:r>
              <a:rPr lang="cs-CZ" dirty="0"/>
              <a:t> </a:t>
            </a:r>
          </a:p>
        </p:txBody>
      </p:sp>
      <p:sp>
        <p:nvSpPr>
          <p:cNvPr id="9" name="Bílá pod nadpisem" hidden="1"/>
          <p:cNvSpPr/>
          <p:nvPr userDrawn="1"/>
        </p:nvSpPr>
        <p:spPr>
          <a:xfrm>
            <a:off x="4500000" y="1522800"/>
            <a:ext cx="10440000" cy="3420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17" hidden="1">
            <a:extLst>
              <a:ext uri="{FF2B5EF4-FFF2-40B4-BE49-F238E27FC236}">
                <a16:creationId xmlns:a16="http://schemas.microsoft.com/office/drawing/2014/main" id="{BCC887BD-1330-4E6F-92EE-65D69E01A7EE}"/>
              </a:ext>
            </a:extLst>
          </p:cNvPr>
          <p:cNvCxnSpPr/>
          <p:nvPr userDrawn="1"/>
        </p:nvCxnSpPr>
        <p:spPr>
          <a:xfrm>
            <a:off x="4114800" y="215265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Logo MZe" hidden="1">
            <a:extLst>
              <a:ext uri="{FF2B5EF4-FFF2-40B4-BE49-F238E27FC236}">
                <a16:creationId xmlns:a16="http://schemas.microsoft.com/office/drawing/2014/main" id="{D7F392D9-0192-44DF-B5B6-E60B0F320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462" y="3215692"/>
            <a:ext cx="3133350" cy="1353315"/>
          </a:xfrm>
          <a:prstGeom prst="rect">
            <a:avLst/>
          </a:prstGeom>
        </p:spPr>
      </p:pic>
      <p:pic>
        <p:nvPicPr>
          <p:cNvPr id="8" name="Logo MZe png" hidden="1">
            <a:extLst>
              <a:ext uri="{FF2B5EF4-FFF2-40B4-BE49-F238E27FC236}">
                <a16:creationId xmlns:a16="http://schemas.microsoft.com/office/drawing/2014/main" id="{129EC058-4951-49A8-B2F1-71C45ED316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725" y="3214934"/>
            <a:ext cx="3133350" cy="1353315"/>
          </a:xfrm>
          <a:prstGeom prst="rect">
            <a:avLst/>
          </a:prstGeom>
        </p:spPr>
      </p:pic>
      <p:sp>
        <p:nvSpPr>
          <p:cNvPr id="16" name="Datum">
            <a:extLst>
              <a:ext uri="{FF2B5EF4-FFF2-40B4-BE49-F238E27FC236}">
                <a16:creationId xmlns:a16="http://schemas.microsoft.com/office/drawing/2014/main" id="{19795874-6BF3-4E26-B86E-D2075A368DBC}"/>
              </a:ext>
            </a:extLst>
          </p:cNvPr>
          <p:cNvSpPr>
            <a:spLocks noGrp="1"/>
          </p:cNvSpPr>
          <p:nvPr>
            <p:ph type="body" sz="quarter" idx="11" hasCustomPrompt="1"/>
          </p:nvPr>
        </p:nvSpPr>
        <p:spPr>
          <a:xfrm>
            <a:off x="828000" y="2160000"/>
            <a:ext cx="2880000" cy="720000"/>
          </a:xfrm>
          <a:noFill/>
        </p:spPr>
        <p:txBody>
          <a:bodyPr tIns="0" rIns="0">
            <a:noAutofit/>
          </a:bodyPr>
          <a:lstStyle>
            <a:lvl1pPr marL="0" indent="0" algn="r">
              <a:spcBef>
                <a:spcPts val="0"/>
              </a:spcBef>
              <a:buFontTx/>
              <a:buNone/>
              <a:defRPr sz="2800"/>
            </a:lvl1pPr>
          </a:lstStyle>
          <a:p>
            <a:pPr lvl="0"/>
            <a:r>
              <a:rPr lang="cs-CZ" dirty="0"/>
              <a:t>Datum</a:t>
            </a:r>
          </a:p>
        </p:txBody>
      </p:sp>
      <p:sp>
        <p:nvSpPr>
          <p:cNvPr id="3" name="Subtitle 2"/>
          <p:cNvSpPr>
            <a:spLocks noGrp="1"/>
          </p:cNvSpPr>
          <p:nvPr>
            <p:ph type="subTitle" idx="1" hasCustomPrompt="1"/>
          </p:nvPr>
        </p:nvSpPr>
        <p:spPr>
          <a:xfrm>
            <a:off x="4500000" y="4140000"/>
            <a:ext cx="10440000" cy="720724"/>
          </a:xfrm>
        </p:spPr>
        <p:txBody>
          <a:bodyPr>
            <a:noAutofit/>
          </a:bodyPr>
          <a:lstStyle>
            <a:lvl1pPr marL="0" indent="0" algn="l">
              <a:spcBef>
                <a:spcPts val="0"/>
              </a:spcBef>
              <a:buNone/>
              <a:defRPr sz="2800" cap="all"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cs-CZ" dirty="0"/>
              <a:t>Autor prezentace</a:t>
            </a:r>
            <a:endParaRPr lang="en-US" dirty="0"/>
          </a:p>
        </p:txBody>
      </p:sp>
      <p:sp>
        <p:nvSpPr>
          <p:cNvPr id="2" name="Title 1"/>
          <p:cNvSpPr>
            <a:spLocks noGrp="1"/>
          </p:cNvSpPr>
          <p:nvPr>
            <p:ph type="ctrTitle" hasCustomPrompt="1"/>
          </p:nvPr>
        </p:nvSpPr>
        <p:spPr>
          <a:xfrm>
            <a:off x="4500000" y="1990800"/>
            <a:ext cx="10440000" cy="1980000"/>
          </a:xfrm>
          <a:noFill/>
        </p:spPr>
        <p:txBody>
          <a:bodyPr lIns="0" tIns="0" anchor="t" anchorCtr="0">
            <a:noAutofit/>
          </a:bodyPr>
          <a:lstStyle>
            <a:lvl1pPr algn="l">
              <a:lnSpc>
                <a:spcPts val="7800"/>
              </a:lnSpc>
              <a:defRPr sz="6600"/>
            </a:lvl1pPr>
          </a:lstStyle>
          <a:p>
            <a:r>
              <a:rPr lang="cs-CZ" dirty="0"/>
              <a:t>Název</a:t>
            </a:r>
            <a:br>
              <a:rPr lang="cs-CZ" dirty="0"/>
            </a:br>
            <a:r>
              <a:rPr lang="cs-CZ" dirty="0"/>
              <a:t>Prezentace</a:t>
            </a:r>
            <a:endParaRPr lang="en-US" dirty="0"/>
          </a:p>
        </p:txBody>
      </p:sp>
    </p:spTree>
    <p:extLst>
      <p:ext uri="{BB962C8B-B14F-4D97-AF65-F5344CB8AC3E}">
        <p14:creationId xmlns:p14="http://schemas.microsoft.com/office/powerpoint/2010/main" val="334833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Úzký obrázek, číslovaný text">
    <p:spTree>
      <p:nvGrpSpPr>
        <p:cNvPr id="1" name=""/>
        <p:cNvGrpSpPr/>
        <p:nvPr/>
      </p:nvGrpSpPr>
      <p:grpSpPr>
        <a:xfrm>
          <a:off x="0" y="0"/>
          <a:ext cx="0" cy="0"/>
          <a:chOff x="0" y="0"/>
          <a:chExt cx="0" cy="0"/>
        </a:xfrm>
      </p:grpSpPr>
      <p:sp>
        <p:nvSpPr>
          <p:cNvPr id="2" name="Title 1"/>
          <p:cNvSpPr>
            <a:spLocks noGrp="1"/>
          </p:cNvSpPr>
          <p:nvPr>
            <p:ph type="title"/>
          </p:nvPr>
        </p:nvSpPr>
        <p:spPr>
          <a:xfrm>
            <a:off x="7920000" y="1980000"/>
            <a:ext cx="15217200" cy="1260000"/>
          </a:xfrm>
        </p:spPr>
        <p:txBody>
          <a:bodyPr anchor="b" anchorCtr="0"/>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pPr/>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a:t>Kliknutím na ikonu přidáte obrázek.</a:t>
            </a:r>
            <a:endParaRPr lang="cs-CZ" dirty="0"/>
          </a:p>
        </p:txBody>
      </p:sp>
      <p:sp>
        <p:nvSpPr>
          <p:cNvPr id="12" name="Zástupný symbol pro text 13"/>
          <p:cNvSpPr>
            <a:spLocks noGrp="1"/>
          </p:cNvSpPr>
          <p:nvPr>
            <p:ph type="body" sz="quarter" idx="19"/>
          </p:nvPr>
        </p:nvSpPr>
        <p:spPr>
          <a:xfrm>
            <a:off x="7920000" y="3420000"/>
            <a:ext cx="15217200" cy="1656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5" name="Zástupný symbol pro text 4"/>
          <p:cNvSpPr>
            <a:spLocks noGrp="1"/>
          </p:cNvSpPr>
          <p:nvPr>
            <p:ph type="body" sz="quarter" idx="29"/>
          </p:nvPr>
        </p:nvSpPr>
        <p:spPr>
          <a:xfrm>
            <a:off x="7920000" y="5219700"/>
            <a:ext cx="15217200" cy="7239000"/>
          </a:xfrm>
        </p:spPr>
        <p:txBody>
          <a:bodyPr/>
          <a:lstStyle>
            <a:lvl1pPr marL="504000" indent="-504000">
              <a:buFontTx/>
              <a:buBlip>
                <a:blip r:embed="rId2"/>
              </a:buBlip>
              <a:defRPr cap="all" baseline="0">
                <a:solidFill>
                  <a:schemeClr val="accent2"/>
                </a:solidFill>
              </a:defRPr>
            </a:lvl1pPr>
            <a:lvl2pPr marL="1008000" indent="-504000">
              <a:buClr>
                <a:schemeClr val="accent2"/>
              </a:buClr>
              <a:buFont typeface="+mj-lt"/>
              <a:buAutoNum type="arabicPeriod"/>
              <a:defRPr/>
            </a:lvl2pPr>
          </a:lstStyle>
          <a:p>
            <a:pPr lvl="0"/>
            <a:r>
              <a:rPr lang="cs-CZ"/>
              <a:t>Kliknutím lze upravit styly předlohy textu.</a:t>
            </a:r>
          </a:p>
          <a:p>
            <a:pPr lvl="1"/>
            <a:r>
              <a:rPr lang="cs-CZ"/>
              <a:t>Druhá úroveň</a:t>
            </a:r>
          </a:p>
        </p:txBody>
      </p:sp>
      <p:pic>
        <p:nvPicPr>
          <p:cNvPr id="9" name="Lístek s linkou tmavě modrý">
            <a:extLst>
              <a:ext uri="{FF2B5EF4-FFF2-40B4-BE49-F238E27FC236}">
                <a16:creationId xmlns:a16="http://schemas.microsoft.com/office/drawing/2014/main" id="{FECF6A3C-E773-4D22-822E-5EFACF37493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351" t="3281" r="49491" b="3264"/>
          <a:stretch/>
        </p:blipFill>
        <p:spPr>
          <a:xfrm>
            <a:off x="6704491" y="450055"/>
            <a:ext cx="525847" cy="12818270"/>
          </a:xfrm>
          <a:prstGeom prst="rect">
            <a:avLst/>
          </a:prstGeom>
        </p:spPr>
      </p:pic>
    </p:spTree>
    <p:extLst>
      <p:ext uri="{BB962C8B-B14F-4D97-AF65-F5344CB8AC3E}">
        <p14:creationId xmlns:p14="http://schemas.microsoft.com/office/powerpoint/2010/main" val="131548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zký text s obrázek, střední obrázek či graf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500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500000" cy="41040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5" name="Zástupný symbol pro obsah 4"/>
          <p:cNvSpPr>
            <a:spLocks noGrp="1"/>
          </p:cNvSpPr>
          <p:nvPr>
            <p:ph sz="quarter" idx="15" hasCustomPrompt="1"/>
          </p:nvPr>
        </p:nvSpPr>
        <p:spPr>
          <a:xfrm>
            <a:off x="7239600" y="1979612"/>
            <a:ext cx="10248300" cy="9900000"/>
          </a:xfrm>
        </p:spPr>
        <p:txBody>
          <a:bodyPr/>
          <a:lstStyle>
            <a:lvl1pPr>
              <a:defRPr/>
            </a:lvl1pPr>
          </a:lstStyle>
          <a:p>
            <a:pPr lvl="0"/>
            <a:r>
              <a:rPr lang="cs-CZ" dirty="0"/>
              <a:t>Obrázek nebo graf se zdrojem, případně text</a:t>
            </a:r>
          </a:p>
        </p:txBody>
      </p:sp>
      <p:sp>
        <p:nvSpPr>
          <p:cNvPr id="9" name="Zástupný symbol pro text 13"/>
          <p:cNvSpPr>
            <a:spLocks noGrp="1"/>
          </p:cNvSpPr>
          <p:nvPr>
            <p:ph type="body" sz="quarter" idx="25" hasCustomPrompt="1"/>
          </p:nvPr>
        </p:nvSpPr>
        <p:spPr>
          <a:xfrm>
            <a:off x="7239600" y="12111000"/>
            <a:ext cx="158976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sp>
        <p:nvSpPr>
          <p:cNvPr id="6" name="Zástupný symbol pro obrázek 5"/>
          <p:cNvSpPr>
            <a:spLocks noGrp="1"/>
          </p:cNvSpPr>
          <p:nvPr>
            <p:ph type="pic" sz="quarter" idx="26"/>
          </p:nvPr>
        </p:nvSpPr>
        <p:spPr>
          <a:xfrm>
            <a:off x="1249200" y="8679600"/>
            <a:ext cx="4500000" cy="3787200"/>
          </a:xfrm>
        </p:spPr>
        <p:txBody>
          <a:bodyPr/>
          <a:lstStyle/>
          <a:p>
            <a:r>
              <a:rPr lang="cs-CZ"/>
              <a:t>Kliknutím na ikonu přidáte obrázek.</a:t>
            </a:r>
            <a:endParaRPr lang="cs-CZ" dirty="0"/>
          </a:p>
        </p:txBody>
      </p:sp>
      <p:sp>
        <p:nvSpPr>
          <p:cNvPr id="11" name="Zástupný symbol pro text 13"/>
          <p:cNvSpPr>
            <a:spLocks noGrp="1"/>
          </p:cNvSpPr>
          <p:nvPr>
            <p:ph type="body" sz="quarter" idx="17" hasCustomPrompt="1"/>
          </p:nvPr>
        </p:nvSpPr>
        <p:spPr>
          <a:xfrm>
            <a:off x="18072000" y="288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18" hasCustomPrompt="1"/>
          </p:nvPr>
        </p:nvSpPr>
        <p:spPr>
          <a:xfrm>
            <a:off x="18072000" y="3420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3" name="Zástupný symbol pro text 13"/>
          <p:cNvSpPr>
            <a:spLocks noGrp="1"/>
          </p:cNvSpPr>
          <p:nvPr>
            <p:ph type="body" sz="quarter" idx="27" hasCustomPrompt="1"/>
          </p:nvPr>
        </p:nvSpPr>
        <p:spPr>
          <a:xfrm>
            <a:off x="18072000" y="516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8" hasCustomPrompt="1"/>
          </p:nvPr>
        </p:nvSpPr>
        <p:spPr>
          <a:xfrm>
            <a:off x="18072000" y="5724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6" name="Zástupný symbol pro text 13"/>
          <p:cNvSpPr>
            <a:spLocks noGrp="1"/>
          </p:cNvSpPr>
          <p:nvPr>
            <p:ph type="body" sz="quarter" idx="29" hasCustomPrompt="1"/>
          </p:nvPr>
        </p:nvSpPr>
        <p:spPr>
          <a:xfrm>
            <a:off x="18072000" y="744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30" hasCustomPrompt="1"/>
          </p:nvPr>
        </p:nvSpPr>
        <p:spPr>
          <a:xfrm>
            <a:off x="18072000" y="7992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8" name="Zástupný symbol pro text 13"/>
          <p:cNvSpPr>
            <a:spLocks noGrp="1"/>
          </p:cNvSpPr>
          <p:nvPr>
            <p:ph type="body" sz="quarter" idx="31" hasCustomPrompt="1"/>
          </p:nvPr>
        </p:nvSpPr>
        <p:spPr>
          <a:xfrm>
            <a:off x="18072000" y="972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9" name="Zástupný symbol pro text 13"/>
          <p:cNvSpPr>
            <a:spLocks noGrp="1"/>
          </p:cNvSpPr>
          <p:nvPr>
            <p:ph type="body" sz="quarter" idx="32" hasCustomPrompt="1"/>
          </p:nvPr>
        </p:nvSpPr>
        <p:spPr>
          <a:xfrm>
            <a:off x="18072000" y="10260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3" name="Zástupný symbol pro datum 2">
            <a:extLst>
              <a:ext uri="{FF2B5EF4-FFF2-40B4-BE49-F238E27FC236}">
                <a16:creationId xmlns:a16="http://schemas.microsoft.com/office/drawing/2014/main" id="{94112CEA-A89A-40F5-9B5A-7589038E7C10}"/>
              </a:ext>
            </a:extLst>
          </p:cNvPr>
          <p:cNvSpPr>
            <a:spLocks noGrp="1"/>
          </p:cNvSpPr>
          <p:nvPr>
            <p:ph type="dt" sz="half" idx="33"/>
          </p:nvPr>
        </p:nvSpPr>
        <p:spPr/>
        <p:txBody>
          <a:bodyPr/>
          <a:lstStyle/>
          <a:p>
            <a:fld id="{9B3895B8-0BD6-4EDC-959F-D82D66CA15D6}" type="datetimeFigureOut">
              <a:rPr lang="cs-CZ" smtClean="0"/>
              <a:pPr/>
              <a:t>16.05.2024</a:t>
            </a:fld>
            <a:endParaRPr lang="cs-CZ" dirty="0"/>
          </a:p>
        </p:txBody>
      </p:sp>
      <p:sp>
        <p:nvSpPr>
          <p:cNvPr id="7" name="Zástupný symbol pro zápatí 6">
            <a:extLst>
              <a:ext uri="{FF2B5EF4-FFF2-40B4-BE49-F238E27FC236}">
                <a16:creationId xmlns:a16="http://schemas.microsoft.com/office/drawing/2014/main" id="{09A95665-5191-4CEE-B676-2081A6A1E177}"/>
              </a:ext>
            </a:extLst>
          </p:cNvPr>
          <p:cNvSpPr>
            <a:spLocks noGrp="1"/>
          </p:cNvSpPr>
          <p:nvPr>
            <p:ph type="ftr" sz="quarter" idx="34"/>
          </p:nvPr>
        </p:nvSpPr>
        <p:spPr/>
        <p:txBody>
          <a:bodyPr/>
          <a:lstStyle/>
          <a:p>
            <a:endParaRPr lang="cs-CZ" dirty="0"/>
          </a:p>
        </p:txBody>
      </p:sp>
      <p:sp>
        <p:nvSpPr>
          <p:cNvPr id="8" name="Zástupný symbol pro číslo snímku 7">
            <a:extLst>
              <a:ext uri="{FF2B5EF4-FFF2-40B4-BE49-F238E27FC236}">
                <a16:creationId xmlns:a16="http://schemas.microsoft.com/office/drawing/2014/main" id="{D92B6150-2864-4F6A-814F-8C54C94CA5FD}"/>
              </a:ext>
            </a:extLst>
          </p:cNvPr>
          <p:cNvSpPr>
            <a:spLocks noGrp="1"/>
          </p:cNvSpPr>
          <p:nvPr>
            <p:ph type="sldNum" sz="quarter" idx="35"/>
          </p:nvPr>
        </p:nvSpPr>
        <p:spPr/>
        <p:txBody>
          <a:bodyPr/>
          <a:lstStyle/>
          <a:p>
            <a:fld id="{C79EEDCB-EB91-4C4F-A503-5C6FE3AC84D2}" type="slidenum">
              <a:rPr lang="cs-CZ" smtClean="0"/>
              <a:pPr/>
              <a:t>‹#›</a:t>
            </a:fld>
            <a:endParaRPr lang="cs-CZ" dirty="0"/>
          </a:p>
        </p:txBody>
      </p:sp>
      <p:pic>
        <p:nvPicPr>
          <p:cNvPr id="21" name="Lístek s linkou tmavě modrý">
            <a:extLst>
              <a:ext uri="{FF2B5EF4-FFF2-40B4-BE49-F238E27FC236}">
                <a16:creationId xmlns:a16="http://schemas.microsoft.com/office/drawing/2014/main" id="{FE198D1F-CAA8-4D7E-9CD4-3AC30F4CB6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8351" t="3281" r="49491" b="20654"/>
          <a:stretch/>
        </p:blipFill>
        <p:spPr>
          <a:xfrm flipH="1">
            <a:off x="6289620" y="2033714"/>
            <a:ext cx="525847" cy="10433086"/>
          </a:xfrm>
          <a:prstGeom prst="rect">
            <a:avLst/>
          </a:prstGeom>
        </p:spPr>
      </p:pic>
    </p:spTree>
    <p:extLst>
      <p:ext uri="{BB962C8B-B14F-4D97-AF65-F5344CB8AC3E}">
        <p14:creationId xmlns:p14="http://schemas.microsoft.com/office/powerpoint/2010/main" val="289222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ázdný snímek s lístke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pPr/>
              <a:t>‹#›</a:t>
            </a:fld>
            <a:endParaRPr lang="cs-CZ"/>
          </a:p>
        </p:txBody>
      </p:sp>
      <p:pic>
        <p:nvPicPr>
          <p:cNvPr id="4" name="Lístek s linkou tmavě modrý">
            <a:extLst>
              <a:ext uri="{FF2B5EF4-FFF2-40B4-BE49-F238E27FC236}">
                <a16:creationId xmlns:a16="http://schemas.microsoft.com/office/drawing/2014/main" id="{862E5BC3-DD10-4465-997F-9FE3AA2E86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8351" t="3281" r="49491" b="3264"/>
          <a:stretch/>
        </p:blipFill>
        <p:spPr>
          <a:xfrm>
            <a:off x="412346" y="450055"/>
            <a:ext cx="525847" cy="12818270"/>
          </a:xfrm>
          <a:prstGeom prst="rect">
            <a:avLst/>
          </a:prstGeom>
        </p:spPr>
      </p:pic>
    </p:spTree>
    <p:extLst>
      <p:ext uri="{BB962C8B-B14F-4D97-AF65-F5344CB8AC3E}">
        <p14:creationId xmlns:p14="http://schemas.microsoft.com/office/powerpoint/2010/main" val="7876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eden obsa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pPr/>
              <a:t>‹#›</a:t>
            </a:fld>
            <a:endParaRPr lang="cs-CZ"/>
          </a:p>
        </p:txBody>
      </p:sp>
      <p:sp>
        <p:nvSpPr>
          <p:cNvPr id="2" name="Nadpis 1"/>
          <p:cNvSpPr>
            <a:spLocks noGrp="1"/>
          </p:cNvSpPr>
          <p:nvPr>
            <p:ph type="title"/>
          </p:nvPr>
        </p:nvSpPr>
        <p:spPr/>
        <p:txBody>
          <a:bodyPr/>
          <a:lstStyle/>
          <a:p>
            <a:r>
              <a:rPr lang="cs-CZ"/>
              <a:t>Kliknutím lze upravit styl.</a:t>
            </a:r>
          </a:p>
        </p:txBody>
      </p:sp>
      <p:sp>
        <p:nvSpPr>
          <p:cNvPr id="4" name="Zástupný symbol pro obsah 3"/>
          <p:cNvSpPr>
            <a:spLocks noGrp="1"/>
          </p:cNvSpPr>
          <p:nvPr>
            <p:ph sz="quarter" idx="13"/>
          </p:nvPr>
        </p:nvSpPr>
        <p:spPr>
          <a:xfrm>
            <a:off x="1249200" y="3240000"/>
            <a:ext cx="21888000" cy="9226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5" name="Lístek s linkou tmavě modrý">
            <a:extLst>
              <a:ext uri="{FF2B5EF4-FFF2-40B4-BE49-F238E27FC236}">
                <a16:creationId xmlns:a16="http://schemas.microsoft.com/office/drawing/2014/main" id="{D03EAF01-9C44-4F00-8722-52E6F8902B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8351" t="3281" r="49491" b="3264"/>
          <a:stretch/>
        </p:blipFill>
        <p:spPr>
          <a:xfrm>
            <a:off x="412346" y="450055"/>
            <a:ext cx="525847" cy="12818270"/>
          </a:xfrm>
          <a:prstGeom prst="rect">
            <a:avLst/>
          </a:prstGeom>
        </p:spPr>
      </p:pic>
    </p:spTree>
    <p:extLst>
      <p:ext uri="{BB962C8B-B14F-4D97-AF65-F5344CB8AC3E}">
        <p14:creationId xmlns:p14="http://schemas.microsoft.com/office/powerpoint/2010/main" val="1522145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pPr/>
              <a:t>‹#›</a:t>
            </a:fld>
            <a:endParaRPr lang="cs-CZ"/>
          </a:p>
        </p:txBody>
      </p:sp>
      <p:sp>
        <p:nvSpPr>
          <p:cNvPr id="2" name="Nadpis 1"/>
          <p:cNvSpPr>
            <a:spLocks noGrp="1"/>
          </p:cNvSpPr>
          <p:nvPr>
            <p:ph type="title"/>
          </p:nvPr>
        </p:nvSpPr>
        <p:spPr/>
        <p:txBody>
          <a:bodyPr/>
          <a:lstStyle/>
          <a:p>
            <a:r>
              <a:rPr lang="cs-CZ"/>
              <a:t>Kliknutím lze upravit styl.</a:t>
            </a:r>
            <a:endParaRPr lang="cs-CZ" dirty="0"/>
          </a:p>
        </p:txBody>
      </p:sp>
      <p:sp>
        <p:nvSpPr>
          <p:cNvPr id="4" name="Zástupný symbol pro obsah 3"/>
          <p:cNvSpPr>
            <a:spLocks noGrp="1"/>
          </p:cNvSpPr>
          <p:nvPr>
            <p:ph sz="quarter" idx="13"/>
          </p:nvPr>
        </p:nvSpPr>
        <p:spPr>
          <a:xfrm>
            <a:off x="1249200" y="3240000"/>
            <a:ext cx="10321200" cy="9226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3"/>
          <p:cNvSpPr>
            <a:spLocks noGrp="1"/>
          </p:cNvSpPr>
          <p:nvPr>
            <p:ph sz="quarter" idx="14"/>
          </p:nvPr>
        </p:nvSpPr>
        <p:spPr>
          <a:xfrm>
            <a:off x="12816000" y="3240000"/>
            <a:ext cx="10321200" cy="9226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7" name="Lístek s linkou tmavě modrý">
            <a:extLst>
              <a:ext uri="{FF2B5EF4-FFF2-40B4-BE49-F238E27FC236}">
                <a16:creationId xmlns:a16="http://schemas.microsoft.com/office/drawing/2014/main" id="{6FA1681F-18BC-4AA2-89C6-CC1797F464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8351" t="3281" r="49491" b="3264"/>
          <a:stretch/>
        </p:blipFill>
        <p:spPr>
          <a:xfrm>
            <a:off x="412346" y="450055"/>
            <a:ext cx="525847" cy="12818270"/>
          </a:xfrm>
          <a:prstGeom prst="rect">
            <a:avLst/>
          </a:prstGeom>
        </p:spPr>
      </p:pic>
    </p:spTree>
    <p:extLst>
      <p:ext uri="{BB962C8B-B14F-4D97-AF65-F5344CB8AC3E}">
        <p14:creationId xmlns:p14="http://schemas.microsoft.com/office/powerpoint/2010/main" val="414927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ěkujeme za pozornost">
    <p:spTree>
      <p:nvGrpSpPr>
        <p:cNvPr id="1" name=""/>
        <p:cNvGrpSpPr/>
        <p:nvPr/>
      </p:nvGrpSpPr>
      <p:grpSpPr>
        <a:xfrm>
          <a:off x="0" y="0"/>
          <a:ext cx="0" cy="0"/>
          <a:chOff x="0" y="0"/>
          <a:chExt cx="0" cy="0"/>
        </a:xfrm>
      </p:grpSpPr>
      <p:sp>
        <p:nvSpPr>
          <p:cNvPr id="9" name="Bílý podklad">
            <a:extLst>
              <a:ext uri="{FF2B5EF4-FFF2-40B4-BE49-F238E27FC236}">
                <a16:creationId xmlns:a16="http://schemas.microsoft.com/office/drawing/2014/main" id="{92AF821C-5C62-41EB-8EE6-BD2D59AAC7FE}"/>
              </a:ext>
            </a:extLst>
          </p:cNvPr>
          <p:cNvSpPr>
            <a:spLocks noGrp="1"/>
          </p:cNvSpPr>
          <p:nvPr>
            <p:ph type="body" sz="quarter" idx="12" hasCustomPrompt="1"/>
          </p:nvPr>
        </p:nvSpPr>
        <p:spPr>
          <a:xfrm>
            <a:off x="5713587" y="4338000"/>
            <a:ext cx="12960000" cy="5040000"/>
          </a:xfrm>
          <a:solidFill>
            <a:srgbClr val="FFFFFF">
              <a:alpha val="85098"/>
            </a:srgbClr>
          </a:solidFill>
        </p:spPr>
        <p:txBody>
          <a:bodyPr/>
          <a:lstStyle>
            <a:lvl1pPr marL="0" indent="0">
              <a:buFontTx/>
              <a:buNone/>
              <a:defRPr/>
            </a:lvl1pPr>
          </a:lstStyle>
          <a:p>
            <a:pPr lvl="0"/>
            <a:r>
              <a:rPr lang="cs-CZ" dirty="0"/>
              <a:t> </a:t>
            </a:r>
          </a:p>
        </p:txBody>
      </p:sp>
      <p:sp>
        <p:nvSpPr>
          <p:cNvPr id="2" name="Title 1"/>
          <p:cNvSpPr>
            <a:spLocks noGrp="1"/>
          </p:cNvSpPr>
          <p:nvPr>
            <p:ph type="ctrTitle" hasCustomPrompt="1"/>
          </p:nvPr>
        </p:nvSpPr>
        <p:spPr>
          <a:xfrm>
            <a:off x="10861200" y="4338000"/>
            <a:ext cx="7812387" cy="3780000"/>
          </a:xfrm>
          <a:noFill/>
        </p:spPr>
        <p:txBody>
          <a:bodyPr lIns="0" tIns="0" anchor="ctr" anchorCtr="0">
            <a:normAutofit/>
          </a:bodyPr>
          <a:lstStyle>
            <a:lvl1pPr algn="l">
              <a:lnSpc>
                <a:spcPts val="7800"/>
              </a:lnSpc>
              <a:defRPr sz="6600" baseline="0"/>
            </a:lvl1pPr>
          </a:lstStyle>
          <a:p>
            <a:r>
              <a:rPr lang="cs-CZ" dirty="0"/>
              <a:t>Děkujeme</a:t>
            </a:r>
            <a:br>
              <a:rPr lang="cs-CZ" dirty="0"/>
            </a:br>
            <a:r>
              <a:rPr lang="cs-CZ" dirty="0"/>
              <a:t>za pozornost</a:t>
            </a:r>
            <a:endParaRPr lang="en-US" dirty="0"/>
          </a:p>
        </p:txBody>
      </p:sp>
      <p:sp>
        <p:nvSpPr>
          <p:cNvPr id="3" name="Subtitle 2"/>
          <p:cNvSpPr>
            <a:spLocks noGrp="1"/>
          </p:cNvSpPr>
          <p:nvPr>
            <p:ph type="subTitle" idx="1" hasCustomPrompt="1"/>
          </p:nvPr>
        </p:nvSpPr>
        <p:spPr>
          <a:xfrm>
            <a:off x="5713587" y="8118000"/>
            <a:ext cx="12960000" cy="1260000"/>
          </a:xfrm>
          <a:noFill/>
        </p:spPr>
        <p:txBody>
          <a:bodyPr anchor="ctr" anchorCtr="1">
            <a:normAutofit/>
          </a:bodyPr>
          <a:lstStyle>
            <a:lvl1pPr marL="0" indent="0" algn="ctr">
              <a:spcBef>
                <a:spcPts val="600"/>
              </a:spcBef>
              <a:spcAft>
                <a:spcPts val="600"/>
              </a:spcAft>
              <a:buNone/>
              <a:defRPr sz="2800" cap="none"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cs-CZ" dirty="0"/>
              <a:t>Kontakty:  Jméno, adresa, e-mail, telefonní číslo</a:t>
            </a:r>
            <a:br>
              <a:rPr lang="cs-CZ" dirty="0"/>
            </a:br>
            <a:r>
              <a:rPr lang="cs-CZ" dirty="0"/>
              <a:t>Autor fotografií: Jméno</a:t>
            </a:r>
            <a:endParaRPr lang="en-US" dirty="0"/>
          </a:p>
        </p:txBody>
      </p:sp>
      <p:sp>
        <p:nvSpPr>
          <p:cNvPr id="5" name="Zástup Podkladový obrázek"/>
          <p:cNvSpPr>
            <a:spLocks noGrp="1" noChangeAspect="1"/>
          </p:cNvSpPr>
          <p:nvPr>
            <p:ph type="pic" sz="quarter" idx="13"/>
          </p:nvPr>
        </p:nvSpPr>
        <p:spPr>
          <a:xfrm>
            <a:off x="457200" y="457200"/>
            <a:ext cx="23472000" cy="12801600"/>
          </a:xfrm>
        </p:spPr>
        <p:txBody>
          <a:bodyPr/>
          <a:lstStyle/>
          <a:p>
            <a:r>
              <a:rPr lang="cs-CZ"/>
              <a:t>Kliknutím na ikonu přidáte obrázek.</a:t>
            </a:r>
            <a:endParaRPr lang="cs-CZ" dirty="0"/>
          </a:p>
        </p:txBody>
      </p:sp>
    </p:spTree>
    <p:extLst>
      <p:ext uri="{BB962C8B-B14F-4D97-AF65-F5344CB8AC3E}">
        <p14:creationId xmlns:p14="http://schemas.microsoft.com/office/powerpoint/2010/main" val="1416810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C73B2704-47A8-4364-BD5F-26CDC742DF36}" type="datetimeFigureOut">
              <a:rPr lang="en-GB" smtClean="0"/>
              <a:pPr/>
              <a:t>16/05/2024</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BB2E6E0A-A963-4848-9D05-C40AFFDE3C09}" type="slidenum">
              <a:rPr lang="en-GB" smtClean="0"/>
              <a:pPr/>
              <a:t>‹#›</a:t>
            </a:fld>
            <a:endParaRPr lang="en-GB"/>
          </a:p>
        </p:txBody>
      </p:sp>
    </p:spTree>
    <p:extLst>
      <p:ext uri="{BB962C8B-B14F-4D97-AF65-F5344CB8AC3E}">
        <p14:creationId xmlns:p14="http://schemas.microsoft.com/office/powerpoint/2010/main" val="2729017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4" name="Bílá pod nadpisem" hidden="1">
            <a:extLst>
              <a:ext uri="{FF2B5EF4-FFF2-40B4-BE49-F238E27FC236}">
                <a16:creationId xmlns:a16="http://schemas.microsoft.com/office/drawing/2014/main" id="{9BA93F30-FE5C-B6B5-4D59-C5CCA867A5D2}"/>
              </a:ext>
            </a:extLst>
          </p:cNvPr>
          <p:cNvSpPr/>
          <p:nvPr userDrawn="1"/>
        </p:nvSpPr>
        <p:spPr>
          <a:xfrm>
            <a:off x="4500563" y="1522413"/>
            <a:ext cx="10439400" cy="3421062"/>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cs-CZ"/>
          </a:p>
        </p:txBody>
      </p:sp>
      <p:cxnSp>
        <p:nvCxnSpPr>
          <p:cNvPr id="5" name="Přímá spojnice 4" hidden="1">
            <a:extLst>
              <a:ext uri="{FF2B5EF4-FFF2-40B4-BE49-F238E27FC236}">
                <a16:creationId xmlns:a16="http://schemas.microsoft.com/office/drawing/2014/main" id="{17B53D86-129B-0CAC-9BE9-9C55876FFEB1}"/>
              </a:ext>
            </a:extLst>
          </p:cNvPr>
          <p:cNvCxnSpPr/>
          <p:nvPr userDrawn="1"/>
        </p:nvCxnSpPr>
        <p:spPr>
          <a:xfrm>
            <a:off x="4114800" y="2152650"/>
            <a:ext cx="0" cy="2289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Logo MZe" hidden="1">
            <a:extLst>
              <a:ext uri="{FF2B5EF4-FFF2-40B4-BE49-F238E27FC236}">
                <a16:creationId xmlns:a16="http://schemas.microsoft.com/office/drawing/2014/main" id="{840EDE67-190C-7DD2-70D7-7ADBAC2990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9275" y="3216275"/>
            <a:ext cx="31337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Logo MZe png" hidden="1">
            <a:extLst>
              <a:ext uri="{FF2B5EF4-FFF2-40B4-BE49-F238E27FC236}">
                <a16:creationId xmlns:a16="http://schemas.microsoft.com/office/drawing/2014/main" id="{8D1C1A74-D0E4-EAAD-4261-D2CAD15304B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3214688"/>
            <a:ext cx="313372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ástupný symbol podkladový obrázek"/>
          <p:cNvSpPr>
            <a:spLocks noGrp="1" noChangeAspect="1"/>
          </p:cNvSpPr>
          <p:nvPr>
            <p:ph type="pic" sz="quarter" idx="13"/>
          </p:nvPr>
        </p:nvSpPr>
        <p:spPr>
          <a:xfrm>
            <a:off x="457200" y="457200"/>
            <a:ext cx="23472000" cy="12801600"/>
          </a:xfrm>
        </p:spPr>
        <p:txBody>
          <a:bodyPr rtlCol="0">
            <a:normAutofit/>
          </a:bodyPr>
          <a:lstStyle/>
          <a:p>
            <a:pPr lvl="0"/>
            <a:r>
              <a:rPr lang="cs-CZ" noProof="0"/>
              <a:t>Kliknutím na ikonu přidáte obrázek.</a:t>
            </a:r>
          </a:p>
        </p:txBody>
      </p:sp>
      <p:sp>
        <p:nvSpPr>
          <p:cNvPr id="6" name="Bílý podklad"/>
          <p:cNvSpPr>
            <a:spLocks noGrp="1"/>
          </p:cNvSpPr>
          <p:nvPr>
            <p:ph type="body" sz="quarter" idx="12"/>
          </p:nvPr>
        </p:nvSpPr>
        <p:spPr>
          <a:xfrm>
            <a:off x="0" y="1522800"/>
            <a:ext cx="15228000" cy="3420000"/>
          </a:xfrm>
          <a:solidFill>
            <a:srgbClr val="FFFFFF">
              <a:alpha val="85098"/>
            </a:srgbClr>
          </a:solidFill>
        </p:spPr>
        <p:txBody>
          <a:bodyPr/>
          <a:lstStyle>
            <a:lvl1pPr marL="0" indent="0">
              <a:buFontTx/>
              <a:buNone/>
              <a:defRPr/>
            </a:lvl1pPr>
          </a:lstStyle>
          <a:p>
            <a:pPr lvl="0"/>
            <a:r>
              <a:rPr lang="cs-CZ"/>
              <a:t>Kliknutím lze upravit styly předlohy textu.</a:t>
            </a:r>
          </a:p>
        </p:txBody>
      </p:sp>
      <p:sp>
        <p:nvSpPr>
          <p:cNvPr id="16" name="Datum"/>
          <p:cNvSpPr>
            <a:spLocks noGrp="1"/>
          </p:cNvSpPr>
          <p:nvPr>
            <p:ph type="body" sz="quarter" idx="11"/>
          </p:nvPr>
        </p:nvSpPr>
        <p:spPr>
          <a:xfrm>
            <a:off x="828000" y="2160000"/>
            <a:ext cx="2880000" cy="720000"/>
          </a:xfrm>
          <a:noFill/>
        </p:spPr>
        <p:txBody>
          <a:bodyPr>
            <a:noAutofit/>
          </a:bodyPr>
          <a:lstStyle>
            <a:lvl1pPr marL="0" indent="0" algn="r">
              <a:spcBef>
                <a:spcPts val="0"/>
              </a:spcBef>
              <a:buFontTx/>
              <a:buNone/>
              <a:defRPr sz="2800"/>
            </a:lvl1pPr>
          </a:lstStyle>
          <a:p>
            <a:pPr lvl="0"/>
            <a:r>
              <a:rPr lang="cs-CZ"/>
              <a:t>Kliknutím lze upravit styly předlohy textu.</a:t>
            </a:r>
          </a:p>
        </p:txBody>
      </p:sp>
      <p:sp>
        <p:nvSpPr>
          <p:cNvPr id="3" name="Subtitle 2"/>
          <p:cNvSpPr>
            <a:spLocks noGrp="1"/>
          </p:cNvSpPr>
          <p:nvPr>
            <p:ph type="subTitle" idx="1"/>
          </p:nvPr>
        </p:nvSpPr>
        <p:spPr>
          <a:xfrm>
            <a:off x="4500000" y="4140000"/>
            <a:ext cx="10440000" cy="720724"/>
          </a:xfrm>
        </p:spPr>
        <p:txBody>
          <a:bodyPr>
            <a:noAutofit/>
          </a:bodyPr>
          <a:lstStyle>
            <a:lvl1pPr marL="0" indent="0" algn="l">
              <a:spcBef>
                <a:spcPts val="0"/>
              </a:spcBef>
              <a:buNone/>
              <a:defRPr sz="2800" cap="all"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cs-CZ"/>
              <a:t>Kliknutím lze upravit styl předlohy.</a:t>
            </a:r>
            <a:endParaRPr lang="en-US" dirty="0"/>
          </a:p>
        </p:txBody>
      </p:sp>
      <p:sp>
        <p:nvSpPr>
          <p:cNvPr id="2" name="Title 1"/>
          <p:cNvSpPr>
            <a:spLocks noGrp="1"/>
          </p:cNvSpPr>
          <p:nvPr>
            <p:ph type="ctrTitle"/>
          </p:nvPr>
        </p:nvSpPr>
        <p:spPr>
          <a:xfrm>
            <a:off x="4500000" y="1990800"/>
            <a:ext cx="10440000" cy="1980000"/>
          </a:xfrm>
          <a:noFill/>
        </p:spPr>
        <p:txBody>
          <a:bodyPr>
            <a:noAutofit/>
          </a:bodyPr>
          <a:lstStyle>
            <a:lvl1pPr algn="l">
              <a:lnSpc>
                <a:spcPts val="7800"/>
              </a:lnSpc>
              <a:defRPr sz="6600"/>
            </a:lvl1pPr>
          </a:lstStyle>
          <a:p>
            <a:r>
              <a:rPr lang="cs-CZ"/>
              <a:t>Kliknutím lze upravit styl.</a:t>
            </a:r>
            <a:endParaRPr lang="en-US" dirty="0"/>
          </a:p>
        </p:txBody>
      </p:sp>
    </p:spTree>
    <p:extLst>
      <p:ext uri="{BB962C8B-B14F-4D97-AF65-F5344CB8AC3E}">
        <p14:creationId xmlns:p14="http://schemas.microsoft.com/office/powerpoint/2010/main" val="2440602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pic>
        <p:nvPicPr>
          <p:cNvPr id="3" name="Lístek s linkou tmavě modrý">
            <a:extLst>
              <a:ext uri="{FF2B5EF4-FFF2-40B4-BE49-F238E27FC236}">
                <a16:creationId xmlns:a16="http://schemas.microsoft.com/office/drawing/2014/main" id="{4627EDDE-21E1-57A4-E450-3E70AE92C3FF}"/>
              </a:ext>
            </a:extLst>
          </p:cNvPr>
          <p:cNvPicPr>
            <a:picLocks noChangeAspect="1"/>
          </p:cNvPicPr>
          <p:nvPr userDrawn="1"/>
        </p:nvPicPr>
        <p:blipFill>
          <a:blip r:embed="rId2">
            <a:extLst>
              <a:ext uri="{28A0092B-C50C-407E-A947-70E740481C1C}">
                <a14:useLocalDpi xmlns:a14="http://schemas.microsoft.com/office/drawing/2010/main" val="0"/>
              </a:ext>
            </a:extLst>
          </a:blip>
          <a:srcRect l="48351" t="3281" r="49490" b="3264"/>
          <a:stretch>
            <a:fillRect/>
          </a:stretch>
        </p:blipFill>
        <p:spPr bwMode="auto">
          <a:xfrm>
            <a:off x="11706225" y="449263"/>
            <a:ext cx="525463" cy="128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531600" y="1980000"/>
            <a:ext cx="10614150" cy="1224000"/>
          </a:xfrm>
        </p:spPr>
        <p:txBody>
          <a:bodyPr/>
          <a:lstStyle>
            <a:lvl1pPr>
              <a:defRPr>
                <a:solidFill>
                  <a:schemeClr val="accent1"/>
                </a:solidFill>
              </a:defRPr>
            </a:lvl1pPr>
          </a:lstStyle>
          <a:p>
            <a:r>
              <a:rPr lang="cs-CZ"/>
              <a:t>Kliknutím lze upravit styl.</a:t>
            </a:r>
            <a:endParaRPr lang="en-US" dirty="0"/>
          </a:p>
        </p:txBody>
      </p:sp>
      <p:sp>
        <p:nvSpPr>
          <p:cNvPr id="8" name="Zástupný symbol pro obrázek 7"/>
          <p:cNvSpPr>
            <a:spLocks noGrp="1"/>
          </p:cNvSpPr>
          <p:nvPr>
            <p:ph type="pic" sz="quarter" idx="13"/>
          </p:nvPr>
        </p:nvSpPr>
        <p:spPr>
          <a:xfrm>
            <a:off x="457200" y="457200"/>
            <a:ext cx="10825200" cy="12801600"/>
          </a:xfrm>
        </p:spPr>
        <p:txBody>
          <a:bodyPr rtlCol="0">
            <a:normAutofit/>
          </a:bodyPr>
          <a:lstStyle/>
          <a:p>
            <a:pPr lvl="0"/>
            <a:r>
              <a:rPr lang="cs-CZ" noProof="0"/>
              <a:t>Kliknutím na ikonu přidáte obrázek.</a:t>
            </a:r>
            <a:endParaRPr lang="cs-CZ" noProof="0" dirty="0"/>
          </a:p>
        </p:txBody>
      </p:sp>
      <p:sp>
        <p:nvSpPr>
          <p:cNvPr id="14" name="Zástup Položka obsahu 1"/>
          <p:cNvSpPr>
            <a:spLocks noGrp="1"/>
          </p:cNvSpPr>
          <p:nvPr>
            <p:ph type="body" sz="quarter" idx="14"/>
          </p:nvPr>
        </p:nvSpPr>
        <p:spPr>
          <a:xfrm>
            <a:off x="12531600" y="3672000"/>
            <a:ext cx="10605600" cy="8786700"/>
          </a:xfrm>
        </p:spPr>
        <p:txBody>
          <a:bodyPr/>
          <a:lstStyle>
            <a:lvl1pPr marL="648000" indent="-648000">
              <a:spcBef>
                <a:spcPts val="0"/>
              </a:spcBef>
              <a:spcAft>
                <a:spcPts val="9000"/>
              </a:spcAft>
              <a:buSzPct val="150000"/>
              <a:buFontTx/>
              <a:buBlip>
                <a:blip r:embed="rId3"/>
              </a:buBlip>
              <a:defRPr sz="3600" cap="all" baseline="0">
                <a:solidFill>
                  <a:schemeClr val="accent1"/>
                </a:solidFill>
              </a:defRPr>
            </a:lvl1pPr>
          </a:lstStyle>
          <a:p>
            <a:pPr lvl="0"/>
            <a:r>
              <a:rPr lang="cs-CZ"/>
              <a:t>Kliknutím lze upravit styly předlohy textu.</a:t>
            </a:r>
          </a:p>
        </p:txBody>
      </p:sp>
      <p:sp>
        <p:nvSpPr>
          <p:cNvPr id="4" name="Slide Number Placeholder 5">
            <a:extLst>
              <a:ext uri="{FF2B5EF4-FFF2-40B4-BE49-F238E27FC236}">
                <a16:creationId xmlns:a16="http://schemas.microsoft.com/office/drawing/2014/main" id="{7AE07599-92D2-6E28-46A8-D211912BF0DE}"/>
              </a:ext>
            </a:extLst>
          </p:cNvPr>
          <p:cNvSpPr>
            <a:spLocks noGrp="1"/>
          </p:cNvSpPr>
          <p:nvPr>
            <p:ph type="sldNum" sz="quarter" idx="15"/>
          </p:nvPr>
        </p:nvSpPr>
        <p:spPr/>
        <p:txBody>
          <a:bodyPr/>
          <a:lstStyle>
            <a:lvl1pPr>
              <a:defRPr smtClean="0"/>
            </a:lvl1pPr>
          </a:lstStyle>
          <a:p>
            <a:pPr>
              <a:defRPr/>
            </a:pPr>
            <a:fld id="{EC95EAE4-2B9A-4D72-A151-1CAADDBD7E50}" type="slidenum">
              <a:rPr lang="cs-CZ" altLang="cs-CZ"/>
              <a:pPr>
                <a:defRPr/>
              </a:pPr>
              <a:t>‹#›</a:t>
            </a:fld>
            <a:endParaRPr lang="cs-CZ" altLang="cs-CZ"/>
          </a:p>
        </p:txBody>
      </p:sp>
    </p:spTree>
    <p:extLst>
      <p:ext uri="{BB962C8B-B14F-4D97-AF65-F5344CB8AC3E}">
        <p14:creationId xmlns:p14="http://schemas.microsoft.com/office/powerpoint/2010/main" val="2840859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Úzký text, široký obrázek">
    <p:spTree>
      <p:nvGrpSpPr>
        <p:cNvPr id="1" name=""/>
        <p:cNvGrpSpPr/>
        <p:nvPr/>
      </p:nvGrpSpPr>
      <p:grpSpPr>
        <a:xfrm>
          <a:off x="0" y="0"/>
          <a:ext cx="0" cy="0"/>
          <a:chOff x="0" y="0"/>
          <a:chExt cx="0" cy="0"/>
        </a:xfrm>
      </p:grpSpPr>
      <p:pic>
        <p:nvPicPr>
          <p:cNvPr id="3" name="Lístek s linkou tmavě modrý">
            <a:extLst>
              <a:ext uri="{FF2B5EF4-FFF2-40B4-BE49-F238E27FC236}">
                <a16:creationId xmlns:a16="http://schemas.microsoft.com/office/drawing/2014/main" id="{8AF973CE-E250-94A3-0E79-05082C8D44E4}"/>
              </a:ext>
            </a:extLst>
          </p:cNvPr>
          <p:cNvPicPr>
            <a:picLocks noChangeAspect="1"/>
          </p:cNvPicPr>
          <p:nvPr userDrawn="1"/>
        </p:nvPicPr>
        <p:blipFill>
          <a:blip r:embed="rId2">
            <a:extLst>
              <a:ext uri="{28A0092B-C50C-407E-A947-70E740481C1C}">
                <a14:useLocalDpi xmlns:a14="http://schemas.microsoft.com/office/drawing/2010/main" val="0"/>
              </a:ext>
            </a:extLst>
          </a:blip>
          <a:srcRect l="48351" t="3281" r="49490" b="14879"/>
          <a:stretch>
            <a:fillRect/>
          </a:stretch>
        </p:blipFill>
        <p:spPr bwMode="auto">
          <a:xfrm flipH="1">
            <a:off x="6289675" y="2033588"/>
            <a:ext cx="525463" cy="1122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49200" y="1980000"/>
            <a:ext cx="4968000" cy="1980000"/>
          </a:xfrm>
        </p:spPr>
        <p:txBody>
          <a:bodyPr/>
          <a:lstStyle>
            <a:lvl1pPr>
              <a:defRPr/>
            </a:lvl1pPr>
          </a:lstStyle>
          <a:p>
            <a:r>
              <a:rPr lang="cs-CZ"/>
              <a:t>Kliknutím lze upravit styl.</a:t>
            </a:r>
            <a:endParaRPr lang="en-US" dirty="0"/>
          </a:p>
        </p:txBody>
      </p:sp>
      <p:sp>
        <p:nvSpPr>
          <p:cNvPr id="8" name="Zástupný symbol pro obrázek 7"/>
          <p:cNvSpPr>
            <a:spLocks noGrp="1"/>
          </p:cNvSpPr>
          <p:nvPr>
            <p:ph type="pic" sz="quarter" idx="13"/>
          </p:nvPr>
        </p:nvSpPr>
        <p:spPr>
          <a:xfrm>
            <a:off x="7239600" y="457200"/>
            <a:ext cx="16689600" cy="12801600"/>
          </a:xfrm>
        </p:spPr>
        <p:txBody>
          <a:bodyPr rtlCol="0">
            <a:normAutofit/>
          </a:bodyPr>
          <a:lstStyle/>
          <a:p>
            <a:pPr lvl="0"/>
            <a:r>
              <a:rPr lang="cs-CZ" noProof="0"/>
              <a:t>Kliknutím na ikonu přidáte obrázek.</a:t>
            </a:r>
            <a:endParaRPr lang="cs-CZ" noProof="0"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Tree>
    <p:extLst>
      <p:ext uri="{BB962C8B-B14F-4D97-AF65-F5344CB8AC3E}">
        <p14:creationId xmlns:p14="http://schemas.microsoft.com/office/powerpoint/2010/main" val="69805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31600" y="1980000"/>
            <a:ext cx="10614150" cy="1224000"/>
          </a:xfrm>
        </p:spPr>
        <p:txBody>
          <a:bodyPr/>
          <a:lstStyle>
            <a:lvl1pPr>
              <a:defRPr>
                <a:solidFill>
                  <a:schemeClr val="accent1"/>
                </a:solidFill>
              </a:defRPr>
            </a:lvl1pPr>
          </a:lstStyle>
          <a:p>
            <a:r>
              <a:rPr lang="cs-CZ" dirty="0"/>
              <a:t>OBSAH</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pPr/>
              <a:t>‹#›</a:t>
            </a:fld>
            <a:endParaRPr lang="cs-CZ"/>
          </a:p>
        </p:txBody>
      </p:sp>
      <p:sp>
        <p:nvSpPr>
          <p:cNvPr id="8" name="Zástupný symbol pro obrázek 7"/>
          <p:cNvSpPr>
            <a:spLocks noGrp="1"/>
          </p:cNvSpPr>
          <p:nvPr>
            <p:ph type="pic" sz="quarter" idx="13"/>
          </p:nvPr>
        </p:nvSpPr>
        <p:spPr>
          <a:xfrm>
            <a:off x="457200" y="457200"/>
            <a:ext cx="10825200" cy="12801600"/>
          </a:xfrm>
        </p:spPr>
        <p:txBody>
          <a:bodyPr/>
          <a:lstStyle/>
          <a:p>
            <a:r>
              <a:rPr lang="cs-CZ"/>
              <a:t>Kliknutím na ikonu přidáte obrázek.</a:t>
            </a:r>
            <a:endParaRPr lang="cs-CZ" dirty="0"/>
          </a:p>
        </p:txBody>
      </p:sp>
      <p:sp>
        <p:nvSpPr>
          <p:cNvPr id="14" name="Zástup Položka obsahu 1"/>
          <p:cNvSpPr>
            <a:spLocks noGrp="1"/>
          </p:cNvSpPr>
          <p:nvPr>
            <p:ph type="body" sz="quarter" idx="14" hasCustomPrompt="1"/>
          </p:nvPr>
        </p:nvSpPr>
        <p:spPr>
          <a:xfrm>
            <a:off x="12531600" y="3672000"/>
            <a:ext cx="10605600" cy="8786700"/>
          </a:xfrm>
        </p:spPr>
        <p:txBody>
          <a:bodyPr/>
          <a:lstStyle>
            <a:lvl1pPr marL="648000" indent="-648000">
              <a:spcBef>
                <a:spcPts val="0"/>
              </a:spcBef>
              <a:spcAft>
                <a:spcPts val="9000"/>
              </a:spcAft>
              <a:buSzPct val="150000"/>
              <a:buFontTx/>
              <a:buBlip>
                <a:blip r:embed="rId2"/>
              </a:buBlip>
              <a:defRPr sz="3600" cap="all" baseline="0">
                <a:solidFill>
                  <a:schemeClr val="accent1"/>
                </a:solidFill>
              </a:defRPr>
            </a:lvl1pPr>
          </a:lstStyle>
          <a:p>
            <a:pPr lvl="0"/>
            <a:r>
              <a:rPr lang="cs-CZ" dirty="0"/>
              <a:t>Položka obsahu</a:t>
            </a:r>
          </a:p>
        </p:txBody>
      </p:sp>
      <p:pic>
        <p:nvPicPr>
          <p:cNvPr id="4" name="Lístek s linkou tmavě modrý">
            <a:extLst>
              <a:ext uri="{FF2B5EF4-FFF2-40B4-BE49-F238E27FC236}">
                <a16:creationId xmlns:a16="http://schemas.microsoft.com/office/drawing/2014/main" id="{69ACD24F-DBEE-434B-AD9C-84D36E9E64D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351" t="3281" r="49491" b="3264"/>
          <a:stretch/>
        </p:blipFill>
        <p:spPr>
          <a:xfrm>
            <a:off x="11706224" y="450055"/>
            <a:ext cx="525847" cy="12818270"/>
          </a:xfrm>
          <a:prstGeom prst="rect">
            <a:avLst/>
          </a:prstGeom>
        </p:spPr>
      </p:pic>
    </p:spTree>
    <p:extLst>
      <p:ext uri="{BB962C8B-B14F-4D97-AF65-F5344CB8AC3E}">
        <p14:creationId xmlns:p14="http://schemas.microsoft.com/office/powerpoint/2010/main" val="78357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Úzký obrázek a text v blocích">
    <p:spTree>
      <p:nvGrpSpPr>
        <p:cNvPr id="1" name=""/>
        <p:cNvGrpSpPr/>
        <p:nvPr/>
      </p:nvGrpSpPr>
      <p:grpSpPr>
        <a:xfrm>
          <a:off x="0" y="0"/>
          <a:ext cx="0" cy="0"/>
          <a:chOff x="0" y="0"/>
          <a:chExt cx="0" cy="0"/>
        </a:xfrm>
      </p:grpSpPr>
      <p:cxnSp>
        <p:nvCxnSpPr>
          <p:cNvPr id="3" name="Přímá spojnice 2">
            <a:extLst>
              <a:ext uri="{FF2B5EF4-FFF2-40B4-BE49-F238E27FC236}">
                <a16:creationId xmlns:a16="http://schemas.microsoft.com/office/drawing/2014/main" id="{E8EF12E4-D86F-B326-FABD-945256F5CCAB}"/>
              </a:ext>
            </a:extLst>
          </p:cNvPr>
          <p:cNvCxnSpPr>
            <a:cxnSpLocks/>
          </p:cNvCxnSpPr>
          <p:nvPr userDrawn="1"/>
        </p:nvCxnSpPr>
        <p:spPr>
          <a:xfrm>
            <a:off x="11850688" y="1979613"/>
            <a:ext cx="0" cy="1127918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Lístek s linkou tmavě modrý">
            <a:extLst>
              <a:ext uri="{FF2B5EF4-FFF2-40B4-BE49-F238E27FC236}">
                <a16:creationId xmlns:a16="http://schemas.microsoft.com/office/drawing/2014/main" id="{AA9E8E87-F66C-FC8C-30A4-7E575A483F38}"/>
              </a:ext>
            </a:extLst>
          </p:cNvPr>
          <p:cNvPicPr>
            <a:picLocks noChangeAspect="1"/>
          </p:cNvPicPr>
          <p:nvPr userDrawn="1"/>
        </p:nvPicPr>
        <p:blipFill>
          <a:blip r:embed="rId2">
            <a:extLst>
              <a:ext uri="{28A0092B-C50C-407E-A947-70E740481C1C}">
                <a14:useLocalDpi xmlns:a14="http://schemas.microsoft.com/office/drawing/2010/main" val="0"/>
              </a:ext>
            </a:extLst>
          </a:blip>
          <a:srcRect l="48351" t="3281" r="49490" b="3264"/>
          <a:stretch>
            <a:fillRect/>
          </a:stretch>
        </p:blipFill>
        <p:spPr bwMode="auto">
          <a:xfrm>
            <a:off x="6704013" y="449263"/>
            <a:ext cx="527050" cy="128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72000" y="1980000"/>
            <a:ext cx="4032000" cy="1980000"/>
          </a:xfrm>
        </p:spPr>
        <p:txBody>
          <a:bodyPr/>
          <a:lstStyle>
            <a:lvl1pPr>
              <a:defRPr/>
            </a:lvl1pPr>
          </a:lstStyle>
          <a:p>
            <a:r>
              <a:rPr lang="cs-CZ"/>
              <a:t>Kliknutím lze upravit styl.</a:t>
            </a:r>
            <a:endParaRPr lang="en-US" dirty="0"/>
          </a:p>
        </p:txBody>
      </p:sp>
      <p:sp>
        <p:nvSpPr>
          <p:cNvPr id="8" name="Zástupný symbol pro obrázek 7"/>
          <p:cNvSpPr>
            <a:spLocks noGrp="1"/>
          </p:cNvSpPr>
          <p:nvPr>
            <p:ph type="pic" sz="quarter" idx="13"/>
          </p:nvPr>
        </p:nvSpPr>
        <p:spPr>
          <a:xfrm>
            <a:off x="457200" y="457200"/>
            <a:ext cx="5835600" cy="12801600"/>
          </a:xfrm>
        </p:spPr>
        <p:txBody>
          <a:bodyPr rtlCol="0">
            <a:normAutofit/>
          </a:bodyPr>
          <a:lstStyle/>
          <a:p>
            <a:pPr lvl="0"/>
            <a:r>
              <a:rPr lang="cs-CZ" noProof="0"/>
              <a:t>Kliknutím na ikonu přidáte obrázek.</a:t>
            </a:r>
            <a:endParaRPr lang="cs-CZ" noProof="0" dirty="0"/>
          </a:p>
        </p:txBody>
      </p:sp>
      <p:sp>
        <p:nvSpPr>
          <p:cNvPr id="14" name="Zástupný symbol pro text 13"/>
          <p:cNvSpPr>
            <a:spLocks noGrp="1"/>
          </p:cNvSpPr>
          <p:nvPr>
            <p:ph type="body" sz="quarter" idx="14"/>
          </p:nvPr>
        </p:nvSpPr>
        <p:spPr>
          <a:xfrm>
            <a:off x="7272000" y="4248000"/>
            <a:ext cx="4068000" cy="82107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11" name="Zástupný symbol pro text 13"/>
          <p:cNvSpPr>
            <a:spLocks noGrp="1"/>
          </p:cNvSpPr>
          <p:nvPr>
            <p:ph type="body" sz="quarter" idx="15"/>
          </p:nvPr>
        </p:nvSpPr>
        <p:spPr>
          <a:xfrm>
            <a:off x="12693600" y="1980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a:t>Kliknutím lze upravit styly předlohy textu.</a:t>
            </a:r>
          </a:p>
        </p:txBody>
      </p:sp>
      <p:sp>
        <p:nvSpPr>
          <p:cNvPr id="7" name="Zástupný symbol pro text 13"/>
          <p:cNvSpPr>
            <a:spLocks noGrp="1"/>
          </p:cNvSpPr>
          <p:nvPr>
            <p:ph type="body" sz="quarter" idx="16"/>
          </p:nvPr>
        </p:nvSpPr>
        <p:spPr>
          <a:xfrm>
            <a:off x="17906400" y="1980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a:t>Kliknutím lze upravit styly předlohy textu.</a:t>
            </a:r>
          </a:p>
        </p:txBody>
      </p:sp>
      <p:sp>
        <p:nvSpPr>
          <p:cNvPr id="9" name="Zástupný symbol pro text 13"/>
          <p:cNvSpPr>
            <a:spLocks noGrp="1"/>
          </p:cNvSpPr>
          <p:nvPr>
            <p:ph type="body" sz="quarter" idx="17"/>
          </p:nvPr>
        </p:nvSpPr>
        <p:spPr>
          <a:xfrm>
            <a:off x="12693600" y="6696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a:t>Kliknutím lze upravit styly předlohy textu.</a:t>
            </a:r>
          </a:p>
        </p:txBody>
      </p:sp>
      <p:sp>
        <p:nvSpPr>
          <p:cNvPr id="10" name="Zástupný symbol pro text 13"/>
          <p:cNvSpPr>
            <a:spLocks noGrp="1"/>
          </p:cNvSpPr>
          <p:nvPr>
            <p:ph type="body" sz="quarter" idx="18"/>
          </p:nvPr>
        </p:nvSpPr>
        <p:spPr>
          <a:xfrm>
            <a:off x="17906400" y="6696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a:t>Kliknutím lze upravit styly předlohy textu.</a:t>
            </a:r>
          </a:p>
        </p:txBody>
      </p:sp>
      <p:sp>
        <p:nvSpPr>
          <p:cNvPr id="12" name="Zástupný symbol pro text 13"/>
          <p:cNvSpPr>
            <a:spLocks noGrp="1"/>
          </p:cNvSpPr>
          <p:nvPr>
            <p:ph type="body" sz="quarter" idx="19"/>
          </p:nvPr>
        </p:nvSpPr>
        <p:spPr>
          <a:xfrm>
            <a:off x="12693600" y="2628000"/>
            <a:ext cx="4320000" cy="3780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13" name="Zástupný symbol pro text 13"/>
          <p:cNvSpPr>
            <a:spLocks noGrp="1"/>
          </p:cNvSpPr>
          <p:nvPr>
            <p:ph type="body" sz="quarter" idx="20"/>
          </p:nvPr>
        </p:nvSpPr>
        <p:spPr>
          <a:xfrm>
            <a:off x="17906400" y="2628000"/>
            <a:ext cx="4320000" cy="3780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15" name="Zástupný symbol pro text 13"/>
          <p:cNvSpPr>
            <a:spLocks noGrp="1"/>
          </p:cNvSpPr>
          <p:nvPr>
            <p:ph type="body" sz="quarter" idx="21"/>
          </p:nvPr>
        </p:nvSpPr>
        <p:spPr>
          <a:xfrm>
            <a:off x="12693600" y="7344000"/>
            <a:ext cx="4320000" cy="3780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16" name="Zástupný symbol pro text 13"/>
          <p:cNvSpPr>
            <a:spLocks noGrp="1"/>
          </p:cNvSpPr>
          <p:nvPr>
            <p:ph type="body" sz="quarter" idx="22"/>
          </p:nvPr>
        </p:nvSpPr>
        <p:spPr>
          <a:xfrm>
            <a:off x="17906400" y="7344000"/>
            <a:ext cx="4320000" cy="3780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5" name="Slide Number Placeholder 5">
            <a:extLst>
              <a:ext uri="{FF2B5EF4-FFF2-40B4-BE49-F238E27FC236}">
                <a16:creationId xmlns:a16="http://schemas.microsoft.com/office/drawing/2014/main" id="{70A00987-913C-5E46-417C-4ADC194C6A1E}"/>
              </a:ext>
            </a:extLst>
          </p:cNvPr>
          <p:cNvSpPr>
            <a:spLocks noGrp="1"/>
          </p:cNvSpPr>
          <p:nvPr>
            <p:ph type="sldNum" sz="quarter" idx="23"/>
          </p:nvPr>
        </p:nvSpPr>
        <p:spPr/>
        <p:txBody>
          <a:bodyPr/>
          <a:lstStyle>
            <a:lvl1pPr>
              <a:defRPr smtClean="0"/>
            </a:lvl1pPr>
          </a:lstStyle>
          <a:p>
            <a:pPr>
              <a:defRPr/>
            </a:pPr>
            <a:fld id="{75DAB6B1-37B1-4BB7-9CBB-1CD54FF13AA7}" type="slidenum">
              <a:rPr lang="cs-CZ" altLang="cs-CZ"/>
              <a:pPr>
                <a:defRPr/>
              </a:pPr>
              <a:t>‹#›</a:t>
            </a:fld>
            <a:endParaRPr lang="cs-CZ" altLang="cs-CZ"/>
          </a:p>
        </p:txBody>
      </p:sp>
    </p:spTree>
    <p:extLst>
      <p:ext uri="{BB962C8B-B14F-4D97-AF65-F5344CB8AC3E}">
        <p14:creationId xmlns:p14="http://schemas.microsoft.com/office/powerpoint/2010/main" val="4011055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řední obrázek, text, data">
    <p:spTree>
      <p:nvGrpSpPr>
        <p:cNvPr id="1" name=""/>
        <p:cNvGrpSpPr/>
        <p:nvPr/>
      </p:nvGrpSpPr>
      <p:grpSpPr>
        <a:xfrm>
          <a:off x="0" y="0"/>
          <a:ext cx="0" cy="0"/>
          <a:chOff x="0" y="0"/>
          <a:chExt cx="0" cy="0"/>
        </a:xfrm>
      </p:grpSpPr>
      <p:pic>
        <p:nvPicPr>
          <p:cNvPr id="3" name="Lístek s linkou tmavě modrý">
            <a:extLst>
              <a:ext uri="{FF2B5EF4-FFF2-40B4-BE49-F238E27FC236}">
                <a16:creationId xmlns:a16="http://schemas.microsoft.com/office/drawing/2014/main" id="{FED817A5-908F-F989-A292-2424C6DBA9E2}"/>
              </a:ext>
            </a:extLst>
          </p:cNvPr>
          <p:cNvPicPr>
            <a:picLocks noChangeAspect="1"/>
          </p:cNvPicPr>
          <p:nvPr userDrawn="1"/>
        </p:nvPicPr>
        <p:blipFill>
          <a:blip r:embed="rId2">
            <a:extLst>
              <a:ext uri="{28A0092B-C50C-407E-A947-70E740481C1C}">
                <a14:useLocalDpi xmlns:a14="http://schemas.microsoft.com/office/drawing/2010/main" val="0"/>
              </a:ext>
            </a:extLst>
          </a:blip>
          <a:srcRect l="48351" t="3281" r="49490" b="3264"/>
          <a:stretch>
            <a:fillRect/>
          </a:stretch>
        </p:blipFill>
        <p:spPr bwMode="auto">
          <a:xfrm>
            <a:off x="11439525" y="449263"/>
            <a:ext cx="525463" cy="128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682800" y="3240000"/>
            <a:ext cx="10454400" cy="1332000"/>
          </a:xfrm>
        </p:spPr>
        <p:txBody>
          <a:bodyPr anchor="b"/>
          <a:lstStyle>
            <a:lvl1pPr>
              <a:defRPr/>
            </a:lvl1pPr>
          </a:lstStyle>
          <a:p>
            <a:r>
              <a:rPr lang="cs-CZ"/>
              <a:t>Kliknutím lze upravit styl.</a:t>
            </a:r>
            <a:endParaRPr lang="en-US" dirty="0"/>
          </a:p>
        </p:txBody>
      </p:sp>
      <p:sp>
        <p:nvSpPr>
          <p:cNvPr id="8" name="Zástupný symbol pro obrázek 7"/>
          <p:cNvSpPr>
            <a:spLocks noGrp="1"/>
          </p:cNvSpPr>
          <p:nvPr>
            <p:ph type="pic" sz="quarter" idx="13"/>
          </p:nvPr>
        </p:nvSpPr>
        <p:spPr>
          <a:xfrm>
            <a:off x="457200" y="457200"/>
            <a:ext cx="10562400" cy="12801600"/>
          </a:xfrm>
        </p:spPr>
        <p:txBody>
          <a:bodyPr rtlCol="0">
            <a:normAutofit/>
          </a:bodyPr>
          <a:lstStyle/>
          <a:p>
            <a:pPr lvl="0"/>
            <a:r>
              <a:rPr lang="cs-CZ" noProof="0"/>
              <a:t>Kliknutím na ikonu přidáte obrázek.</a:t>
            </a:r>
            <a:endParaRPr lang="cs-CZ" noProof="0" dirty="0"/>
          </a:p>
        </p:txBody>
      </p:sp>
      <p:sp>
        <p:nvSpPr>
          <p:cNvPr id="14" name="Zástupný symbol pro text 13"/>
          <p:cNvSpPr>
            <a:spLocks noGrp="1"/>
          </p:cNvSpPr>
          <p:nvPr>
            <p:ph type="body" sz="quarter" idx="14"/>
          </p:nvPr>
        </p:nvSpPr>
        <p:spPr>
          <a:xfrm>
            <a:off x="12682800" y="4680000"/>
            <a:ext cx="10454400" cy="43200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9" name="Zástupný symbol pro text 13"/>
          <p:cNvSpPr>
            <a:spLocks noGrp="1"/>
          </p:cNvSpPr>
          <p:nvPr>
            <p:ph type="body" sz="quarter" idx="17"/>
          </p:nvPr>
        </p:nvSpPr>
        <p:spPr>
          <a:xfrm>
            <a:off x="16002000" y="10440000"/>
            <a:ext cx="2160000" cy="1080000"/>
          </a:xfrm>
        </p:spPr>
        <p:txBody>
          <a:bodyPr anchor="ctr">
            <a:normAutofit/>
          </a:bodyPr>
          <a:lstStyle>
            <a:lvl1pPr marL="0" indent="0">
              <a:spcBef>
                <a:spcPts val="0"/>
              </a:spcBef>
              <a:buFontTx/>
              <a:buNone/>
              <a:defRPr sz="9600" b="1" cap="all" baseline="0">
                <a:solidFill>
                  <a:schemeClr val="accent1"/>
                </a:solidFill>
                <a:latin typeface="+mj-lt"/>
              </a:defRPr>
            </a:lvl1pPr>
          </a:lstStyle>
          <a:p>
            <a:pPr lvl="0"/>
            <a:r>
              <a:rPr lang="cs-CZ"/>
              <a:t>Kliknutím lze upravit styly předlohy textu.</a:t>
            </a:r>
          </a:p>
        </p:txBody>
      </p:sp>
      <p:sp>
        <p:nvSpPr>
          <p:cNvPr id="10" name="Zástupný symbol pro text 13"/>
          <p:cNvSpPr>
            <a:spLocks noGrp="1"/>
          </p:cNvSpPr>
          <p:nvPr>
            <p:ph type="body" sz="quarter" idx="18"/>
          </p:nvPr>
        </p:nvSpPr>
        <p:spPr>
          <a:xfrm>
            <a:off x="16002000" y="11634573"/>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a:t>Kliknutím lze upravit styly předlohy textu.</a:t>
            </a:r>
          </a:p>
        </p:txBody>
      </p:sp>
      <p:sp>
        <p:nvSpPr>
          <p:cNvPr id="17" name="Zástupný symbol pro obrázek 7"/>
          <p:cNvSpPr>
            <a:spLocks noGrp="1"/>
          </p:cNvSpPr>
          <p:nvPr>
            <p:ph type="pic" sz="quarter" idx="23"/>
          </p:nvPr>
        </p:nvSpPr>
        <p:spPr>
          <a:xfrm>
            <a:off x="12682800" y="9331200"/>
            <a:ext cx="2865600" cy="3135600"/>
          </a:xfrm>
        </p:spPr>
        <p:txBody>
          <a:bodyPr rtlCol="0">
            <a:normAutofit/>
          </a:bodyPr>
          <a:lstStyle/>
          <a:p>
            <a:pPr lvl="0"/>
            <a:r>
              <a:rPr lang="cs-CZ" noProof="0"/>
              <a:t>Kliknutím na ikonu přidáte obrázek.</a:t>
            </a:r>
            <a:endParaRPr lang="cs-CZ" noProof="0" dirty="0"/>
          </a:p>
        </p:txBody>
      </p:sp>
      <p:sp>
        <p:nvSpPr>
          <p:cNvPr id="18" name="Zástupný symbol pro text 13"/>
          <p:cNvSpPr>
            <a:spLocks noGrp="1"/>
          </p:cNvSpPr>
          <p:nvPr>
            <p:ph type="body" sz="quarter" idx="24"/>
          </p:nvPr>
        </p:nvSpPr>
        <p:spPr>
          <a:xfrm>
            <a:off x="18684000" y="10440000"/>
            <a:ext cx="2160000" cy="1080000"/>
          </a:xfrm>
        </p:spPr>
        <p:txBody>
          <a:bodyPr anchor="ctr">
            <a:normAutofit/>
          </a:bodyPr>
          <a:lstStyle>
            <a:lvl1pPr marL="0" indent="0">
              <a:spcBef>
                <a:spcPts val="0"/>
              </a:spcBef>
              <a:buFontTx/>
              <a:buNone/>
              <a:defRPr sz="9600" b="1" cap="all" baseline="0">
                <a:solidFill>
                  <a:schemeClr val="accent1"/>
                </a:solidFill>
                <a:latin typeface="+mj-lt"/>
              </a:defRPr>
            </a:lvl1pPr>
          </a:lstStyle>
          <a:p>
            <a:pPr lvl="0"/>
            <a:r>
              <a:rPr lang="cs-CZ"/>
              <a:t>Kliknutím lze upravit styly předlohy textu.</a:t>
            </a:r>
          </a:p>
        </p:txBody>
      </p:sp>
      <p:sp>
        <p:nvSpPr>
          <p:cNvPr id="19" name="Zástupný symbol pro text 13"/>
          <p:cNvSpPr>
            <a:spLocks noGrp="1"/>
          </p:cNvSpPr>
          <p:nvPr>
            <p:ph type="body" sz="quarter" idx="25"/>
          </p:nvPr>
        </p:nvSpPr>
        <p:spPr>
          <a:xfrm>
            <a:off x="21348000" y="10440000"/>
            <a:ext cx="2160000" cy="1080000"/>
          </a:xfrm>
        </p:spPr>
        <p:txBody>
          <a:bodyPr anchor="ctr">
            <a:normAutofit/>
          </a:bodyPr>
          <a:lstStyle>
            <a:lvl1pPr marL="0" indent="0">
              <a:spcBef>
                <a:spcPts val="0"/>
              </a:spcBef>
              <a:buFontTx/>
              <a:buNone/>
              <a:defRPr sz="9600" b="1" cap="all" baseline="0">
                <a:solidFill>
                  <a:schemeClr val="accent1"/>
                </a:solidFill>
                <a:latin typeface="+mj-lt"/>
              </a:defRPr>
            </a:lvl1pPr>
          </a:lstStyle>
          <a:p>
            <a:pPr lvl="0"/>
            <a:r>
              <a:rPr lang="cs-CZ"/>
              <a:t>Kliknutím lze upravit styly předlohy textu.</a:t>
            </a:r>
          </a:p>
        </p:txBody>
      </p:sp>
      <p:sp>
        <p:nvSpPr>
          <p:cNvPr id="20" name="Zástupný symbol pro text 13"/>
          <p:cNvSpPr>
            <a:spLocks noGrp="1"/>
          </p:cNvSpPr>
          <p:nvPr>
            <p:ph type="body" sz="quarter" idx="26"/>
          </p:nvPr>
        </p:nvSpPr>
        <p:spPr>
          <a:xfrm>
            <a:off x="18684000" y="11635200"/>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a:t>Kliknutím lze upravit styly předlohy textu.</a:t>
            </a:r>
          </a:p>
        </p:txBody>
      </p:sp>
      <p:sp>
        <p:nvSpPr>
          <p:cNvPr id="21" name="Zástupný symbol pro text 13"/>
          <p:cNvSpPr>
            <a:spLocks noGrp="1"/>
          </p:cNvSpPr>
          <p:nvPr>
            <p:ph type="body" sz="quarter" idx="27"/>
          </p:nvPr>
        </p:nvSpPr>
        <p:spPr>
          <a:xfrm>
            <a:off x="21348000" y="11635200"/>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a:t>Kliknutím lze upravit styly předlohy textu.</a:t>
            </a:r>
          </a:p>
        </p:txBody>
      </p:sp>
      <p:sp>
        <p:nvSpPr>
          <p:cNvPr id="4" name="Slide Number Placeholder 5">
            <a:extLst>
              <a:ext uri="{FF2B5EF4-FFF2-40B4-BE49-F238E27FC236}">
                <a16:creationId xmlns:a16="http://schemas.microsoft.com/office/drawing/2014/main" id="{7BB3FBF8-E143-FEAF-239D-F2D8D2691F7D}"/>
              </a:ext>
            </a:extLst>
          </p:cNvPr>
          <p:cNvSpPr>
            <a:spLocks noGrp="1"/>
          </p:cNvSpPr>
          <p:nvPr>
            <p:ph type="sldNum" sz="quarter" idx="28"/>
          </p:nvPr>
        </p:nvSpPr>
        <p:spPr/>
        <p:txBody>
          <a:bodyPr/>
          <a:lstStyle>
            <a:lvl1pPr>
              <a:defRPr smtClean="0"/>
            </a:lvl1pPr>
          </a:lstStyle>
          <a:p>
            <a:pPr>
              <a:defRPr/>
            </a:pPr>
            <a:fld id="{66969F35-BE23-4867-8483-45ABB514ABC4}" type="slidenum">
              <a:rPr lang="cs-CZ" altLang="cs-CZ"/>
              <a:pPr>
                <a:defRPr/>
              </a:pPr>
              <a:t>‹#›</a:t>
            </a:fld>
            <a:endParaRPr lang="cs-CZ" altLang="cs-CZ"/>
          </a:p>
        </p:txBody>
      </p:sp>
    </p:spTree>
    <p:extLst>
      <p:ext uri="{BB962C8B-B14F-4D97-AF65-F5344CB8AC3E}">
        <p14:creationId xmlns:p14="http://schemas.microsoft.com/office/powerpoint/2010/main" val="402622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Úzký text, graf či obrázek s popisem">
    <p:spTree>
      <p:nvGrpSpPr>
        <p:cNvPr id="1" name=""/>
        <p:cNvGrpSpPr/>
        <p:nvPr/>
      </p:nvGrpSpPr>
      <p:grpSpPr>
        <a:xfrm>
          <a:off x="0" y="0"/>
          <a:ext cx="0" cy="0"/>
          <a:chOff x="0" y="0"/>
          <a:chExt cx="0" cy="0"/>
        </a:xfrm>
      </p:grpSpPr>
      <p:pic>
        <p:nvPicPr>
          <p:cNvPr id="3" name="Lístek s linkou tmavě modrý">
            <a:extLst>
              <a:ext uri="{FF2B5EF4-FFF2-40B4-BE49-F238E27FC236}">
                <a16:creationId xmlns:a16="http://schemas.microsoft.com/office/drawing/2014/main" id="{D73942FA-7060-CFF3-838C-F39B09F52D28}"/>
              </a:ext>
            </a:extLst>
          </p:cNvPr>
          <p:cNvPicPr>
            <a:picLocks noChangeAspect="1"/>
          </p:cNvPicPr>
          <p:nvPr userDrawn="1"/>
        </p:nvPicPr>
        <p:blipFill>
          <a:blip r:embed="rId2">
            <a:extLst>
              <a:ext uri="{28A0092B-C50C-407E-A947-70E740481C1C}">
                <a14:useLocalDpi xmlns:a14="http://schemas.microsoft.com/office/drawing/2010/main" val="0"/>
              </a:ext>
            </a:extLst>
          </a:blip>
          <a:srcRect l="48351" t="3281" r="49490" b="20706"/>
          <a:stretch>
            <a:fillRect/>
          </a:stretch>
        </p:blipFill>
        <p:spPr bwMode="auto">
          <a:xfrm flipH="1">
            <a:off x="6289675" y="2033588"/>
            <a:ext cx="525463" cy="1042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49200" y="1980000"/>
            <a:ext cx="4968000" cy="1980000"/>
          </a:xfrm>
        </p:spPr>
        <p:txBody>
          <a:bodyPr/>
          <a:lstStyle>
            <a:lvl1pPr>
              <a:defRPr/>
            </a:lvl1pPr>
          </a:lstStyle>
          <a:p>
            <a:r>
              <a:rPr lang="cs-CZ"/>
              <a:t>Kliknutím lze upravit styl.</a:t>
            </a:r>
            <a:endParaRPr lang="en-US" dirty="0"/>
          </a:p>
        </p:txBody>
      </p:sp>
      <p:sp>
        <p:nvSpPr>
          <p:cNvPr id="14" name="Zástupný symbol pro text 13"/>
          <p:cNvSpPr>
            <a:spLocks noGrp="1"/>
          </p:cNvSpPr>
          <p:nvPr>
            <p:ph type="body" sz="quarter" idx="14"/>
          </p:nvPr>
        </p:nvSpPr>
        <p:spPr>
          <a:xfrm>
            <a:off x="1249200" y="4248000"/>
            <a:ext cx="4968000" cy="82116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6" name="Zástupný symbol pro obsah 5"/>
          <p:cNvSpPr>
            <a:spLocks noGrp="1"/>
          </p:cNvSpPr>
          <p:nvPr>
            <p:ph sz="quarter" idx="15"/>
          </p:nvPr>
        </p:nvSpPr>
        <p:spPr>
          <a:xfrm>
            <a:off x="7920000" y="2017713"/>
            <a:ext cx="15217200" cy="6022701"/>
          </a:xfrm>
        </p:spPr>
        <p:txBody>
          <a:bodyPr/>
          <a:lstStyle>
            <a:lvl1pPr>
              <a:defRPr baseline="0"/>
            </a:lvl1pPr>
          </a:lstStyle>
          <a:p>
            <a:pPr lvl="0"/>
            <a:r>
              <a:rPr lang="cs-CZ"/>
              <a:t>Kliknutím lze upravit styly předlohy textu.</a:t>
            </a:r>
          </a:p>
        </p:txBody>
      </p:sp>
      <p:sp>
        <p:nvSpPr>
          <p:cNvPr id="9" name="Zástupný symbol pro text 13"/>
          <p:cNvSpPr>
            <a:spLocks noGrp="1"/>
          </p:cNvSpPr>
          <p:nvPr>
            <p:ph type="body" sz="quarter" idx="17"/>
          </p:nvPr>
        </p:nvSpPr>
        <p:spPr>
          <a:xfrm>
            <a:off x="8910000" y="8676000"/>
            <a:ext cx="2880000" cy="1080000"/>
          </a:xfrm>
        </p:spPr>
        <p:txBody>
          <a:bodyPr anchor="b">
            <a:normAutofit/>
          </a:bodyPr>
          <a:lstStyle>
            <a:lvl1pPr marL="0" indent="0">
              <a:spcBef>
                <a:spcPts val="0"/>
              </a:spcBef>
              <a:buFontTx/>
              <a:buNone/>
              <a:defRPr sz="3200" b="1" cap="all" baseline="0">
                <a:solidFill>
                  <a:schemeClr val="accent2"/>
                </a:solidFill>
                <a:latin typeface="+mj-lt"/>
              </a:defRPr>
            </a:lvl1pPr>
          </a:lstStyle>
          <a:p>
            <a:pPr lvl="0"/>
            <a:r>
              <a:rPr lang="cs-CZ"/>
              <a:t>Kliknutím lze upravit styly předlohy textu.</a:t>
            </a:r>
          </a:p>
        </p:txBody>
      </p:sp>
      <p:sp>
        <p:nvSpPr>
          <p:cNvPr id="10" name="Zástupný symbol pro text 13"/>
          <p:cNvSpPr>
            <a:spLocks noGrp="1"/>
          </p:cNvSpPr>
          <p:nvPr>
            <p:ph type="body" sz="quarter" idx="18"/>
          </p:nvPr>
        </p:nvSpPr>
        <p:spPr>
          <a:xfrm>
            <a:off x="8910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a:t>Kliknutím lze upravit styly předlohy textu.</a:t>
            </a:r>
          </a:p>
        </p:txBody>
      </p:sp>
      <p:sp>
        <p:nvSpPr>
          <p:cNvPr id="11" name="Zástupný symbol pro text 13"/>
          <p:cNvSpPr>
            <a:spLocks noGrp="1"/>
          </p:cNvSpPr>
          <p:nvPr>
            <p:ph type="body" sz="quarter" idx="19"/>
          </p:nvPr>
        </p:nvSpPr>
        <p:spPr>
          <a:xfrm>
            <a:off x="12366000" y="8676000"/>
            <a:ext cx="2880000" cy="1080000"/>
          </a:xfrm>
        </p:spPr>
        <p:txBody>
          <a:bodyPr anchor="b">
            <a:normAutofit/>
          </a:bodyPr>
          <a:lstStyle>
            <a:lvl1pPr marL="0" indent="0">
              <a:spcBef>
                <a:spcPts val="0"/>
              </a:spcBef>
              <a:buFontTx/>
              <a:buNone/>
              <a:defRPr sz="3200" b="1" cap="all" baseline="0">
                <a:solidFill>
                  <a:schemeClr val="accent2"/>
                </a:solidFill>
                <a:latin typeface="+mj-lt"/>
              </a:defRPr>
            </a:lvl1pPr>
          </a:lstStyle>
          <a:p>
            <a:pPr lvl="0"/>
            <a:r>
              <a:rPr lang="cs-CZ"/>
              <a:t>Kliknutím lze upravit styly předlohy textu.</a:t>
            </a:r>
          </a:p>
        </p:txBody>
      </p:sp>
      <p:sp>
        <p:nvSpPr>
          <p:cNvPr id="12" name="Zástupný symbol pro text 13"/>
          <p:cNvSpPr>
            <a:spLocks noGrp="1"/>
          </p:cNvSpPr>
          <p:nvPr>
            <p:ph type="body" sz="quarter" idx="20"/>
          </p:nvPr>
        </p:nvSpPr>
        <p:spPr>
          <a:xfrm>
            <a:off x="12366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a:t>Kliknutím lze upravit styly předlohy textu.</a:t>
            </a:r>
          </a:p>
        </p:txBody>
      </p:sp>
      <p:sp>
        <p:nvSpPr>
          <p:cNvPr id="13" name="Zástupný symbol pro text 13"/>
          <p:cNvSpPr>
            <a:spLocks noGrp="1"/>
          </p:cNvSpPr>
          <p:nvPr>
            <p:ph type="body" sz="quarter" idx="21"/>
          </p:nvPr>
        </p:nvSpPr>
        <p:spPr>
          <a:xfrm>
            <a:off x="15822000" y="8676000"/>
            <a:ext cx="2880000" cy="1080000"/>
          </a:xfrm>
        </p:spPr>
        <p:txBody>
          <a:bodyPr anchor="b">
            <a:normAutofit/>
          </a:bodyPr>
          <a:lstStyle>
            <a:lvl1pPr marL="0" indent="0">
              <a:spcBef>
                <a:spcPts val="0"/>
              </a:spcBef>
              <a:buFontTx/>
              <a:buNone/>
              <a:defRPr sz="3200" b="1" cap="all" baseline="0">
                <a:solidFill>
                  <a:schemeClr val="accent2"/>
                </a:solidFill>
                <a:latin typeface="+mj-lt"/>
              </a:defRPr>
            </a:lvl1pPr>
          </a:lstStyle>
          <a:p>
            <a:pPr lvl="0"/>
            <a:r>
              <a:rPr lang="cs-CZ"/>
              <a:t>Kliknutím lze upravit styly předlohy textu.</a:t>
            </a:r>
          </a:p>
        </p:txBody>
      </p:sp>
      <p:sp>
        <p:nvSpPr>
          <p:cNvPr id="15" name="Zástupný symbol pro text 13"/>
          <p:cNvSpPr>
            <a:spLocks noGrp="1"/>
          </p:cNvSpPr>
          <p:nvPr>
            <p:ph type="body" sz="quarter" idx="22"/>
          </p:nvPr>
        </p:nvSpPr>
        <p:spPr>
          <a:xfrm>
            <a:off x="15822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a:t>Kliknutím lze upravit styly předlohy textu.</a:t>
            </a:r>
          </a:p>
        </p:txBody>
      </p:sp>
      <p:sp>
        <p:nvSpPr>
          <p:cNvPr id="16" name="Zástupný symbol pro text 13"/>
          <p:cNvSpPr>
            <a:spLocks noGrp="1"/>
          </p:cNvSpPr>
          <p:nvPr>
            <p:ph type="body" sz="quarter" idx="23"/>
          </p:nvPr>
        </p:nvSpPr>
        <p:spPr>
          <a:xfrm>
            <a:off x="19278000" y="8676000"/>
            <a:ext cx="2880000" cy="1080000"/>
          </a:xfrm>
        </p:spPr>
        <p:txBody>
          <a:bodyPr anchor="b">
            <a:normAutofit/>
          </a:bodyPr>
          <a:lstStyle>
            <a:lvl1pPr marL="0" indent="0">
              <a:spcBef>
                <a:spcPts val="0"/>
              </a:spcBef>
              <a:buFontTx/>
              <a:buNone/>
              <a:defRPr sz="3200" b="1" cap="all" baseline="0">
                <a:solidFill>
                  <a:schemeClr val="accent2"/>
                </a:solidFill>
                <a:latin typeface="+mj-lt"/>
              </a:defRPr>
            </a:lvl1pPr>
          </a:lstStyle>
          <a:p>
            <a:pPr lvl="0"/>
            <a:r>
              <a:rPr lang="cs-CZ"/>
              <a:t>Kliknutím lze upravit styly předlohy textu.</a:t>
            </a:r>
          </a:p>
        </p:txBody>
      </p:sp>
      <p:sp>
        <p:nvSpPr>
          <p:cNvPr id="17" name="Zástupný symbol pro text 13"/>
          <p:cNvSpPr>
            <a:spLocks noGrp="1"/>
          </p:cNvSpPr>
          <p:nvPr>
            <p:ph type="body" sz="quarter" idx="24"/>
          </p:nvPr>
        </p:nvSpPr>
        <p:spPr>
          <a:xfrm>
            <a:off x="19278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a:t>Kliknutím lze upravit styly předlohy textu.</a:t>
            </a:r>
          </a:p>
        </p:txBody>
      </p:sp>
      <p:sp>
        <p:nvSpPr>
          <p:cNvPr id="18" name="Zástupný symbol pro text 13"/>
          <p:cNvSpPr>
            <a:spLocks noGrp="1"/>
          </p:cNvSpPr>
          <p:nvPr>
            <p:ph type="body" sz="quarter" idx="25"/>
          </p:nvPr>
        </p:nvSpPr>
        <p:spPr>
          <a:xfrm>
            <a:off x="7239600" y="12111000"/>
            <a:ext cx="15897600" cy="432000"/>
          </a:xfrm>
        </p:spPr>
        <p:txBody>
          <a:bodyPr anchor="b">
            <a:normAutofit/>
          </a:bodyPr>
          <a:lstStyle>
            <a:lvl1pPr marL="0" indent="0">
              <a:buFontTx/>
              <a:buNone/>
              <a:defRPr sz="2800" b="0" i="1" cap="none" baseline="0">
                <a:solidFill>
                  <a:schemeClr val="bg2"/>
                </a:solidFill>
                <a:latin typeface="+mn-lt"/>
              </a:defRPr>
            </a:lvl1pPr>
          </a:lstStyle>
          <a:p>
            <a:pPr lvl="0"/>
            <a:r>
              <a:rPr lang="cs-CZ"/>
              <a:t>Kliknutím lze upravit styly předlohy textu.</a:t>
            </a:r>
          </a:p>
        </p:txBody>
      </p:sp>
      <p:sp>
        <p:nvSpPr>
          <p:cNvPr id="4" name="Zástupný symbol pro datum 7">
            <a:extLst>
              <a:ext uri="{FF2B5EF4-FFF2-40B4-BE49-F238E27FC236}">
                <a16:creationId xmlns:a16="http://schemas.microsoft.com/office/drawing/2014/main" id="{C50FD180-8B81-3884-4698-FBED5AD85BD7}"/>
              </a:ext>
            </a:extLst>
          </p:cNvPr>
          <p:cNvSpPr>
            <a:spLocks noGrp="1"/>
          </p:cNvSpPr>
          <p:nvPr>
            <p:ph type="dt" sz="half" idx="26"/>
          </p:nvPr>
        </p:nvSpPr>
        <p:spPr/>
        <p:txBody>
          <a:bodyPr/>
          <a:lstStyle>
            <a:lvl1pPr>
              <a:defRPr/>
            </a:lvl1pPr>
          </a:lstStyle>
          <a:p>
            <a:pPr>
              <a:defRPr/>
            </a:pPr>
            <a:fld id="{1EC5FE89-18A5-4B43-95BB-7C68BDD17812}" type="datetimeFigureOut">
              <a:rPr lang="cs-CZ"/>
              <a:pPr>
                <a:defRPr/>
              </a:pPr>
              <a:t>16.05.2024</a:t>
            </a:fld>
            <a:endParaRPr lang="cs-CZ" dirty="0"/>
          </a:p>
        </p:txBody>
      </p:sp>
      <p:sp>
        <p:nvSpPr>
          <p:cNvPr id="5" name="Zástupný symbol pro zápatí 19">
            <a:extLst>
              <a:ext uri="{FF2B5EF4-FFF2-40B4-BE49-F238E27FC236}">
                <a16:creationId xmlns:a16="http://schemas.microsoft.com/office/drawing/2014/main" id="{2E1E9048-3232-8177-0349-E343F57DFC6D}"/>
              </a:ext>
            </a:extLst>
          </p:cNvPr>
          <p:cNvSpPr>
            <a:spLocks noGrp="1"/>
          </p:cNvSpPr>
          <p:nvPr>
            <p:ph type="ftr" sz="quarter" idx="27"/>
          </p:nvPr>
        </p:nvSpPr>
        <p:spPr/>
        <p:txBody>
          <a:bodyPr/>
          <a:lstStyle>
            <a:lvl1pPr>
              <a:defRPr/>
            </a:lvl1pPr>
          </a:lstStyle>
          <a:p>
            <a:pPr>
              <a:defRPr/>
            </a:pPr>
            <a:endParaRPr lang="cs-CZ"/>
          </a:p>
        </p:txBody>
      </p:sp>
      <p:sp>
        <p:nvSpPr>
          <p:cNvPr id="7" name="Zástupný symbol pro číslo snímku 20">
            <a:extLst>
              <a:ext uri="{FF2B5EF4-FFF2-40B4-BE49-F238E27FC236}">
                <a16:creationId xmlns:a16="http://schemas.microsoft.com/office/drawing/2014/main" id="{2C22F701-BC38-75A6-4508-0D0D4BA9C9D6}"/>
              </a:ext>
            </a:extLst>
          </p:cNvPr>
          <p:cNvSpPr>
            <a:spLocks noGrp="1"/>
          </p:cNvSpPr>
          <p:nvPr>
            <p:ph type="sldNum" sz="quarter" idx="28"/>
          </p:nvPr>
        </p:nvSpPr>
        <p:spPr/>
        <p:txBody>
          <a:bodyPr/>
          <a:lstStyle>
            <a:lvl1pPr>
              <a:defRPr smtClean="0"/>
            </a:lvl1pPr>
          </a:lstStyle>
          <a:p>
            <a:pPr>
              <a:defRPr/>
            </a:pPr>
            <a:fld id="{04F21A4E-C15A-4CC5-98FE-5FAA22027250}" type="slidenum">
              <a:rPr lang="cs-CZ" altLang="cs-CZ"/>
              <a:pPr>
                <a:defRPr/>
              </a:pPr>
              <a:t>‹#›</a:t>
            </a:fld>
            <a:endParaRPr lang="cs-CZ" altLang="cs-CZ"/>
          </a:p>
        </p:txBody>
      </p:sp>
    </p:spTree>
    <p:extLst>
      <p:ext uri="{BB962C8B-B14F-4D97-AF65-F5344CB8AC3E}">
        <p14:creationId xmlns:p14="http://schemas.microsoft.com/office/powerpoint/2010/main" val="1921660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Úzký text, tři obrázky s popisem">
    <p:spTree>
      <p:nvGrpSpPr>
        <p:cNvPr id="1" name=""/>
        <p:cNvGrpSpPr/>
        <p:nvPr/>
      </p:nvGrpSpPr>
      <p:grpSpPr>
        <a:xfrm>
          <a:off x="0" y="0"/>
          <a:ext cx="0" cy="0"/>
          <a:chOff x="0" y="0"/>
          <a:chExt cx="0" cy="0"/>
        </a:xfrm>
      </p:grpSpPr>
      <p:cxnSp>
        <p:nvCxnSpPr>
          <p:cNvPr id="3" name="Přímá spojnice 2">
            <a:extLst>
              <a:ext uri="{FF2B5EF4-FFF2-40B4-BE49-F238E27FC236}">
                <a16:creationId xmlns:a16="http://schemas.microsoft.com/office/drawing/2014/main" id="{B1DA846A-69D0-850E-907D-EAAEF9930546}"/>
              </a:ext>
            </a:extLst>
          </p:cNvPr>
          <p:cNvCxnSpPr>
            <a:cxnSpLocks/>
          </p:cNvCxnSpPr>
          <p:nvPr userDrawn="1"/>
        </p:nvCxnSpPr>
        <p:spPr>
          <a:xfrm>
            <a:off x="11785600" y="1979613"/>
            <a:ext cx="0" cy="1048702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Přímá spojnice 3">
            <a:extLst>
              <a:ext uri="{FF2B5EF4-FFF2-40B4-BE49-F238E27FC236}">
                <a16:creationId xmlns:a16="http://schemas.microsoft.com/office/drawing/2014/main" id="{8254BE8A-219F-426C-940C-129A477516D3}"/>
              </a:ext>
            </a:extLst>
          </p:cNvPr>
          <p:cNvCxnSpPr>
            <a:cxnSpLocks/>
          </p:cNvCxnSpPr>
          <p:nvPr userDrawn="1"/>
        </p:nvCxnSpPr>
        <p:spPr>
          <a:xfrm>
            <a:off x="17070388" y="1979613"/>
            <a:ext cx="0" cy="1048702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Lístek s linkou tmavě modrý">
            <a:extLst>
              <a:ext uri="{FF2B5EF4-FFF2-40B4-BE49-F238E27FC236}">
                <a16:creationId xmlns:a16="http://schemas.microsoft.com/office/drawing/2014/main" id="{9CAF01B3-B0F4-3BFE-D07F-0CE9D1474D35}"/>
              </a:ext>
            </a:extLst>
          </p:cNvPr>
          <p:cNvPicPr>
            <a:picLocks noChangeAspect="1"/>
          </p:cNvPicPr>
          <p:nvPr userDrawn="1"/>
        </p:nvPicPr>
        <p:blipFill>
          <a:blip r:embed="rId2">
            <a:extLst>
              <a:ext uri="{28A0092B-C50C-407E-A947-70E740481C1C}">
                <a14:useLocalDpi xmlns:a14="http://schemas.microsoft.com/office/drawing/2010/main" val="0"/>
              </a:ext>
            </a:extLst>
          </a:blip>
          <a:srcRect l="48351" t="3281" r="49490" b="20654"/>
          <a:stretch>
            <a:fillRect/>
          </a:stretch>
        </p:blipFill>
        <p:spPr bwMode="auto">
          <a:xfrm flipH="1">
            <a:off x="6289675" y="2033588"/>
            <a:ext cx="525463" cy="1043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49200" y="1980000"/>
            <a:ext cx="4968000" cy="1980000"/>
          </a:xfrm>
        </p:spPr>
        <p:txBody>
          <a:bodyPr/>
          <a:lstStyle>
            <a:lvl1pPr>
              <a:defRPr/>
            </a:lvl1pPr>
          </a:lstStyle>
          <a:p>
            <a:r>
              <a:rPr lang="cs-CZ"/>
              <a:t>Kliknutím lze upravit styl.</a:t>
            </a:r>
            <a:endParaRPr lang="en-US" dirty="0"/>
          </a:p>
        </p:txBody>
      </p:sp>
      <p:sp>
        <p:nvSpPr>
          <p:cNvPr id="8" name="Zástupný symbol pro obrázek 7"/>
          <p:cNvSpPr>
            <a:spLocks noGrp="1"/>
          </p:cNvSpPr>
          <p:nvPr>
            <p:ph type="pic" sz="quarter" idx="13"/>
          </p:nvPr>
        </p:nvSpPr>
        <p:spPr>
          <a:xfrm>
            <a:off x="7239600" y="2059200"/>
            <a:ext cx="3812400" cy="5436000"/>
          </a:xfrm>
        </p:spPr>
        <p:txBody>
          <a:bodyPr rtlCol="0">
            <a:normAutofit/>
          </a:bodyPr>
          <a:lstStyle/>
          <a:p>
            <a:pPr lvl="0"/>
            <a:r>
              <a:rPr lang="cs-CZ" noProof="0"/>
              <a:t>Kliknutím na ikonu přidáte obrázek.</a:t>
            </a:r>
            <a:endParaRPr lang="cs-CZ" noProof="0"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9" name="Zástupný symbol pro obrázek 7"/>
          <p:cNvSpPr>
            <a:spLocks noGrp="1"/>
          </p:cNvSpPr>
          <p:nvPr>
            <p:ph type="pic" sz="quarter" idx="15"/>
          </p:nvPr>
        </p:nvSpPr>
        <p:spPr>
          <a:xfrm>
            <a:off x="12529800" y="2059200"/>
            <a:ext cx="3812400" cy="5436000"/>
          </a:xfrm>
        </p:spPr>
        <p:txBody>
          <a:bodyPr rtlCol="0">
            <a:normAutofit/>
          </a:bodyPr>
          <a:lstStyle/>
          <a:p>
            <a:pPr lvl="0"/>
            <a:r>
              <a:rPr lang="cs-CZ" noProof="0"/>
              <a:t>Kliknutím na ikonu přidáte obrázek.</a:t>
            </a:r>
            <a:endParaRPr lang="cs-CZ" noProof="0" dirty="0"/>
          </a:p>
        </p:txBody>
      </p:sp>
      <p:sp>
        <p:nvSpPr>
          <p:cNvPr id="10" name="Zástupný symbol pro obrázek 7"/>
          <p:cNvSpPr>
            <a:spLocks noGrp="1"/>
          </p:cNvSpPr>
          <p:nvPr>
            <p:ph type="pic" sz="quarter" idx="16"/>
          </p:nvPr>
        </p:nvSpPr>
        <p:spPr>
          <a:xfrm>
            <a:off x="17820000" y="2059200"/>
            <a:ext cx="3812400" cy="5436000"/>
          </a:xfrm>
        </p:spPr>
        <p:txBody>
          <a:bodyPr rtlCol="0">
            <a:normAutofit/>
          </a:bodyPr>
          <a:lstStyle/>
          <a:p>
            <a:pPr lvl="0"/>
            <a:r>
              <a:rPr lang="cs-CZ" noProof="0"/>
              <a:t>Kliknutím na ikonu přidáte obrázek.</a:t>
            </a:r>
            <a:endParaRPr lang="cs-CZ" noProof="0" dirty="0"/>
          </a:p>
        </p:txBody>
      </p:sp>
      <p:sp>
        <p:nvSpPr>
          <p:cNvPr id="11" name="Zástupný symbol pro text 13"/>
          <p:cNvSpPr>
            <a:spLocks noGrp="1"/>
          </p:cNvSpPr>
          <p:nvPr>
            <p:ph type="body" sz="quarter" idx="17"/>
          </p:nvPr>
        </p:nvSpPr>
        <p:spPr>
          <a:xfrm>
            <a:off x="7239600" y="8042400"/>
            <a:ext cx="3812400" cy="540000"/>
          </a:xfrm>
        </p:spPr>
        <p:txBody>
          <a:bodyPr>
            <a:normAutofit/>
          </a:bodyPr>
          <a:lstStyle>
            <a:lvl1pPr marL="0" indent="0">
              <a:spcBef>
                <a:spcPts val="0"/>
              </a:spcBef>
              <a:buFontTx/>
              <a:buNone/>
              <a:defRPr sz="3200" b="1" cap="all" baseline="0">
                <a:solidFill>
                  <a:schemeClr val="accent2"/>
                </a:solidFill>
                <a:latin typeface="+mj-lt"/>
              </a:defRPr>
            </a:lvl1pPr>
          </a:lstStyle>
          <a:p>
            <a:pPr lvl="0"/>
            <a:r>
              <a:rPr lang="cs-CZ"/>
              <a:t>Kliknutím lze upravit styly předlohy textu.</a:t>
            </a:r>
          </a:p>
        </p:txBody>
      </p:sp>
      <p:sp>
        <p:nvSpPr>
          <p:cNvPr id="12" name="Zástupný symbol pro text 13"/>
          <p:cNvSpPr>
            <a:spLocks noGrp="1"/>
          </p:cNvSpPr>
          <p:nvPr>
            <p:ph type="body" sz="quarter" idx="18"/>
          </p:nvPr>
        </p:nvSpPr>
        <p:spPr>
          <a:xfrm>
            <a:off x="72396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a:t>Kliknutím lze upravit styly předlohy textu.</a:t>
            </a:r>
          </a:p>
        </p:txBody>
      </p:sp>
      <p:sp>
        <p:nvSpPr>
          <p:cNvPr id="13" name="Zástupný symbol pro text 13"/>
          <p:cNvSpPr>
            <a:spLocks noGrp="1"/>
          </p:cNvSpPr>
          <p:nvPr>
            <p:ph type="body" sz="quarter" idx="19"/>
          </p:nvPr>
        </p:nvSpPr>
        <p:spPr>
          <a:xfrm>
            <a:off x="12531600" y="8042400"/>
            <a:ext cx="3812400" cy="540000"/>
          </a:xfrm>
        </p:spPr>
        <p:txBody>
          <a:bodyPr>
            <a:normAutofit/>
          </a:bodyPr>
          <a:lstStyle>
            <a:lvl1pPr marL="0" indent="0">
              <a:spcBef>
                <a:spcPts val="0"/>
              </a:spcBef>
              <a:buFontTx/>
              <a:buNone/>
              <a:defRPr sz="3200" b="1" cap="all" baseline="0">
                <a:solidFill>
                  <a:schemeClr val="accent2"/>
                </a:solidFill>
                <a:latin typeface="+mj-lt"/>
              </a:defRPr>
            </a:lvl1pPr>
          </a:lstStyle>
          <a:p>
            <a:pPr lvl="0"/>
            <a:r>
              <a:rPr lang="cs-CZ"/>
              <a:t>Kliknutím lze upravit styly předlohy textu.</a:t>
            </a:r>
          </a:p>
        </p:txBody>
      </p:sp>
      <p:sp>
        <p:nvSpPr>
          <p:cNvPr id="15" name="Zástupný symbol pro text 13"/>
          <p:cNvSpPr>
            <a:spLocks noGrp="1"/>
          </p:cNvSpPr>
          <p:nvPr>
            <p:ph type="body" sz="quarter" idx="20"/>
          </p:nvPr>
        </p:nvSpPr>
        <p:spPr>
          <a:xfrm>
            <a:off x="125316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a:t>Kliknutím lze upravit styly předlohy textu.</a:t>
            </a:r>
          </a:p>
        </p:txBody>
      </p:sp>
      <p:sp>
        <p:nvSpPr>
          <p:cNvPr id="16" name="Zástupný symbol pro text 13"/>
          <p:cNvSpPr>
            <a:spLocks noGrp="1"/>
          </p:cNvSpPr>
          <p:nvPr>
            <p:ph type="body" sz="quarter" idx="21"/>
          </p:nvPr>
        </p:nvSpPr>
        <p:spPr>
          <a:xfrm>
            <a:off x="17820000" y="8042400"/>
            <a:ext cx="3812400" cy="540000"/>
          </a:xfrm>
        </p:spPr>
        <p:txBody>
          <a:bodyPr>
            <a:normAutofit/>
          </a:bodyPr>
          <a:lstStyle>
            <a:lvl1pPr marL="0" indent="0">
              <a:spcBef>
                <a:spcPts val="0"/>
              </a:spcBef>
              <a:buFontTx/>
              <a:buNone/>
              <a:defRPr sz="3200" b="1" cap="all" baseline="0">
                <a:solidFill>
                  <a:schemeClr val="accent2"/>
                </a:solidFill>
                <a:latin typeface="+mj-lt"/>
              </a:defRPr>
            </a:lvl1pPr>
          </a:lstStyle>
          <a:p>
            <a:pPr lvl="0"/>
            <a:r>
              <a:rPr lang="cs-CZ"/>
              <a:t>Kliknutím lze upravit styly předlohy textu.</a:t>
            </a:r>
          </a:p>
        </p:txBody>
      </p:sp>
      <p:sp>
        <p:nvSpPr>
          <p:cNvPr id="17" name="Zástupný symbol pro text 13"/>
          <p:cNvSpPr>
            <a:spLocks noGrp="1"/>
          </p:cNvSpPr>
          <p:nvPr>
            <p:ph type="body" sz="quarter" idx="22"/>
          </p:nvPr>
        </p:nvSpPr>
        <p:spPr>
          <a:xfrm>
            <a:off x="178200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a:t>Kliknutím lze upravit styly předlohy textu.</a:t>
            </a:r>
          </a:p>
        </p:txBody>
      </p:sp>
      <p:sp>
        <p:nvSpPr>
          <p:cNvPr id="18" name="Zástupný symbol pro text 13"/>
          <p:cNvSpPr>
            <a:spLocks noGrp="1"/>
          </p:cNvSpPr>
          <p:nvPr>
            <p:ph type="body" sz="quarter" idx="23"/>
          </p:nvPr>
        </p:nvSpPr>
        <p:spPr>
          <a:xfrm>
            <a:off x="7239600" y="10800000"/>
            <a:ext cx="3812400" cy="1296000"/>
          </a:xfrm>
        </p:spPr>
        <p:txBody>
          <a:bodyPr anchor="ctr">
            <a:normAutofit/>
          </a:bodyPr>
          <a:lstStyle>
            <a:lvl1pPr marL="0" indent="0">
              <a:spcBef>
                <a:spcPts val="0"/>
              </a:spcBef>
              <a:buFontTx/>
              <a:buNone/>
              <a:defRPr sz="12600" b="1" cap="all" baseline="0">
                <a:solidFill>
                  <a:schemeClr val="accent1"/>
                </a:solidFill>
                <a:latin typeface="+mj-lt"/>
              </a:defRPr>
            </a:lvl1pPr>
          </a:lstStyle>
          <a:p>
            <a:pPr lvl="0"/>
            <a:r>
              <a:rPr lang="cs-CZ"/>
              <a:t>Kliknutím lze upravit styly předlohy textu.</a:t>
            </a:r>
          </a:p>
        </p:txBody>
      </p:sp>
      <p:sp>
        <p:nvSpPr>
          <p:cNvPr id="19" name="Zástupný symbol pro text 13"/>
          <p:cNvSpPr>
            <a:spLocks noGrp="1"/>
          </p:cNvSpPr>
          <p:nvPr>
            <p:ph type="body" sz="quarter" idx="24"/>
          </p:nvPr>
        </p:nvSpPr>
        <p:spPr>
          <a:xfrm>
            <a:off x="7239600" y="12175650"/>
            <a:ext cx="3812400" cy="360000"/>
          </a:xfrm>
        </p:spPr>
        <p:txBody>
          <a:bodyPr anchor="b">
            <a:normAutofit/>
          </a:bodyPr>
          <a:lstStyle>
            <a:lvl1pPr marL="0" indent="0">
              <a:spcBef>
                <a:spcPts val="0"/>
              </a:spcBef>
              <a:buFontTx/>
              <a:buNone/>
              <a:defRPr sz="2400" b="0" i="1" cap="none" baseline="0">
                <a:solidFill>
                  <a:schemeClr val="tx1"/>
                </a:solidFill>
                <a:latin typeface="+mn-lt"/>
              </a:defRPr>
            </a:lvl1pPr>
          </a:lstStyle>
          <a:p>
            <a:pPr lvl="0"/>
            <a:r>
              <a:rPr lang="cs-CZ"/>
              <a:t>Kliknutím lze upravit styly předlohy textu.</a:t>
            </a:r>
          </a:p>
        </p:txBody>
      </p:sp>
      <p:sp>
        <p:nvSpPr>
          <p:cNvPr id="20" name="Zástupný symbol pro text 13"/>
          <p:cNvSpPr>
            <a:spLocks noGrp="1"/>
          </p:cNvSpPr>
          <p:nvPr>
            <p:ph type="body" sz="quarter" idx="25"/>
          </p:nvPr>
        </p:nvSpPr>
        <p:spPr>
          <a:xfrm>
            <a:off x="12531600" y="10800000"/>
            <a:ext cx="3816000" cy="1296000"/>
          </a:xfrm>
        </p:spPr>
        <p:txBody>
          <a:bodyPr anchor="ctr">
            <a:normAutofit/>
          </a:bodyPr>
          <a:lstStyle>
            <a:lvl1pPr marL="0" indent="0">
              <a:spcBef>
                <a:spcPts val="0"/>
              </a:spcBef>
              <a:buFontTx/>
              <a:buNone/>
              <a:defRPr sz="12600" b="1" cap="all" baseline="0">
                <a:solidFill>
                  <a:schemeClr val="accent1"/>
                </a:solidFill>
                <a:latin typeface="+mj-lt"/>
              </a:defRPr>
            </a:lvl1pPr>
          </a:lstStyle>
          <a:p>
            <a:pPr lvl="0"/>
            <a:r>
              <a:rPr lang="cs-CZ"/>
              <a:t>Kliknutím lze upravit styly předlohy textu.</a:t>
            </a:r>
          </a:p>
        </p:txBody>
      </p:sp>
      <p:sp>
        <p:nvSpPr>
          <p:cNvPr id="21" name="Zástupný symbol pro text 13"/>
          <p:cNvSpPr>
            <a:spLocks noGrp="1"/>
          </p:cNvSpPr>
          <p:nvPr>
            <p:ph type="body" sz="quarter" idx="26"/>
          </p:nvPr>
        </p:nvSpPr>
        <p:spPr>
          <a:xfrm>
            <a:off x="12531600" y="12174300"/>
            <a:ext cx="3812400" cy="360000"/>
          </a:xfrm>
        </p:spPr>
        <p:txBody>
          <a:bodyPr anchor="b">
            <a:normAutofit/>
          </a:bodyPr>
          <a:lstStyle>
            <a:lvl1pPr marL="0" indent="0">
              <a:spcBef>
                <a:spcPts val="0"/>
              </a:spcBef>
              <a:buFontTx/>
              <a:buNone/>
              <a:defRPr sz="2400" b="0" i="1" cap="none" baseline="0">
                <a:solidFill>
                  <a:schemeClr val="tx1"/>
                </a:solidFill>
                <a:latin typeface="+mn-lt"/>
              </a:defRPr>
            </a:lvl1pPr>
          </a:lstStyle>
          <a:p>
            <a:pPr lvl="0"/>
            <a:r>
              <a:rPr lang="cs-CZ"/>
              <a:t>Kliknutím lze upravit styly předlohy textu.</a:t>
            </a:r>
          </a:p>
        </p:txBody>
      </p:sp>
      <p:sp>
        <p:nvSpPr>
          <p:cNvPr id="22" name="Zástupný symbol pro text 13"/>
          <p:cNvSpPr>
            <a:spLocks noGrp="1"/>
          </p:cNvSpPr>
          <p:nvPr>
            <p:ph type="body" sz="quarter" idx="27"/>
          </p:nvPr>
        </p:nvSpPr>
        <p:spPr>
          <a:xfrm>
            <a:off x="17820000" y="10800000"/>
            <a:ext cx="3812400" cy="1296000"/>
          </a:xfrm>
        </p:spPr>
        <p:txBody>
          <a:bodyPr anchor="ctr">
            <a:normAutofit/>
          </a:bodyPr>
          <a:lstStyle>
            <a:lvl1pPr marL="0" indent="0">
              <a:spcBef>
                <a:spcPts val="0"/>
              </a:spcBef>
              <a:buFontTx/>
              <a:buNone/>
              <a:defRPr sz="12600" b="1" cap="all" baseline="0">
                <a:solidFill>
                  <a:schemeClr val="accent1"/>
                </a:solidFill>
                <a:latin typeface="+mj-lt"/>
              </a:defRPr>
            </a:lvl1pPr>
          </a:lstStyle>
          <a:p>
            <a:pPr lvl="0"/>
            <a:r>
              <a:rPr lang="cs-CZ"/>
              <a:t>Kliknutím lze upravit styly předlohy textu.</a:t>
            </a:r>
          </a:p>
        </p:txBody>
      </p:sp>
      <p:sp>
        <p:nvSpPr>
          <p:cNvPr id="23" name="Zástupný symbol pro text 13"/>
          <p:cNvSpPr>
            <a:spLocks noGrp="1"/>
          </p:cNvSpPr>
          <p:nvPr>
            <p:ph type="body" sz="quarter" idx="28"/>
          </p:nvPr>
        </p:nvSpPr>
        <p:spPr>
          <a:xfrm>
            <a:off x="17820000" y="12174300"/>
            <a:ext cx="3812400" cy="360000"/>
          </a:xfrm>
        </p:spPr>
        <p:txBody>
          <a:bodyPr anchor="b">
            <a:normAutofit/>
          </a:bodyPr>
          <a:lstStyle>
            <a:lvl1pPr marL="0" indent="0">
              <a:spcBef>
                <a:spcPts val="0"/>
              </a:spcBef>
              <a:buFontTx/>
              <a:buNone/>
              <a:defRPr sz="2400" b="0" i="1" cap="none" baseline="0">
                <a:solidFill>
                  <a:schemeClr val="tx1"/>
                </a:solidFill>
                <a:latin typeface="+mn-lt"/>
              </a:defRPr>
            </a:lvl1pPr>
          </a:lstStyle>
          <a:p>
            <a:pPr lvl="0"/>
            <a:r>
              <a:rPr lang="cs-CZ"/>
              <a:t>Kliknutím lze upravit styly předlohy textu.</a:t>
            </a:r>
          </a:p>
        </p:txBody>
      </p:sp>
      <p:sp>
        <p:nvSpPr>
          <p:cNvPr id="6" name="Zástupný symbol pro datum 2">
            <a:extLst>
              <a:ext uri="{FF2B5EF4-FFF2-40B4-BE49-F238E27FC236}">
                <a16:creationId xmlns:a16="http://schemas.microsoft.com/office/drawing/2014/main" id="{DA1A7D5E-04F0-ADB8-D68B-F77D50FE02DC}"/>
              </a:ext>
            </a:extLst>
          </p:cNvPr>
          <p:cNvSpPr>
            <a:spLocks noGrp="1"/>
          </p:cNvSpPr>
          <p:nvPr>
            <p:ph type="dt" sz="half" idx="29"/>
          </p:nvPr>
        </p:nvSpPr>
        <p:spPr/>
        <p:txBody>
          <a:bodyPr/>
          <a:lstStyle>
            <a:lvl1pPr>
              <a:defRPr/>
            </a:lvl1pPr>
          </a:lstStyle>
          <a:p>
            <a:pPr>
              <a:defRPr/>
            </a:pPr>
            <a:fld id="{441B7C5D-134B-4A27-BFEC-94E30203B5BF}" type="datetimeFigureOut">
              <a:rPr lang="cs-CZ"/>
              <a:pPr>
                <a:defRPr/>
              </a:pPr>
              <a:t>16.05.2024</a:t>
            </a:fld>
            <a:endParaRPr lang="cs-CZ" dirty="0"/>
          </a:p>
        </p:txBody>
      </p:sp>
      <p:sp>
        <p:nvSpPr>
          <p:cNvPr id="7" name="Zástupný symbol pro zápatí 4">
            <a:extLst>
              <a:ext uri="{FF2B5EF4-FFF2-40B4-BE49-F238E27FC236}">
                <a16:creationId xmlns:a16="http://schemas.microsoft.com/office/drawing/2014/main" id="{F12F63F9-FA3A-A4FA-147E-0B9C8239B638}"/>
              </a:ext>
            </a:extLst>
          </p:cNvPr>
          <p:cNvSpPr>
            <a:spLocks noGrp="1"/>
          </p:cNvSpPr>
          <p:nvPr>
            <p:ph type="ftr" sz="quarter" idx="30"/>
          </p:nvPr>
        </p:nvSpPr>
        <p:spPr/>
        <p:txBody>
          <a:bodyPr/>
          <a:lstStyle>
            <a:lvl1pPr>
              <a:defRPr/>
            </a:lvl1pPr>
          </a:lstStyle>
          <a:p>
            <a:pPr>
              <a:defRPr/>
            </a:pPr>
            <a:endParaRPr lang="cs-CZ"/>
          </a:p>
        </p:txBody>
      </p:sp>
      <p:sp>
        <p:nvSpPr>
          <p:cNvPr id="24" name="Zástupný symbol pro číslo snímku 5">
            <a:extLst>
              <a:ext uri="{FF2B5EF4-FFF2-40B4-BE49-F238E27FC236}">
                <a16:creationId xmlns:a16="http://schemas.microsoft.com/office/drawing/2014/main" id="{0AE22EFB-381E-BE06-7B17-F3ED79C2CEC9}"/>
              </a:ext>
            </a:extLst>
          </p:cNvPr>
          <p:cNvSpPr>
            <a:spLocks noGrp="1"/>
          </p:cNvSpPr>
          <p:nvPr>
            <p:ph type="sldNum" sz="quarter" idx="31"/>
          </p:nvPr>
        </p:nvSpPr>
        <p:spPr/>
        <p:txBody>
          <a:bodyPr/>
          <a:lstStyle>
            <a:lvl1pPr>
              <a:defRPr smtClean="0"/>
            </a:lvl1pPr>
          </a:lstStyle>
          <a:p>
            <a:pPr>
              <a:defRPr/>
            </a:pPr>
            <a:fld id="{796EAD13-C2A0-46AD-A6FA-B7BE562E68DA}" type="slidenum">
              <a:rPr lang="cs-CZ" altLang="cs-CZ"/>
              <a:pPr>
                <a:defRPr/>
              </a:pPr>
              <a:t>‹#›</a:t>
            </a:fld>
            <a:endParaRPr lang="cs-CZ" altLang="cs-CZ"/>
          </a:p>
        </p:txBody>
      </p:sp>
    </p:spTree>
    <p:extLst>
      <p:ext uri="{BB962C8B-B14F-4D97-AF65-F5344CB8AC3E}">
        <p14:creationId xmlns:p14="http://schemas.microsoft.com/office/powerpoint/2010/main" val="954695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Úzký text, široký graf či tabulka se zdrojem">
    <p:spTree>
      <p:nvGrpSpPr>
        <p:cNvPr id="1" name=""/>
        <p:cNvGrpSpPr/>
        <p:nvPr/>
      </p:nvGrpSpPr>
      <p:grpSpPr>
        <a:xfrm>
          <a:off x="0" y="0"/>
          <a:ext cx="0" cy="0"/>
          <a:chOff x="0" y="0"/>
          <a:chExt cx="0" cy="0"/>
        </a:xfrm>
      </p:grpSpPr>
      <p:pic>
        <p:nvPicPr>
          <p:cNvPr id="3" name="Lístek s linkou tmavě modrý">
            <a:extLst>
              <a:ext uri="{FF2B5EF4-FFF2-40B4-BE49-F238E27FC236}">
                <a16:creationId xmlns:a16="http://schemas.microsoft.com/office/drawing/2014/main" id="{3011BF84-B807-198B-DEF4-E8F47CC322A8}"/>
              </a:ext>
            </a:extLst>
          </p:cNvPr>
          <p:cNvPicPr>
            <a:picLocks noChangeAspect="1"/>
          </p:cNvPicPr>
          <p:nvPr userDrawn="1"/>
        </p:nvPicPr>
        <p:blipFill>
          <a:blip r:embed="rId2">
            <a:extLst>
              <a:ext uri="{28A0092B-C50C-407E-A947-70E740481C1C}">
                <a14:useLocalDpi xmlns:a14="http://schemas.microsoft.com/office/drawing/2010/main" val="0"/>
              </a:ext>
            </a:extLst>
          </a:blip>
          <a:srcRect l="48351" t="3281" r="49490" b="14879"/>
          <a:stretch>
            <a:fillRect/>
          </a:stretch>
        </p:blipFill>
        <p:spPr bwMode="auto">
          <a:xfrm flipH="1">
            <a:off x="6289675" y="2033588"/>
            <a:ext cx="525463" cy="1122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ástupný symbol pro obsah 4"/>
          <p:cNvSpPr>
            <a:spLocks noGrp="1"/>
          </p:cNvSpPr>
          <p:nvPr>
            <p:ph sz="quarter" idx="15"/>
          </p:nvPr>
        </p:nvSpPr>
        <p:spPr>
          <a:xfrm>
            <a:off x="7239600" y="1979612"/>
            <a:ext cx="15897600" cy="10479088"/>
          </a:xfrm>
        </p:spPr>
        <p:txBody>
          <a:bodyPr/>
          <a:lstStyle>
            <a:lvl1pPr>
              <a:defRPr/>
            </a:lvl1pPr>
          </a:lstStyle>
          <a:p>
            <a:pPr lvl="0"/>
            <a:r>
              <a:rPr lang="cs-CZ"/>
              <a:t>Kliknutím lze upravit styly předlohy textu.</a:t>
            </a:r>
          </a:p>
        </p:txBody>
      </p:sp>
      <p:sp>
        <p:nvSpPr>
          <p:cNvPr id="2" name="Title 1"/>
          <p:cNvSpPr>
            <a:spLocks noGrp="1"/>
          </p:cNvSpPr>
          <p:nvPr>
            <p:ph type="title"/>
          </p:nvPr>
        </p:nvSpPr>
        <p:spPr>
          <a:xfrm>
            <a:off x="1249200" y="1980000"/>
            <a:ext cx="4968000" cy="1980000"/>
          </a:xfrm>
        </p:spPr>
        <p:txBody>
          <a:bodyPr/>
          <a:lstStyle>
            <a:lvl1pPr>
              <a:defRPr/>
            </a:lvl1pPr>
          </a:lstStyle>
          <a:p>
            <a:r>
              <a:rPr lang="cs-CZ"/>
              <a:t>Kliknutím lze upravit styl.</a:t>
            </a:r>
            <a:endParaRPr lang="en-US"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9" name="Zástupný symbol pro text 13"/>
          <p:cNvSpPr>
            <a:spLocks noGrp="1"/>
          </p:cNvSpPr>
          <p:nvPr>
            <p:ph type="body" sz="quarter" idx="25"/>
          </p:nvPr>
        </p:nvSpPr>
        <p:spPr>
          <a:xfrm>
            <a:off x="7239600" y="12903000"/>
            <a:ext cx="12960000" cy="432000"/>
          </a:xfrm>
        </p:spPr>
        <p:txBody>
          <a:bodyPr anchor="b">
            <a:normAutofit/>
          </a:bodyPr>
          <a:lstStyle>
            <a:lvl1pPr marL="0" indent="0">
              <a:buFontTx/>
              <a:buNone/>
              <a:defRPr sz="2800" b="0" i="1" cap="none" baseline="0">
                <a:solidFill>
                  <a:schemeClr val="bg2"/>
                </a:solidFill>
                <a:latin typeface="+mn-lt"/>
              </a:defRPr>
            </a:lvl1pPr>
          </a:lstStyle>
          <a:p>
            <a:pPr lvl="0"/>
            <a:r>
              <a:rPr lang="cs-CZ"/>
              <a:t>Kliknutím lze upravit styly předlohy textu.</a:t>
            </a:r>
          </a:p>
        </p:txBody>
      </p:sp>
      <p:sp>
        <p:nvSpPr>
          <p:cNvPr id="6" name="Zástupný symbol pro text 5"/>
          <p:cNvSpPr>
            <a:spLocks noGrp="1"/>
          </p:cNvSpPr>
          <p:nvPr>
            <p:ph type="body" sz="quarter" idx="26"/>
          </p:nvPr>
        </p:nvSpPr>
        <p:spPr>
          <a:xfrm>
            <a:off x="20498400" y="1979810"/>
            <a:ext cx="432000" cy="432000"/>
          </a:xfrm>
          <a:solidFill>
            <a:schemeClr val="accent4"/>
          </a:solidFill>
        </p:spPr>
        <p:txBody>
          <a:bodyPr anchor="ctr" anchorCtr="1"/>
          <a:lstStyle>
            <a:lvl1pPr marL="0" indent="0">
              <a:spcBef>
                <a:spcPts val="0"/>
              </a:spcBef>
              <a:buFontTx/>
              <a:buNone/>
              <a:defRPr/>
            </a:lvl1pPr>
          </a:lstStyle>
          <a:p>
            <a:pPr lvl="0"/>
            <a:r>
              <a:rPr lang="cs-CZ"/>
              <a:t>Kliknutím lze upravit styly předlohy textu.</a:t>
            </a:r>
          </a:p>
        </p:txBody>
      </p:sp>
      <p:sp>
        <p:nvSpPr>
          <p:cNvPr id="10" name="Zástupný symbol pro text 5"/>
          <p:cNvSpPr>
            <a:spLocks noGrp="1"/>
          </p:cNvSpPr>
          <p:nvPr>
            <p:ph type="body" sz="quarter" idx="27"/>
          </p:nvPr>
        </p:nvSpPr>
        <p:spPr>
          <a:xfrm>
            <a:off x="20498400" y="3148010"/>
            <a:ext cx="432000" cy="432000"/>
          </a:xfrm>
          <a:solidFill>
            <a:schemeClr val="accent3"/>
          </a:solidFill>
        </p:spPr>
        <p:txBody>
          <a:bodyPr anchor="ctr" anchorCtr="1"/>
          <a:lstStyle>
            <a:lvl1pPr marL="0" indent="0">
              <a:spcBef>
                <a:spcPts val="0"/>
              </a:spcBef>
              <a:buFontTx/>
              <a:buNone/>
              <a:defRPr/>
            </a:lvl1pPr>
          </a:lstStyle>
          <a:p>
            <a:pPr lvl="0"/>
            <a:r>
              <a:rPr lang="cs-CZ"/>
              <a:t>Kliknutím lze upravit styly předlohy textu.</a:t>
            </a:r>
          </a:p>
        </p:txBody>
      </p:sp>
      <p:sp>
        <p:nvSpPr>
          <p:cNvPr id="11" name="Zástupný symbol pro text 5"/>
          <p:cNvSpPr>
            <a:spLocks noGrp="1"/>
          </p:cNvSpPr>
          <p:nvPr>
            <p:ph type="body" sz="quarter" idx="28"/>
          </p:nvPr>
        </p:nvSpPr>
        <p:spPr>
          <a:xfrm>
            <a:off x="20498400" y="2563910"/>
            <a:ext cx="432000" cy="432000"/>
          </a:xfrm>
          <a:solidFill>
            <a:schemeClr val="accent1"/>
          </a:solidFill>
        </p:spPr>
        <p:txBody>
          <a:bodyPr anchor="ctr" anchorCtr="1"/>
          <a:lstStyle>
            <a:lvl1pPr marL="0" indent="0">
              <a:spcBef>
                <a:spcPts val="0"/>
              </a:spcBef>
              <a:buFontTx/>
              <a:buNone/>
              <a:defRPr/>
            </a:lvl1pPr>
          </a:lstStyle>
          <a:p>
            <a:pPr lvl="0"/>
            <a:r>
              <a:rPr lang="cs-CZ"/>
              <a:t>Kliknutím lze upravit styly předlohy textu.</a:t>
            </a:r>
          </a:p>
        </p:txBody>
      </p:sp>
      <p:sp>
        <p:nvSpPr>
          <p:cNvPr id="12" name="Zástupný symbol pro text 13"/>
          <p:cNvSpPr>
            <a:spLocks noGrp="1"/>
          </p:cNvSpPr>
          <p:nvPr>
            <p:ph type="body" sz="quarter" idx="18"/>
          </p:nvPr>
        </p:nvSpPr>
        <p:spPr>
          <a:xfrm>
            <a:off x="21074400" y="2012154"/>
            <a:ext cx="2062800" cy="432000"/>
          </a:xfrm>
        </p:spPr>
        <p:txBody>
          <a:bodyPr anchor="ctr">
            <a:normAutofit/>
          </a:bodyPr>
          <a:lstStyle>
            <a:lvl1pPr marL="0" indent="0">
              <a:spcBef>
                <a:spcPts val="0"/>
              </a:spcBef>
              <a:buFontTx/>
              <a:buNone/>
              <a:defRPr sz="2200" b="0" cap="none" baseline="0">
                <a:solidFill>
                  <a:schemeClr val="tx1"/>
                </a:solidFill>
                <a:latin typeface="+mn-lt"/>
              </a:defRPr>
            </a:lvl1pPr>
          </a:lstStyle>
          <a:p>
            <a:pPr lvl="0"/>
            <a:r>
              <a:rPr lang="cs-CZ"/>
              <a:t>Kliknutím lze upravit styly předlohy textu.</a:t>
            </a:r>
          </a:p>
        </p:txBody>
      </p:sp>
      <p:sp>
        <p:nvSpPr>
          <p:cNvPr id="13" name="Zástupný symbol pro text 13"/>
          <p:cNvSpPr>
            <a:spLocks noGrp="1"/>
          </p:cNvSpPr>
          <p:nvPr>
            <p:ph type="body" sz="quarter" idx="29"/>
          </p:nvPr>
        </p:nvSpPr>
        <p:spPr>
          <a:xfrm>
            <a:off x="21074400" y="2563200"/>
            <a:ext cx="2062800" cy="432000"/>
          </a:xfrm>
        </p:spPr>
        <p:txBody>
          <a:bodyPr anchor="ctr">
            <a:normAutofit/>
          </a:bodyPr>
          <a:lstStyle>
            <a:lvl1pPr marL="0" indent="0">
              <a:spcBef>
                <a:spcPts val="0"/>
              </a:spcBef>
              <a:buFontTx/>
              <a:buNone/>
              <a:defRPr sz="2200" b="0" cap="none" baseline="0">
                <a:solidFill>
                  <a:schemeClr val="tx1"/>
                </a:solidFill>
                <a:latin typeface="+mn-lt"/>
              </a:defRPr>
            </a:lvl1pPr>
          </a:lstStyle>
          <a:p>
            <a:pPr lvl="0"/>
            <a:r>
              <a:rPr lang="cs-CZ"/>
              <a:t>Kliknutím lze upravit styly předlohy textu.</a:t>
            </a:r>
          </a:p>
        </p:txBody>
      </p:sp>
      <p:sp>
        <p:nvSpPr>
          <p:cNvPr id="15" name="Zástupný symbol pro text 13"/>
          <p:cNvSpPr>
            <a:spLocks noGrp="1"/>
          </p:cNvSpPr>
          <p:nvPr>
            <p:ph type="body" sz="quarter" idx="30"/>
          </p:nvPr>
        </p:nvSpPr>
        <p:spPr>
          <a:xfrm>
            <a:off x="21074400" y="3146400"/>
            <a:ext cx="2062800" cy="432000"/>
          </a:xfrm>
        </p:spPr>
        <p:txBody>
          <a:bodyPr anchor="ctr">
            <a:normAutofit/>
          </a:bodyPr>
          <a:lstStyle>
            <a:lvl1pPr marL="0" indent="0">
              <a:spcBef>
                <a:spcPts val="0"/>
              </a:spcBef>
              <a:buFontTx/>
              <a:buNone/>
              <a:defRPr sz="2200" b="0" cap="none" baseline="0">
                <a:solidFill>
                  <a:schemeClr val="tx1"/>
                </a:solidFill>
                <a:latin typeface="+mn-lt"/>
              </a:defRPr>
            </a:lvl1pPr>
          </a:lstStyle>
          <a:p>
            <a:pPr lvl="0"/>
            <a:r>
              <a:rPr lang="cs-CZ"/>
              <a:t>Kliknutím lze upravit styly předlohy textu.</a:t>
            </a:r>
          </a:p>
        </p:txBody>
      </p:sp>
      <p:sp>
        <p:nvSpPr>
          <p:cNvPr id="16" name="Zástupný symbol pro text 13"/>
          <p:cNvSpPr>
            <a:spLocks noGrp="1"/>
          </p:cNvSpPr>
          <p:nvPr>
            <p:ph type="body" sz="quarter" idx="31"/>
          </p:nvPr>
        </p:nvSpPr>
        <p:spPr>
          <a:xfrm>
            <a:off x="15678150" y="2012154"/>
            <a:ext cx="4140000" cy="1566246"/>
          </a:xfrm>
        </p:spPr>
        <p:txBody>
          <a:bodyPr anchor="ctr">
            <a:normAutofit/>
          </a:bodyPr>
          <a:lstStyle>
            <a:lvl1pPr marL="0" indent="0" algn="r">
              <a:spcBef>
                <a:spcPts val="0"/>
              </a:spcBef>
              <a:buFontTx/>
              <a:buNone/>
              <a:defRPr sz="3200" b="0" cap="all" baseline="0">
                <a:solidFill>
                  <a:schemeClr val="accent2"/>
                </a:solidFill>
                <a:latin typeface="+mn-lt"/>
              </a:defRPr>
            </a:lvl1pPr>
          </a:lstStyle>
          <a:p>
            <a:pPr lvl="0"/>
            <a:r>
              <a:rPr lang="cs-CZ"/>
              <a:t>Kliknutím lze upravit styly předlohy textu.</a:t>
            </a:r>
          </a:p>
        </p:txBody>
      </p:sp>
      <p:sp>
        <p:nvSpPr>
          <p:cNvPr id="4" name="Zástupný symbol pro číslo snímku 19">
            <a:extLst>
              <a:ext uri="{FF2B5EF4-FFF2-40B4-BE49-F238E27FC236}">
                <a16:creationId xmlns:a16="http://schemas.microsoft.com/office/drawing/2014/main" id="{EEA9BB90-2116-3749-457C-24076C25D565}"/>
              </a:ext>
            </a:extLst>
          </p:cNvPr>
          <p:cNvSpPr>
            <a:spLocks noGrp="1"/>
          </p:cNvSpPr>
          <p:nvPr>
            <p:ph type="sldNum" sz="quarter" idx="32"/>
          </p:nvPr>
        </p:nvSpPr>
        <p:spPr/>
        <p:txBody>
          <a:bodyPr/>
          <a:lstStyle>
            <a:lvl1pPr>
              <a:defRPr smtClean="0"/>
            </a:lvl1pPr>
          </a:lstStyle>
          <a:p>
            <a:pPr>
              <a:defRPr/>
            </a:pPr>
            <a:fld id="{17079594-34F2-488E-97DE-6DEFDF0DCAF2}" type="slidenum">
              <a:rPr lang="cs-CZ" altLang="cs-CZ"/>
              <a:pPr>
                <a:defRPr/>
              </a:pPr>
              <a:t>‹#›</a:t>
            </a:fld>
            <a:endParaRPr lang="cs-CZ" altLang="cs-CZ"/>
          </a:p>
        </p:txBody>
      </p:sp>
    </p:spTree>
    <p:extLst>
      <p:ext uri="{BB962C8B-B14F-4D97-AF65-F5344CB8AC3E}">
        <p14:creationId xmlns:p14="http://schemas.microsoft.com/office/powerpoint/2010/main" val="246203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Úzký obrázek, data, číslovaný text">
    <p:spTree>
      <p:nvGrpSpPr>
        <p:cNvPr id="1" name=""/>
        <p:cNvGrpSpPr/>
        <p:nvPr/>
      </p:nvGrpSpPr>
      <p:grpSpPr>
        <a:xfrm>
          <a:off x="0" y="0"/>
          <a:ext cx="0" cy="0"/>
          <a:chOff x="0" y="0"/>
          <a:chExt cx="0" cy="0"/>
        </a:xfrm>
      </p:grpSpPr>
      <p:cxnSp>
        <p:nvCxnSpPr>
          <p:cNvPr id="3" name="Přímá spojnice 2">
            <a:extLst>
              <a:ext uri="{FF2B5EF4-FFF2-40B4-BE49-F238E27FC236}">
                <a16:creationId xmlns:a16="http://schemas.microsoft.com/office/drawing/2014/main" id="{CA6A4586-65C2-154D-00C9-5870EF44DC62}"/>
              </a:ext>
            </a:extLst>
          </p:cNvPr>
          <p:cNvCxnSpPr>
            <a:cxnSpLocks/>
          </p:cNvCxnSpPr>
          <p:nvPr userDrawn="1"/>
        </p:nvCxnSpPr>
        <p:spPr>
          <a:xfrm>
            <a:off x="11850688" y="1979613"/>
            <a:ext cx="0" cy="1127918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Lístek s linkou tmavě modrý">
            <a:extLst>
              <a:ext uri="{FF2B5EF4-FFF2-40B4-BE49-F238E27FC236}">
                <a16:creationId xmlns:a16="http://schemas.microsoft.com/office/drawing/2014/main" id="{8AFD5408-DA53-12ED-E1F6-C5B201E03583}"/>
              </a:ext>
            </a:extLst>
          </p:cNvPr>
          <p:cNvPicPr>
            <a:picLocks noChangeAspect="1"/>
          </p:cNvPicPr>
          <p:nvPr userDrawn="1"/>
        </p:nvPicPr>
        <p:blipFill>
          <a:blip r:embed="rId2">
            <a:extLst>
              <a:ext uri="{28A0092B-C50C-407E-A947-70E740481C1C}">
                <a14:useLocalDpi xmlns:a14="http://schemas.microsoft.com/office/drawing/2010/main" val="0"/>
              </a:ext>
            </a:extLst>
          </a:blip>
          <a:srcRect l="48351" t="3281" r="49490" b="3264"/>
          <a:stretch>
            <a:fillRect/>
          </a:stretch>
        </p:blipFill>
        <p:spPr bwMode="auto">
          <a:xfrm>
            <a:off x="6704013" y="449263"/>
            <a:ext cx="527050" cy="128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693600" y="1980000"/>
            <a:ext cx="10443600" cy="1260000"/>
          </a:xfrm>
        </p:spPr>
        <p:txBody>
          <a:bodyPr anchor="b"/>
          <a:lstStyle>
            <a:lvl1pPr>
              <a:defRPr/>
            </a:lvl1pPr>
          </a:lstStyle>
          <a:p>
            <a:r>
              <a:rPr lang="cs-CZ"/>
              <a:t>Kliknutím lze upravit styl.</a:t>
            </a:r>
            <a:endParaRPr lang="en-US" dirty="0"/>
          </a:p>
        </p:txBody>
      </p:sp>
      <p:sp>
        <p:nvSpPr>
          <p:cNvPr id="8" name="Zástupný symbol pro obrázek 7"/>
          <p:cNvSpPr>
            <a:spLocks noGrp="1"/>
          </p:cNvSpPr>
          <p:nvPr>
            <p:ph type="pic" sz="quarter" idx="13"/>
          </p:nvPr>
        </p:nvSpPr>
        <p:spPr>
          <a:xfrm>
            <a:off x="457200" y="457200"/>
            <a:ext cx="5835600" cy="12801600"/>
          </a:xfrm>
        </p:spPr>
        <p:txBody>
          <a:bodyPr rtlCol="0">
            <a:normAutofit/>
          </a:bodyPr>
          <a:lstStyle/>
          <a:p>
            <a:pPr lvl="0"/>
            <a:r>
              <a:rPr lang="cs-CZ" noProof="0"/>
              <a:t>Kliknutím na ikonu přidáte obrázek.</a:t>
            </a:r>
            <a:endParaRPr lang="cs-CZ" noProof="0" dirty="0"/>
          </a:p>
        </p:txBody>
      </p:sp>
      <p:sp>
        <p:nvSpPr>
          <p:cNvPr id="12" name="Zástupný symbol pro text 13"/>
          <p:cNvSpPr>
            <a:spLocks noGrp="1"/>
          </p:cNvSpPr>
          <p:nvPr>
            <p:ph type="body" sz="quarter" idx="19"/>
          </p:nvPr>
        </p:nvSpPr>
        <p:spPr>
          <a:xfrm>
            <a:off x="12693600" y="3420000"/>
            <a:ext cx="10443600" cy="2412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17" name="Zástupný symbol pro text 13"/>
          <p:cNvSpPr>
            <a:spLocks noGrp="1"/>
          </p:cNvSpPr>
          <p:nvPr>
            <p:ph type="body" sz="quarter" idx="17"/>
          </p:nvPr>
        </p:nvSpPr>
        <p:spPr>
          <a:xfrm>
            <a:off x="7272000" y="1980000"/>
            <a:ext cx="4068000" cy="1260000"/>
          </a:xfrm>
        </p:spPr>
        <p:txBody>
          <a:bodyPr anchor="b">
            <a:normAutofit/>
          </a:bodyPr>
          <a:lstStyle>
            <a:lvl1pPr marL="0" indent="0">
              <a:spcBef>
                <a:spcPts val="0"/>
              </a:spcBef>
              <a:buFontTx/>
              <a:buNone/>
              <a:defRPr sz="4800" b="1" cap="all" baseline="0">
                <a:solidFill>
                  <a:schemeClr val="accent1"/>
                </a:solidFill>
                <a:latin typeface="+mj-lt"/>
              </a:defRPr>
            </a:lvl1pPr>
          </a:lstStyle>
          <a:p>
            <a:pPr lvl="0"/>
            <a:r>
              <a:rPr lang="cs-CZ"/>
              <a:t>Kliknutím lze upravit styly předlohy textu.</a:t>
            </a:r>
          </a:p>
        </p:txBody>
      </p:sp>
      <p:sp>
        <p:nvSpPr>
          <p:cNvPr id="10" name="Zástupný symbol pro text 13"/>
          <p:cNvSpPr>
            <a:spLocks noGrp="1"/>
          </p:cNvSpPr>
          <p:nvPr>
            <p:ph type="body" sz="quarter" idx="23"/>
          </p:nvPr>
        </p:nvSpPr>
        <p:spPr>
          <a:xfrm>
            <a:off x="7239600" y="4248000"/>
            <a:ext cx="4068000" cy="1296000"/>
          </a:xfrm>
        </p:spPr>
        <p:txBody>
          <a:bodyPr anchor="ctr">
            <a:normAutofit/>
          </a:bodyPr>
          <a:lstStyle>
            <a:lvl1pPr marL="0" indent="0" algn="ctr">
              <a:spcBef>
                <a:spcPts val="0"/>
              </a:spcBef>
              <a:buFontTx/>
              <a:buNone/>
              <a:defRPr sz="9200" b="1" cap="none" baseline="0">
                <a:solidFill>
                  <a:schemeClr val="accent1"/>
                </a:solidFill>
                <a:latin typeface="+mj-lt"/>
              </a:defRPr>
            </a:lvl1pPr>
          </a:lstStyle>
          <a:p>
            <a:pPr lvl="0"/>
            <a:r>
              <a:rPr lang="cs-CZ"/>
              <a:t>Kliknutím lze upravit styly předlohy textu.</a:t>
            </a:r>
          </a:p>
        </p:txBody>
      </p:sp>
      <p:sp>
        <p:nvSpPr>
          <p:cNvPr id="13" name="Zástupný symbol pro text 13"/>
          <p:cNvSpPr>
            <a:spLocks noGrp="1"/>
          </p:cNvSpPr>
          <p:nvPr>
            <p:ph type="body" sz="quarter" idx="24"/>
          </p:nvPr>
        </p:nvSpPr>
        <p:spPr>
          <a:xfrm>
            <a:off x="7239600" y="5652000"/>
            <a:ext cx="4068000" cy="972000"/>
          </a:xfrm>
        </p:spPr>
        <p:txBody>
          <a:bodyPr>
            <a:normAutofit/>
          </a:bodyPr>
          <a:lstStyle>
            <a:lvl1pPr marL="0" indent="0" algn="ctr">
              <a:spcBef>
                <a:spcPts val="0"/>
              </a:spcBef>
              <a:buFontTx/>
              <a:buNone/>
              <a:defRPr sz="3600" b="0" cap="all" baseline="0">
                <a:solidFill>
                  <a:schemeClr val="accent1"/>
                </a:solidFill>
                <a:latin typeface="+mj-lt"/>
              </a:defRPr>
            </a:lvl1pPr>
          </a:lstStyle>
          <a:p>
            <a:pPr lvl="0"/>
            <a:r>
              <a:rPr lang="cs-CZ"/>
              <a:t>Kliknutím lze upravit styly předlohy textu.</a:t>
            </a:r>
          </a:p>
        </p:txBody>
      </p:sp>
      <p:sp>
        <p:nvSpPr>
          <p:cNvPr id="15" name="Zástupný symbol pro text 13"/>
          <p:cNvSpPr>
            <a:spLocks noGrp="1"/>
          </p:cNvSpPr>
          <p:nvPr>
            <p:ph type="body" sz="quarter" idx="25"/>
          </p:nvPr>
        </p:nvSpPr>
        <p:spPr>
          <a:xfrm>
            <a:off x="7239600" y="7010250"/>
            <a:ext cx="4068000" cy="1296000"/>
          </a:xfrm>
        </p:spPr>
        <p:txBody>
          <a:bodyPr anchor="ctr">
            <a:normAutofit/>
          </a:bodyPr>
          <a:lstStyle>
            <a:lvl1pPr marL="0" indent="0" algn="ctr">
              <a:spcBef>
                <a:spcPts val="0"/>
              </a:spcBef>
              <a:buFontTx/>
              <a:buNone/>
              <a:defRPr sz="9200" b="1" cap="none" baseline="0">
                <a:solidFill>
                  <a:schemeClr val="accent1"/>
                </a:solidFill>
                <a:latin typeface="+mj-lt"/>
              </a:defRPr>
            </a:lvl1pPr>
          </a:lstStyle>
          <a:p>
            <a:pPr lvl="0"/>
            <a:r>
              <a:rPr lang="cs-CZ"/>
              <a:t>Kliknutím lze upravit styly předlohy textu.</a:t>
            </a:r>
          </a:p>
        </p:txBody>
      </p:sp>
      <p:sp>
        <p:nvSpPr>
          <p:cNvPr id="16" name="Zástupný symbol pro text 13"/>
          <p:cNvSpPr>
            <a:spLocks noGrp="1"/>
          </p:cNvSpPr>
          <p:nvPr>
            <p:ph type="body" sz="quarter" idx="26"/>
          </p:nvPr>
        </p:nvSpPr>
        <p:spPr>
          <a:xfrm>
            <a:off x="7239600" y="8424000"/>
            <a:ext cx="4068000" cy="972000"/>
          </a:xfrm>
        </p:spPr>
        <p:txBody>
          <a:bodyPr>
            <a:normAutofit/>
          </a:bodyPr>
          <a:lstStyle>
            <a:lvl1pPr marL="0" indent="0" algn="ctr">
              <a:spcBef>
                <a:spcPts val="0"/>
              </a:spcBef>
              <a:buFontTx/>
              <a:buNone/>
              <a:defRPr sz="3600" b="0" cap="all" baseline="0">
                <a:solidFill>
                  <a:schemeClr val="accent1"/>
                </a:solidFill>
                <a:latin typeface="+mj-lt"/>
              </a:defRPr>
            </a:lvl1pPr>
          </a:lstStyle>
          <a:p>
            <a:pPr lvl="0"/>
            <a:r>
              <a:rPr lang="cs-CZ"/>
              <a:t>Kliknutím lze upravit styly předlohy textu.</a:t>
            </a:r>
          </a:p>
        </p:txBody>
      </p:sp>
      <p:sp>
        <p:nvSpPr>
          <p:cNvPr id="18" name="Zástupný symbol pro text 13"/>
          <p:cNvSpPr>
            <a:spLocks noGrp="1"/>
          </p:cNvSpPr>
          <p:nvPr>
            <p:ph type="body" sz="quarter" idx="27"/>
          </p:nvPr>
        </p:nvSpPr>
        <p:spPr>
          <a:xfrm>
            <a:off x="7239600" y="9772500"/>
            <a:ext cx="4068000" cy="1296000"/>
          </a:xfrm>
        </p:spPr>
        <p:txBody>
          <a:bodyPr anchor="ctr">
            <a:normAutofit/>
          </a:bodyPr>
          <a:lstStyle>
            <a:lvl1pPr marL="0" indent="0" algn="ctr">
              <a:spcBef>
                <a:spcPts val="0"/>
              </a:spcBef>
              <a:buFontTx/>
              <a:buNone/>
              <a:defRPr sz="9200" b="1" cap="none" baseline="0">
                <a:solidFill>
                  <a:schemeClr val="accent1"/>
                </a:solidFill>
                <a:latin typeface="+mj-lt"/>
              </a:defRPr>
            </a:lvl1pPr>
          </a:lstStyle>
          <a:p>
            <a:pPr lvl="0"/>
            <a:r>
              <a:rPr lang="cs-CZ"/>
              <a:t>Kliknutím lze upravit styly předlohy textu.</a:t>
            </a:r>
          </a:p>
        </p:txBody>
      </p:sp>
      <p:sp>
        <p:nvSpPr>
          <p:cNvPr id="19" name="Zástupný symbol pro text 13"/>
          <p:cNvSpPr>
            <a:spLocks noGrp="1"/>
          </p:cNvSpPr>
          <p:nvPr>
            <p:ph type="body" sz="quarter" idx="28"/>
          </p:nvPr>
        </p:nvSpPr>
        <p:spPr>
          <a:xfrm>
            <a:off x="7239600" y="11160000"/>
            <a:ext cx="4068000" cy="972000"/>
          </a:xfrm>
        </p:spPr>
        <p:txBody>
          <a:bodyPr>
            <a:normAutofit/>
          </a:bodyPr>
          <a:lstStyle>
            <a:lvl1pPr marL="0" indent="0" algn="ctr">
              <a:spcBef>
                <a:spcPts val="0"/>
              </a:spcBef>
              <a:buFontTx/>
              <a:buNone/>
              <a:defRPr sz="3600" b="0" cap="all" baseline="0">
                <a:solidFill>
                  <a:schemeClr val="accent1"/>
                </a:solidFill>
                <a:latin typeface="+mj-lt"/>
              </a:defRPr>
            </a:lvl1pPr>
          </a:lstStyle>
          <a:p>
            <a:pPr lvl="0"/>
            <a:r>
              <a:rPr lang="cs-CZ"/>
              <a:t>Kliknutím lze upravit styly předlohy textu.</a:t>
            </a:r>
          </a:p>
        </p:txBody>
      </p:sp>
      <p:sp>
        <p:nvSpPr>
          <p:cNvPr id="5" name="Zástupný symbol pro text 4"/>
          <p:cNvSpPr>
            <a:spLocks noGrp="1"/>
          </p:cNvSpPr>
          <p:nvPr>
            <p:ph type="body" sz="quarter" idx="29"/>
          </p:nvPr>
        </p:nvSpPr>
        <p:spPr>
          <a:xfrm>
            <a:off x="12693600" y="5954400"/>
            <a:ext cx="10443600" cy="6484950"/>
          </a:xfrm>
        </p:spPr>
        <p:txBody>
          <a:bodyPr/>
          <a:lstStyle>
            <a:lvl1pPr marL="504000" indent="-504000">
              <a:buFont typeface="+mj-lt"/>
              <a:buAutoNum type="arabicPeriod"/>
              <a:defRPr cap="all" baseline="0">
                <a:solidFill>
                  <a:schemeClr val="accent2"/>
                </a:solidFill>
              </a:defRPr>
            </a:lvl1pPr>
            <a:lvl2pPr marL="504000" indent="0">
              <a:buFontTx/>
              <a:buNone/>
              <a:defRPr/>
            </a:lvl2pPr>
          </a:lstStyle>
          <a:p>
            <a:pPr lvl="0"/>
            <a:r>
              <a:rPr lang="cs-CZ"/>
              <a:t>Kliknutím lze upravit styly předlohy textu.</a:t>
            </a:r>
          </a:p>
          <a:p>
            <a:pPr lvl="1"/>
            <a:r>
              <a:rPr lang="cs-CZ"/>
              <a:t>Druhá úroveň</a:t>
            </a:r>
          </a:p>
        </p:txBody>
      </p:sp>
      <p:sp>
        <p:nvSpPr>
          <p:cNvPr id="6" name="Slide Number Placeholder 5">
            <a:extLst>
              <a:ext uri="{FF2B5EF4-FFF2-40B4-BE49-F238E27FC236}">
                <a16:creationId xmlns:a16="http://schemas.microsoft.com/office/drawing/2014/main" id="{489FE48F-980C-1300-0076-A7965DD51936}"/>
              </a:ext>
            </a:extLst>
          </p:cNvPr>
          <p:cNvSpPr>
            <a:spLocks noGrp="1"/>
          </p:cNvSpPr>
          <p:nvPr>
            <p:ph type="sldNum" sz="quarter" idx="30"/>
          </p:nvPr>
        </p:nvSpPr>
        <p:spPr/>
        <p:txBody>
          <a:bodyPr/>
          <a:lstStyle>
            <a:lvl1pPr>
              <a:defRPr smtClean="0"/>
            </a:lvl1pPr>
          </a:lstStyle>
          <a:p>
            <a:pPr>
              <a:defRPr/>
            </a:pPr>
            <a:fld id="{FB0B59DB-832D-48CE-9F12-4ADF6370B718}" type="slidenum">
              <a:rPr lang="cs-CZ" altLang="cs-CZ"/>
              <a:pPr>
                <a:defRPr/>
              </a:pPr>
              <a:t>‹#›</a:t>
            </a:fld>
            <a:endParaRPr lang="cs-CZ" altLang="cs-CZ"/>
          </a:p>
        </p:txBody>
      </p:sp>
    </p:spTree>
    <p:extLst>
      <p:ext uri="{BB962C8B-B14F-4D97-AF65-F5344CB8AC3E}">
        <p14:creationId xmlns:p14="http://schemas.microsoft.com/office/powerpoint/2010/main" val="197066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Úzký obrázek, číslovaný text">
    <p:spTree>
      <p:nvGrpSpPr>
        <p:cNvPr id="1" name=""/>
        <p:cNvGrpSpPr/>
        <p:nvPr/>
      </p:nvGrpSpPr>
      <p:grpSpPr>
        <a:xfrm>
          <a:off x="0" y="0"/>
          <a:ext cx="0" cy="0"/>
          <a:chOff x="0" y="0"/>
          <a:chExt cx="0" cy="0"/>
        </a:xfrm>
      </p:grpSpPr>
      <p:pic>
        <p:nvPicPr>
          <p:cNvPr id="3" name="Lístek s linkou tmavě modrý">
            <a:extLst>
              <a:ext uri="{FF2B5EF4-FFF2-40B4-BE49-F238E27FC236}">
                <a16:creationId xmlns:a16="http://schemas.microsoft.com/office/drawing/2014/main" id="{2A376B4A-251E-E4C9-267D-995323A95702}"/>
              </a:ext>
            </a:extLst>
          </p:cNvPr>
          <p:cNvPicPr>
            <a:picLocks noChangeAspect="1"/>
          </p:cNvPicPr>
          <p:nvPr userDrawn="1"/>
        </p:nvPicPr>
        <p:blipFill>
          <a:blip r:embed="rId2">
            <a:extLst>
              <a:ext uri="{28A0092B-C50C-407E-A947-70E740481C1C}">
                <a14:useLocalDpi xmlns:a14="http://schemas.microsoft.com/office/drawing/2010/main" val="0"/>
              </a:ext>
            </a:extLst>
          </a:blip>
          <a:srcRect l="48351" t="3281" r="49490" b="3264"/>
          <a:stretch>
            <a:fillRect/>
          </a:stretch>
        </p:blipFill>
        <p:spPr bwMode="auto">
          <a:xfrm>
            <a:off x="6704013" y="449263"/>
            <a:ext cx="527050" cy="128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920000" y="1980000"/>
            <a:ext cx="15217200" cy="1260000"/>
          </a:xfrm>
        </p:spPr>
        <p:txBody>
          <a:bodyPr anchor="b"/>
          <a:lstStyle>
            <a:lvl1pPr>
              <a:defRPr/>
            </a:lvl1pPr>
          </a:lstStyle>
          <a:p>
            <a:r>
              <a:rPr lang="cs-CZ"/>
              <a:t>Kliknutím lze upravit styl.</a:t>
            </a:r>
            <a:endParaRPr lang="en-US" dirty="0"/>
          </a:p>
        </p:txBody>
      </p:sp>
      <p:sp>
        <p:nvSpPr>
          <p:cNvPr id="8" name="Zástupný symbol pro obrázek 7"/>
          <p:cNvSpPr>
            <a:spLocks noGrp="1"/>
          </p:cNvSpPr>
          <p:nvPr>
            <p:ph type="pic" sz="quarter" idx="13"/>
          </p:nvPr>
        </p:nvSpPr>
        <p:spPr>
          <a:xfrm>
            <a:off x="457200" y="457200"/>
            <a:ext cx="5835600" cy="12801600"/>
          </a:xfrm>
        </p:spPr>
        <p:txBody>
          <a:bodyPr rtlCol="0">
            <a:normAutofit/>
          </a:bodyPr>
          <a:lstStyle/>
          <a:p>
            <a:pPr lvl="0"/>
            <a:r>
              <a:rPr lang="cs-CZ" noProof="0"/>
              <a:t>Kliknutím na ikonu přidáte obrázek.</a:t>
            </a:r>
            <a:endParaRPr lang="cs-CZ" noProof="0" dirty="0"/>
          </a:p>
        </p:txBody>
      </p:sp>
      <p:sp>
        <p:nvSpPr>
          <p:cNvPr id="12" name="Zástupný symbol pro text 13"/>
          <p:cNvSpPr>
            <a:spLocks noGrp="1"/>
          </p:cNvSpPr>
          <p:nvPr>
            <p:ph type="body" sz="quarter" idx="19"/>
          </p:nvPr>
        </p:nvSpPr>
        <p:spPr>
          <a:xfrm>
            <a:off x="7920000" y="3420000"/>
            <a:ext cx="15217200" cy="1656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5" name="Zástupný symbol pro text 4"/>
          <p:cNvSpPr>
            <a:spLocks noGrp="1"/>
          </p:cNvSpPr>
          <p:nvPr>
            <p:ph type="body" sz="quarter" idx="29"/>
          </p:nvPr>
        </p:nvSpPr>
        <p:spPr>
          <a:xfrm>
            <a:off x="7920000" y="5219700"/>
            <a:ext cx="15217200" cy="7239000"/>
          </a:xfrm>
        </p:spPr>
        <p:txBody>
          <a:bodyPr/>
          <a:lstStyle>
            <a:lvl1pPr marL="504000" indent="-504000">
              <a:buFontTx/>
              <a:buBlip>
                <a:blip r:embed="rId3"/>
              </a:buBlip>
              <a:defRPr cap="all" baseline="0">
                <a:solidFill>
                  <a:schemeClr val="accent2"/>
                </a:solidFill>
              </a:defRPr>
            </a:lvl1pPr>
            <a:lvl2pPr marL="1008000" indent="-504000">
              <a:buClr>
                <a:schemeClr val="accent2"/>
              </a:buClr>
              <a:buFont typeface="+mj-lt"/>
              <a:buAutoNum type="arabicPeriod"/>
              <a:defRPr/>
            </a:lvl2pPr>
          </a:lstStyle>
          <a:p>
            <a:pPr lvl="0"/>
            <a:r>
              <a:rPr lang="cs-CZ"/>
              <a:t>Kliknutím lze upravit styly předlohy textu.</a:t>
            </a:r>
          </a:p>
          <a:p>
            <a:pPr lvl="1"/>
            <a:r>
              <a:rPr lang="cs-CZ"/>
              <a:t>Druhá úroveň</a:t>
            </a:r>
          </a:p>
        </p:txBody>
      </p:sp>
      <p:sp>
        <p:nvSpPr>
          <p:cNvPr id="4" name="Slide Number Placeholder 5">
            <a:extLst>
              <a:ext uri="{FF2B5EF4-FFF2-40B4-BE49-F238E27FC236}">
                <a16:creationId xmlns:a16="http://schemas.microsoft.com/office/drawing/2014/main" id="{10600535-2392-BDEF-DE14-AA78B8809AA3}"/>
              </a:ext>
            </a:extLst>
          </p:cNvPr>
          <p:cNvSpPr>
            <a:spLocks noGrp="1"/>
          </p:cNvSpPr>
          <p:nvPr>
            <p:ph type="sldNum" sz="quarter" idx="30"/>
          </p:nvPr>
        </p:nvSpPr>
        <p:spPr/>
        <p:txBody>
          <a:bodyPr/>
          <a:lstStyle>
            <a:lvl1pPr>
              <a:defRPr smtClean="0"/>
            </a:lvl1pPr>
          </a:lstStyle>
          <a:p>
            <a:pPr>
              <a:defRPr/>
            </a:pPr>
            <a:fld id="{3A1F301F-14E5-47AC-853C-DA599E7FF6F4}" type="slidenum">
              <a:rPr lang="cs-CZ" altLang="cs-CZ"/>
              <a:pPr>
                <a:defRPr/>
              </a:pPr>
              <a:t>‹#›</a:t>
            </a:fld>
            <a:endParaRPr lang="cs-CZ" altLang="cs-CZ"/>
          </a:p>
        </p:txBody>
      </p:sp>
    </p:spTree>
    <p:extLst>
      <p:ext uri="{BB962C8B-B14F-4D97-AF65-F5344CB8AC3E}">
        <p14:creationId xmlns:p14="http://schemas.microsoft.com/office/powerpoint/2010/main" val="557972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Úzký text s obrázek, střední obrázek či graf s popisem">
    <p:spTree>
      <p:nvGrpSpPr>
        <p:cNvPr id="1" name=""/>
        <p:cNvGrpSpPr/>
        <p:nvPr/>
      </p:nvGrpSpPr>
      <p:grpSpPr>
        <a:xfrm>
          <a:off x="0" y="0"/>
          <a:ext cx="0" cy="0"/>
          <a:chOff x="0" y="0"/>
          <a:chExt cx="0" cy="0"/>
        </a:xfrm>
      </p:grpSpPr>
      <p:pic>
        <p:nvPicPr>
          <p:cNvPr id="3" name="Lístek s linkou tmavě modrý">
            <a:extLst>
              <a:ext uri="{FF2B5EF4-FFF2-40B4-BE49-F238E27FC236}">
                <a16:creationId xmlns:a16="http://schemas.microsoft.com/office/drawing/2014/main" id="{AF9E8088-463C-C084-142C-F00D5B97E246}"/>
              </a:ext>
            </a:extLst>
          </p:cNvPr>
          <p:cNvPicPr>
            <a:picLocks noChangeAspect="1"/>
          </p:cNvPicPr>
          <p:nvPr userDrawn="1"/>
        </p:nvPicPr>
        <p:blipFill>
          <a:blip r:embed="rId2">
            <a:extLst>
              <a:ext uri="{28A0092B-C50C-407E-A947-70E740481C1C}">
                <a14:useLocalDpi xmlns:a14="http://schemas.microsoft.com/office/drawing/2010/main" val="0"/>
              </a:ext>
            </a:extLst>
          </a:blip>
          <a:srcRect l="48351" t="3281" r="49490" b="20654"/>
          <a:stretch>
            <a:fillRect/>
          </a:stretch>
        </p:blipFill>
        <p:spPr bwMode="auto">
          <a:xfrm flipH="1">
            <a:off x="6289675" y="2033588"/>
            <a:ext cx="525463" cy="1043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49200" y="1980000"/>
            <a:ext cx="4500000" cy="1980000"/>
          </a:xfrm>
        </p:spPr>
        <p:txBody>
          <a:bodyPr/>
          <a:lstStyle>
            <a:lvl1pPr>
              <a:defRPr/>
            </a:lvl1pPr>
          </a:lstStyle>
          <a:p>
            <a:r>
              <a:rPr lang="cs-CZ"/>
              <a:t>Kliknutím lze upravit styl.</a:t>
            </a:r>
            <a:endParaRPr lang="en-US" dirty="0"/>
          </a:p>
        </p:txBody>
      </p:sp>
      <p:sp>
        <p:nvSpPr>
          <p:cNvPr id="14" name="Zástupný symbol pro text 13"/>
          <p:cNvSpPr>
            <a:spLocks noGrp="1"/>
          </p:cNvSpPr>
          <p:nvPr>
            <p:ph type="body" sz="quarter" idx="14"/>
          </p:nvPr>
        </p:nvSpPr>
        <p:spPr>
          <a:xfrm>
            <a:off x="1249200" y="4248000"/>
            <a:ext cx="4500000" cy="41040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5" name="Zástupný symbol pro obsah 4"/>
          <p:cNvSpPr>
            <a:spLocks noGrp="1"/>
          </p:cNvSpPr>
          <p:nvPr>
            <p:ph sz="quarter" idx="15"/>
          </p:nvPr>
        </p:nvSpPr>
        <p:spPr>
          <a:xfrm>
            <a:off x="7239600" y="1979612"/>
            <a:ext cx="10248300" cy="9900000"/>
          </a:xfrm>
        </p:spPr>
        <p:txBody>
          <a:bodyPr/>
          <a:lstStyle>
            <a:lvl1pPr>
              <a:defRPr/>
            </a:lvl1pPr>
          </a:lstStyle>
          <a:p>
            <a:pPr lvl="0"/>
            <a:r>
              <a:rPr lang="cs-CZ"/>
              <a:t>Kliknutím lze upravit styly předlohy textu.</a:t>
            </a:r>
          </a:p>
        </p:txBody>
      </p:sp>
      <p:sp>
        <p:nvSpPr>
          <p:cNvPr id="9" name="Zástupný symbol pro text 13"/>
          <p:cNvSpPr>
            <a:spLocks noGrp="1"/>
          </p:cNvSpPr>
          <p:nvPr>
            <p:ph type="body" sz="quarter" idx="25"/>
          </p:nvPr>
        </p:nvSpPr>
        <p:spPr>
          <a:xfrm>
            <a:off x="7239600" y="12111000"/>
            <a:ext cx="15897600" cy="432000"/>
          </a:xfrm>
        </p:spPr>
        <p:txBody>
          <a:bodyPr anchor="b">
            <a:normAutofit/>
          </a:bodyPr>
          <a:lstStyle>
            <a:lvl1pPr marL="0" indent="0">
              <a:buFontTx/>
              <a:buNone/>
              <a:defRPr sz="2800" b="0" i="1" cap="none" baseline="0">
                <a:solidFill>
                  <a:schemeClr val="bg2"/>
                </a:solidFill>
                <a:latin typeface="+mn-lt"/>
              </a:defRPr>
            </a:lvl1pPr>
          </a:lstStyle>
          <a:p>
            <a:pPr lvl="0"/>
            <a:r>
              <a:rPr lang="cs-CZ"/>
              <a:t>Kliknutím lze upravit styly předlohy textu.</a:t>
            </a:r>
          </a:p>
        </p:txBody>
      </p:sp>
      <p:sp>
        <p:nvSpPr>
          <p:cNvPr id="6" name="Zástupný symbol pro obrázek 5"/>
          <p:cNvSpPr>
            <a:spLocks noGrp="1"/>
          </p:cNvSpPr>
          <p:nvPr>
            <p:ph type="pic" sz="quarter" idx="26"/>
          </p:nvPr>
        </p:nvSpPr>
        <p:spPr>
          <a:xfrm>
            <a:off x="1249200" y="8679600"/>
            <a:ext cx="4500000" cy="3787200"/>
          </a:xfrm>
        </p:spPr>
        <p:txBody>
          <a:bodyPr rtlCol="0">
            <a:normAutofit/>
          </a:bodyPr>
          <a:lstStyle/>
          <a:p>
            <a:pPr lvl="0"/>
            <a:r>
              <a:rPr lang="cs-CZ" noProof="0"/>
              <a:t>Kliknutím na ikonu přidáte obrázek.</a:t>
            </a:r>
            <a:endParaRPr lang="cs-CZ" noProof="0" dirty="0"/>
          </a:p>
        </p:txBody>
      </p:sp>
      <p:sp>
        <p:nvSpPr>
          <p:cNvPr id="11" name="Zástupný symbol pro text 13"/>
          <p:cNvSpPr>
            <a:spLocks noGrp="1"/>
          </p:cNvSpPr>
          <p:nvPr>
            <p:ph type="body" sz="quarter" idx="17"/>
          </p:nvPr>
        </p:nvSpPr>
        <p:spPr>
          <a:xfrm>
            <a:off x="18072000" y="2880000"/>
            <a:ext cx="2880000" cy="432000"/>
          </a:xfrm>
        </p:spPr>
        <p:txBody>
          <a:bodyPr>
            <a:noAutofit/>
          </a:bodyPr>
          <a:lstStyle>
            <a:lvl1pPr marL="0" indent="0">
              <a:spcBef>
                <a:spcPts val="0"/>
              </a:spcBef>
              <a:buFontTx/>
              <a:buNone/>
              <a:defRPr sz="3200" b="1" cap="all" baseline="0">
                <a:solidFill>
                  <a:schemeClr val="accent2"/>
                </a:solidFill>
                <a:latin typeface="+mj-lt"/>
              </a:defRPr>
            </a:lvl1pPr>
          </a:lstStyle>
          <a:p>
            <a:pPr lvl="0"/>
            <a:r>
              <a:rPr lang="cs-CZ"/>
              <a:t>Kliknutím lze upravit styly předlohy textu.</a:t>
            </a:r>
          </a:p>
        </p:txBody>
      </p:sp>
      <p:sp>
        <p:nvSpPr>
          <p:cNvPr id="12" name="Zástupný symbol pro text 13"/>
          <p:cNvSpPr>
            <a:spLocks noGrp="1"/>
          </p:cNvSpPr>
          <p:nvPr>
            <p:ph type="body" sz="quarter" idx="18"/>
          </p:nvPr>
        </p:nvSpPr>
        <p:spPr>
          <a:xfrm>
            <a:off x="18072000" y="3420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a:t>Kliknutím lze upravit styly předlohy textu.</a:t>
            </a:r>
          </a:p>
        </p:txBody>
      </p:sp>
      <p:sp>
        <p:nvSpPr>
          <p:cNvPr id="13" name="Zástupný symbol pro text 13"/>
          <p:cNvSpPr>
            <a:spLocks noGrp="1"/>
          </p:cNvSpPr>
          <p:nvPr>
            <p:ph type="body" sz="quarter" idx="27"/>
          </p:nvPr>
        </p:nvSpPr>
        <p:spPr>
          <a:xfrm>
            <a:off x="18072000" y="5160000"/>
            <a:ext cx="2880000" cy="432000"/>
          </a:xfrm>
        </p:spPr>
        <p:txBody>
          <a:bodyPr>
            <a:noAutofit/>
          </a:bodyPr>
          <a:lstStyle>
            <a:lvl1pPr marL="0" indent="0">
              <a:spcBef>
                <a:spcPts val="0"/>
              </a:spcBef>
              <a:buFontTx/>
              <a:buNone/>
              <a:defRPr sz="3200" b="1" cap="all" baseline="0">
                <a:solidFill>
                  <a:schemeClr val="accent2"/>
                </a:solidFill>
                <a:latin typeface="+mj-lt"/>
              </a:defRPr>
            </a:lvl1pPr>
          </a:lstStyle>
          <a:p>
            <a:pPr lvl="0"/>
            <a:r>
              <a:rPr lang="cs-CZ"/>
              <a:t>Kliknutím lze upravit styly předlohy textu.</a:t>
            </a:r>
          </a:p>
        </p:txBody>
      </p:sp>
      <p:sp>
        <p:nvSpPr>
          <p:cNvPr id="15" name="Zástupný symbol pro text 13"/>
          <p:cNvSpPr>
            <a:spLocks noGrp="1"/>
          </p:cNvSpPr>
          <p:nvPr>
            <p:ph type="body" sz="quarter" idx="28"/>
          </p:nvPr>
        </p:nvSpPr>
        <p:spPr>
          <a:xfrm>
            <a:off x="18072000" y="5724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a:t>Kliknutím lze upravit styly předlohy textu.</a:t>
            </a:r>
          </a:p>
        </p:txBody>
      </p:sp>
      <p:sp>
        <p:nvSpPr>
          <p:cNvPr id="16" name="Zástupný symbol pro text 13"/>
          <p:cNvSpPr>
            <a:spLocks noGrp="1"/>
          </p:cNvSpPr>
          <p:nvPr>
            <p:ph type="body" sz="quarter" idx="29"/>
          </p:nvPr>
        </p:nvSpPr>
        <p:spPr>
          <a:xfrm>
            <a:off x="18072000" y="7440000"/>
            <a:ext cx="2880000" cy="432000"/>
          </a:xfrm>
        </p:spPr>
        <p:txBody>
          <a:bodyPr>
            <a:noAutofit/>
          </a:bodyPr>
          <a:lstStyle>
            <a:lvl1pPr marL="0" indent="0">
              <a:spcBef>
                <a:spcPts val="0"/>
              </a:spcBef>
              <a:buFontTx/>
              <a:buNone/>
              <a:defRPr sz="3200" b="1" cap="all" baseline="0">
                <a:solidFill>
                  <a:schemeClr val="accent2"/>
                </a:solidFill>
                <a:latin typeface="+mj-lt"/>
              </a:defRPr>
            </a:lvl1pPr>
          </a:lstStyle>
          <a:p>
            <a:pPr lvl="0"/>
            <a:r>
              <a:rPr lang="cs-CZ"/>
              <a:t>Kliknutím lze upravit styly předlohy textu.</a:t>
            </a:r>
          </a:p>
        </p:txBody>
      </p:sp>
      <p:sp>
        <p:nvSpPr>
          <p:cNvPr id="17" name="Zástupný symbol pro text 13"/>
          <p:cNvSpPr>
            <a:spLocks noGrp="1"/>
          </p:cNvSpPr>
          <p:nvPr>
            <p:ph type="body" sz="quarter" idx="30"/>
          </p:nvPr>
        </p:nvSpPr>
        <p:spPr>
          <a:xfrm>
            <a:off x="18072000" y="7992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a:t>Kliknutím lze upravit styly předlohy textu.</a:t>
            </a:r>
          </a:p>
        </p:txBody>
      </p:sp>
      <p:sp>
        <p:nvSpPr>
          <p:cNvPr id="18" name="Zástupný symbol pro text 13"/>
          <p:cNvSpPr>
            <a:spLocks noGrp="1"/>
          </p:cNvSpPr>
          <p:nvPr>
            <p:ph type="body" sz="quarter" idx="31"/>
          </p:nvPr>
        </p:nvSpPr>
        <p:spPr>
          <a:xfrm>
            <a:off x="18072000" y="9720000"/>
            <a:ext cx="2880000" cy="432000"/>
          </a:xfrm>
        </p:spPr>
        <p:txBody>
          <a:bodyPr>
            <a:noAutofit/>
          </a:bodyPr>
          <a:lstStyle>
            <a:lvl1pPr marL="0" indent="0">
              <a:spcBef>
                <a:spcPts val="0"/>
              </a:spcBef>
              <a:buFontTx/>
              <a:buNone/>
              <a:defRPr sz="3200" b="1" cap="all" baseline="0">
                <a:solidFill>
                  <a:schemeClr val="accent2"/>
                </a:solidFill>
                <a:latin typeface="+mj-lt"/>
              </a:defRPr>
            </a:lvl1pPr>
          </a:lstStyle>
          <a:p>
            <a:pPr lvl="0"/>
            <a:r>
              <a:rPr lang="cs-CZ"/>
              <a:t>Kliknutím lze upravit styly předlohy textu.</a:t>
            </a:r>
          </a:p>
        </p:txBody>
      </p:sp>
      <p:sp>
        <p:nvSpPr>
          <p:cNvPr id="19" name="Zástupný symbol pro text 13"/>
          <p:cNvSpPr>
            <a:spLocks noGrp="1"/>
          </p:cNvSpPr>
          <p:nvPr>
            <p:ph type="body" sz="quarter" idx="32"/>
          </p:nvPr>
        </p:nvSpPr>
        <p:spPr>
          <a:xfrm>
            <a:off x="18072000" y="10260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a:t>Kliknutím lze upravit styly předlohy textu.</a:t>
            </a:r>
          </a:p>
        </p:txBody>
      </p:sp>
      <p:sp>
        <p:nvSpPr>
          <p:cNvPr id="4" name="Zástupný symbol pro datum 2">
            <a:extLst>
              <a:ext uri="{FF2B5EF4-FFF2-40B4-BE49-F238E27FC236}">
                <a16:creationId xmlns:a16="http://schemas.microsoft.com/office/drawing/2014/main" id="{DBFF273A-72E8-984E-3055-A7D3C9511B55}"/>
              </a:ext>
            </a:extLst>
          </p:cNvPr>
          <p:cNvSpPr>
            <a:spLocks noGrp="1"/>
          </p:cNvSpPr>
          <p:nvPr>
            <p:ph type="dt" sz="half" idx="33"/>
          </p:nvPr>
        </p:nvSpPr>
        <p:spPr/>
        <p:txBody>
          <a:bodyPr/>
          <a:lstStyle>
            <a:lvl1pPr>
              <a:defRPr/>
            </a:lvl1pPr>
          </a:lstStyle>
          <a:p>
            <a:pPr>
              <a:defRPr/>
            </a:pPr>
            <a:fld id="{EC40F130-5547-46AA-8662-01BC18DA9D74}" type="datetimeFigureOut">
              <a:rPr lang="cs-CZ"/>
              <a:pPr>
                <a:defRPr/>
              </a:pPr>
              <a:t>16.05.2024</a:t>
            </a:fld>
            <a:endParaRPr lang="cs-CZ" dirty="0"/>
          </a:p>
        </p:txBody>
      </p:sp>
      <p:sp>
        <p:nvSpPr>
          <p:cNvPr id="7" name="Zástupný symbol pro zápatí 6">
            <a:extLst>
              <a:ext uri="{FF2B5EF4-FFF2-40B4-BE49-F238E27FC236}">
                <a16:creationId xmlns:a16="http://schemas.microsoft.com/office/drawing/2014/main" id="{8F49F395-F1FE-DF93-C41E-60A611DC7FAD}"/>
              </a:ext>
            </a:extLst>
          </p:cNvPr>
          <p:cNvSpPr>
            <a:spLocks noGrp="1"/>
          </p:cNvSpPr>
          <p:nvPr>
            <p:ph type="ftr" sz="quarter" idx="34"/>
          </p:nvPr>
        </p:nvSpPr>
        <p:spPr/>
        <p:txBody>
          <a:bodyPr/>
          <a:lstStyle>
            <a:lvl1pPr>
              <a:defRPr/>
            </a:lvl1pPr>
          </a:lstStyle>
          <a:p>
            <a:pPr>
              <a:defRPr/>
            </a:pPr>
            <a:endParaRPr lang="cs-CZ"/>
          </a:p>
        </p:txBody>
      </p:sp>
      <p:sp>
        <p:nvSpPr>
          <p:cNvPr id="8" name="Zástupný symbol pro číslo snímku 7">
            <a:extLst>
              <a:ext uri="{FF2B5EF4-FFF2-40B4-BE49-F238E27FC236}">
                <a16:creationId xmlns:a16="http://schemas.microsoft.com/office/drawing/2014/main" id="{21323E38-2522-6E4E-5DC3-649B333FDD71}"/>
              </a:ext>
            </a:extLst>
          </p:cNvPr>
          <p:cNvSpPr>
            <a:spLocks noGrp="1"/>
          </p:cNvSpPr>
          <p:nvPr>
            <p:ph type="sldNum" sz="quarter" idx="35"/>
          </p:nvPr>
        </p:nvSpPr>
        <p:spPr/>
        <p:txBody>
          <a:bodyPr/>
          <a:lstStyle>
            <a:lvl1pPr>
              <a:defRPr smtClean="0"/>
            </a:lvl1pPr>
          </a:lstStyle>
          <a:p>
            <a:pPr>
              <a:defRPr/>
            </a:pPr>
            <a:fld id="{ACC8E44D-6855-4A03-BE65-9199258D7088}" type="slidenum">
              <a:rPr lang="cs-CZ" altLang="cs-CZ"/>
              <a:pPr>
                <a:defRPr/>
              </a:pPr>
              <a:t>‹#›</a:t>
            </a:fld>
            <a:endParaRPr lang="cs-CZ" altLang="cs-CZ"/>
          </a:p>
        </p:txBody>
      </p:sp>
    </p:spTree>
    <p:extLst>
      <p:ext uri="{BB962C8B-B14F-4D97-AF65-F5344CB8AC3E}">
        <p14:creationId xmlns:p14="http://schemas.microsoft.com/office/powerpoint/2010/main" val="1458106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ázdný snímek s lístkem">
    <p:spTree>
      <p:nvGrpSpPr>
        <p:cNvPr id="1" name=""/>
        <p:cNvGrpSpPr/>
        <p:nvPr/>
      </p:nvGrpSpPr>
      <p:grpSpPr>
        <a:xfrm>
          <a:off x="0" y="0"/>
          <a:ext cx="0" cy="0"/>
          <a:chOff x="0" y="0"/>
          <a:chExt cx="0" cy="0"/>
        </a:xfrm>
      </p:grpSpPr>
      <p:pic>
        <p:nvPicPr>
          <p:cNvPr id="2" name="Lístek s linkou tmavě modrý">
            <a:extLst>
              <a:ext uri="{FF2B5EF4-FFF2-40B4-BE49-F238E27FC236}">
                <a16:creationId xmlns:a16="http://schemas.microsoft.com/office/drawing/2014/main" id="{317EB7C7-35FE-2A01-1A7D-CC6920219F4F}"/>
              </a:ext>
            </a:extLst>
          </p:cNvPr>
          <p:cNvPicPr>
            <a:picLocks noChangeAspect="1"/>
          </p:cNvPicPr>
          <p:nvPr userDrawn="1"/>
        </p:nvPicPr>
        <p:blipFill>
          <a:blip r:embed="rId2">
            <a:extLst>
              <a:ext uri="{28A0092B-C50C-407E-A947-70E740481C1C}">
                <a14:useLocalDpi xmlns:a14="http://schemas.microsoft.com/office/drawing/2010/main" val="0"/>
              </a:ext>
            </a:extLst>
          </a:blip>
          <a:srcRect l="48351" t="3281" r="49490" b="3264"/>
          <a:stretch>
            <a:fillRect/>
          </a:stretch>
        </p:blipFill>
        <p:spPr bwMode="auto">
          <a:xfrm>
            <a:off x="412750" y="449263"/>
            <a:ext cx="525463" cy="128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BC331B8B-14B0-1FE9-F925-08A1FABF6C73}"/>
              </a:ext>
            </a:extLst>
          </p:cNvPr>
          <p:cNvSpPr>
            <a:spLocks noGrp="1"/>
          </p:cNvSpPr>
          <p:nvPr>
            <p:ph type="sldNum" sz="quarter" idx="10"/>
          </p:nvPr>
        </p:nvSpPr>
        <p:spPr/>
        <p:txBody>
          <a:bodyPr/>
          <a:lstStyle>
            <a:lvl1pPr>
              <a:defRPr smtClean="0"/>
            </a:lvl1pPr>
          </a:lstStyle>
          <a:p>
            <a:pPr>
              <a:defRPr/>
            </a:pPr>
            <a:fld id="{8FC0304D-D1A4-4B2A-989C-77DE6DAF897D}" type="slidenum">
              <a:rPr lang="cs-CZ" altLang="cs-CZ"/>
              <a:pPr>
                <a:defRPr/>
              </a:pPr>
              <a:t>‹#›</a:t>
            </a:fld>
            <a:endParaRPr lang="cs-CZ" altLang="cs-CZ"/>
          </a:p>
        </p:txBody>
      </p:sp>
    </p:spTree>
    <p:extLst>
      <p:ext uri="{BB962C8B-B14F-4D97-AF65-F5344CB8AC3E}">
        <p14:creationId xmlns:p14="http://schemas.microsoft.com/office/powerpoint/2010/main" val="654171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Jeden obsah">
    <p:spTree>
      <p:nvGrpSpPr>
        <p:cNvPr id="1" name=""/>
        <p:cNvGrpSpPr/>
        <p:nvPr/>
      </p:nvGrpSpPr>
      <p:grpSpPr>
        <a:xfrm>
          <a:off x="0" y="0"/>
          <a:ext cx="0" cy="0"/>
          <a:chOff x="0" y="0"/>
          <a:chExt cx="0" cy="0"/>
        </a:xfrm>
      </p:grpSpPr>
      <p:pic>
        <p:nvPicPr>
          <p:cNvPr id="3" name="Lístek s linkou tmavě modrý">
            <a:extLst>
              <a:ext uri="{FF2B5EF4-FFF2-40B4-BE49-F238E27FC236}">
                <a16:creationId xmlns:a16="http://schemas.microsoft.com/office/drawing/2014/main" id="{B5BACB40-97C9-3224-EF9E-25FE6C5EE651}"/>
              </a:ext>
            </a:extLst>
          </p:cNvPr>
          <p:cNvPicPr>
            <a:picLocks noChangeAspect="1"/>
          </p:cNvPicPr>
          <p:nvPr userDrawn="1"/>
        </p:nvPicPr>
        <p:blipFill>
          <a:blip r:embed="rId2">
            <a:extLst>
              <a:ext uri="{28A0092B-C50C-407E-A947-70E740481C1C}">
                <a14:useLocalDpi xmlns:a14="http://schemas.microsoft.com/office/drawing/2010/main" val="0"/>
              </a:ext>
            </a:extLst>
          </a:blip>
          <a:srcRect l="48351" t="3281" r="49490" b="3264"/>
          <a:stretch>
            <a:fillRect/>
          </a:stretch>
        </p:blipFill>
        <p:spPr bwMode="auto">
          <a:xfrm>
            <a:off x="412750" y="449263"/>
            <a:ext cx="525463" cy="128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p:txBody>
          <a:bodyPr/>
          <a:lstStyle/>
          <a:p>
            <a:r>
              <a:rPr lang="cs-CZ"/>
              <a:t>Kliknutím lze upravit styl.</a:t>
            </a:r>
          </a:p>
        </p:txBody>
      </p:sp>
      <p:sp>
        <p:nvSpPr>
          <p:cNvPr id="4" name="Zástupný symbol pro obsah 3"/>
          <p:cNvSpPr>
            <a:spLocks noGrp="1"/>
          </p:cNvSpPr>
          <p:nvPr>
            <p:ph sz="quarter" idx="13"/>
          </p:nvPr>
        </p:nvSpPr>
        <p:spPr>
          <a:xfrm>
            <a:off x="1249200" y="3240000"/>
            <a:ext cx="21888000" cy="9226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Slide Number Placeholder 5">
            <a:extLst>
              <a:ext uri="{FF2B5EF4-FFF2-40B4-BE49-F238E27FC236}">
                <a16:creationId xmlns:a16="http://schemas.microsoft.com/office/drawing/2014/main" id="{4ECB21D7-4D66-6BEA-B1CA-953AA8B7C124}"/>
              </a:ext>
            </a:extLst>
          </p:cNvPr>
          <p:cNvSpPr>
            <a:spLocks noGrp="1"/>
          </p:cNvSpPr>
          <p:nvPr>
            <p:ph type="sldNum" sz="quarter" idx="14"/>
          </p:nvPr>
        </p:nvSpPr>
        <p:spPr/>
        <p:txBody>
          <a:bodyPr/>
          <a:lstStyle>
            <a:lvl1pPr>
              <a:defRPr smtClean="0"/>
            </a:lvl1pPr>
          </a:lstStyle>
          <a:p>
            <a:pPr>
              <a:defRPr/>
            </a:pPr>
            <a:fld id="{F587EFC5-4B24-47AB-83BF-608865E8DC61}" type="slidenum">
              <a:rPr lang="cs-CZ" altLang="cs-CZ"/>
              <a:pPr>
                <a:defRPr/>
              </a:pPr>
              <a:t>‹#›</a:t>
            </a:fld>
            <a:endParaRPr lang="cs-CZ" altLang="cs-CZ"/>
          </a:p>
        </p:txBody>
      </p:sp>
    </p:spTree>
    <p:extLst>
      <p:ext uri="{BB962C8B-B14F-4D97-AF65-F5344CB8AC3E}">
        <p14:creationId xmlns:p14="http://schemas.microsoft.com/office/powerpoint/2010/main" val="225928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Úzký text, široký obráze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8" name="Zástupný symbol pro obrázek 7"/>
          <p:cNvSpPr>
            <a:spLocks noGrp="1"/>
          </p:cNvSpPr>
          <p:nvPr>
            <p:ph type="pic" sz="quarter" idx="13"/>
          </p:nvPr>
        </p:nvSpPr>
        <p:spPr>
          <a:xfrm>
            <a:off x="7239600" y="457200"/>
            <a:ext cx="16689600" cy="128016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pic>
        <p:nvPicPr>
          <p:cNvPr id="7" name="Lístek s linkou tmavě modrý">
            <a:extLst>
              <a:ext uri="{FF2B5EF4-FFF2-40B4-BE49-F238E27FC236}">
                <a16:creationId xmlns:a16="http://schemas.microsoft.com/office/drawing/2014/main" id="{8FF7A68B-108B-4C90-9017-3546208DC0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8351" t="3281" r="49491" b="14879"/>
          <a:stretch/>
        </p:blipFill>
        <p:spPr>
          <a:xfrm flipH="1">
            <a:off x="6289621" y="2033714"/>
            <a:ext cx="525847" cy="11225086"/>
          </a:xfrm>
          <a:prstGeom prst="rect">
            <a:avLst/>
          </a:prstGeom>
        </p:spPr>
      </p:pic>
    </p:spTree>
    <p:extLst>
      <p:ext uri="{BB962C8B-B14F-4D97-AF65-F5344CB8AC3E}">
        <p14:creationId xmlns:p14="http://schemas.microsoft.com/office/powerpoint/2010/main" val="4216126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pic>
        <p:nvPicPr>
          <p:cNvPr id="3" name="Lístek s linkou tmavě modrý">
            <a:extLst>
              <a:ext uri="{FF2B5EF4-FFF2-40B4-BE49-F238E27FC236}">
                <a16:creationId xmlns:a16="http://schemas.microsoft.com/office/drawing/2014/main" id="{16424D59-790C-D7FB-54D1-0A3BB0CB8A26}"/>
              </a:ext>
            </a:extLst>
          </p:cNvPr>
          <p:cNvPicPr>
            <a:picLocks noChangeAspect="1"/>
          </p:cNvPicPr>
          <p:nvPr userDrawn="1"/>
        </p:nvPicPr>
        <p:blipFill>
          <a:blip r:embed="rId2">
            <a:extLst>
              <a:ext uri="{28A0092B-C50C-407E-A947-70E740481C1C}">
                <a14:useLocalDpi xmlns:a14="http://schemas.microsoft.com/office/drawing/2010/main" val="0"/>
              </a:ext>
            </a:extLst>
          </a:blip>
          <a:srcRect l="48351" t="3281" r="49490" b="3264"/>
          <a:stretch>
            <a:fillRect/>
          </a:stretch>
        </p:blipFill>
        <p:spPr bwMode="auto">
          <a:xfrm>
            <a:off x="412750" y="449263"/>
            <a:ext cx="525463" cy="128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p:txBody>
          <a:bodyPr/>
          <a:lstStyle/>
          <a:p>
            <a:r>
              <a:rPr lang="cs-CZ"/>
              <a:t>Kliknutím lze upravit styl.</a:t>
            </a:r>
            <a:endParaRPr lang="cs-CZ" dirty="0"/>
          </a:p>
        </p:txBody>
      </p:sp>
      <p:sp>
        <p:nvSpPr>
          <p:cNvPr id="4" name="Zástupný symbol pro obsah 3"/>
          <p:cNvSpPr>
            <a:spLocks noGrp="1"/>
          </p:cNvSpPr>
          <p:nvPr>
            <p:ph sz="quarter" idx="13"/>
          </p:nvPr>
        </p:nvSpPr>
        <p:spPr>
          <a:xfrm>
            <a:off x="1249200" y="3240000"/>
            <a:ext cx="10321200" cy="9226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3"/>
          <p:cNvSpPr>
            <a:spLocks noGrp="1"/>
          </p:cNvSpPr>
          <p:nvPr>
            <p:ph sz="quarter" idx="14"/>
          </p:nvPr>
        </p:nvSpPr>
        <p:spPr>
          <a:xfrm>
            <a:off x="12816000" y="3240000"/>
            <a:ext cx="10321200" cy="9226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Slide Number Placeholder 5">
            <a:extLst>
              <a:ext uri="{FF2B5EF4-FFF2-40B4-BE49-F238E27FC236}">
                <a16:creationId xmlns:a16="http://schemas.microsoft.com/office/drawing/2014/main" id="{CBDCDEF9-4E69-434E-2719-255F0CEC8ED2}"/>
              </a:ext>
            </a:extLst>
          </p:cNvPr>
          <p:cNvSpPr>
            <a:spLocks noGrp="1"/>
          </p:cNvSpPr>
          <p:nvPr>
            <p:ph type="sldNum" sz="quarter" idx="15"/>
          </p:nvPr>
        </p:nvSpPr>
        <p:spPr/>
        <p:txBody>
          <a:bodyPr/>
          <a:lstStyle>
            <a:lvl1pPr>
              <a:defRPr smtClean="0"/>
            </a:lvl1pPr>
          </a:lstStyle>
          <a:p>
            <a:pPr>
              <a:defRPr/>
            </a:pPr>
            <a:fld id="{8E9CF654-9827-4AE6-8943-BFA0E2A8CFFE}" type="slidenum">
              <a:rPr lang="cs-CZ" altLang="cs-CZ"/>
              <a:pPr>
                <a:defRPr/>
              </a:pPr>
              <a:t>‹#›</a:t>
            </a:fld>
            <a:endParaRPr lang="cs-CZ" altLang="cs-CZ"/>
          </a:p>
        </p:txBody>
      </p:sp>
    </p:spTree>
    <p:extLst>
      <p:ext uri="{BB962C8B-B14F-4D97-AF65-F5344CB8AC3E}">
        <p14:creationId xmlns:p14="http://schemas.microsoft.com/office/powerpoint/2010/main" val="1777278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ěkujeme za pozornost">
    <p:spTree>
      <p:nvGrpSpPr>
        <p:cNvPr id="1" name=""/>
        <p:cNvGrpSpPr/>
        <p:nvPr/>
      </p:nvGrpSpPr>
      <p:grpSpPr>
        <a:xfrm>
          <a:off x="0" y="0"/>
          <a:ext cx="0" cy="0"/>
          <a:chOff x="0" y="0"/>
          <a:chExt cx="0" cy="0"/>
        </a:xfrm>
      </p:grpSpPr>
      <p:sp>
        <p:nvSpPr>
          <p:cNvPr id="9" name="Bílý podklad"/>
          <p:cNvSpPr>
            <a:spLocks noGrp="1"/>
          </p:cNvSpPr>
          <p:nvPr>
            <p:ph type="body" sz="quarter" idx="12"/>
          </p:nvPr>
        </p:nvSpPr>
        <p:spPr>
          <a:xfrm>
            <a:off x="5713587" y="4338000"/>
            <a:ext cx="12960000" cy="5040000"/>
          </a:xfrm>
          <a:solidFill>
            <a:srgbClr val="FFFFFF">
              <a:alpha val="85098"/>
            </a:srgbClr>
          </a:solidFill>
        </p:spPr>
        <p:txBody>
          <a:bodyPr/>
          <a:lstStyle>
            <a:lvl1pPr marL="0" indent="0">
              <a:buFontTx/>
              <a:buNone/>
              <a:defRPr/>
            </a:lvl1pPr>
          </a:lstStyle>
          <a:p>
            <a:pPr lvl="0"/>
            <a:r>
              <a:rPr lang="cs-CZ"/>
              <a:t>Kliknutím lze upravit styly předlohy textu.</a:t>
            </a:r>
          </a:p>
        </p:txBody>
      </p:sp>
      <p:sp>
        <p:nvSpPr>
          <p:cNvPr id="2" name="Title 1"/>
          <p:cNvSpPr>
            <a:spLocks noGrp="1"/>
          </p:cNvSpPr>
          <p:nvPr>
            <p:ph type="ctrTitle"/>
          </p:nvPr>
        </p:nvSpPr>
        <p:spPr>
          <a:xfrm>
            <a:off x="10861200" y="4338000"/>
            <a:ext cx="7812387" cy="3780000"/>
          </a:xfrm>
          <a:noFill/>
        </p:spPr>
        <p:txBody>
          <a:bodyPr anchor="ctr"/>
          <a:lstStyle>
            <a:lvl1pPr algn="l">
              <a:lnSpc>
                <a:spcPts val="7800"/>
              </a:lnSpc>
              <a:defRPr sz="6600" baseline="0"/>
            </a:lvl1pPr>
          </a:lstStyle>
          <a:p>
            <a:r>
              <a:rPr lang="cs-CZ"/>
              <a:t>Kliknutím lze upravit styl.</a:t>
            </a:r>
            <a:endParaRPr lang="en-US" dirty="0"/>
          </a:p>
        </p:txBody>
      </p:sp>
      <p:sp>
        <p:nvSpPr>
          <p:cNvPr id="3" name="Subtitle 2"/>
          <p:cNvSpPr>
            <a:spLocks noGrp="1"/>
          </p:cNvSpPr>
          <p:nvPr>
            <p:ph type="subTitle" idx="1"/>
          </p:nvPr>
        </p:nvSpPr>
        <p:spPr>
          <a:xfrm>
            <a:off x="5713587" y="8118000"/>
            <a:ext cx="12960000" cy="1260000"/>
          </a:xfrm>
          <a:noFill/>
        </p:spPr>
        <p:txBody>
          <a:bodyPr anchor="ctr" anchorCtr="1">
            <a:normAutofit/>
          </a:bodyPr>
          <a:lstStyle>
            <a:lvl1pPr marL="0" indent="0" algn="ctr">
              <a:spcBef>
                <a:spcPts val="600"/>
              </a:spcBef>
              <a:spcAft>
                <a:spcPts val="600"/>
              </a:spcAft>
              <a:buNone/>
              <a:defRPr sz="2800" cap="none"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cs-CZ"/>
              <a:t>Kliknutím lze upravit styl předlohy.</a:t>
            </a:r>
            <a:endParaRPr lang="en-US" dirty="0"/>
          </a:p>
        </p:txBody>
      </p:sp>
      <p:sp>
        <p:nvSpPr>
          <p:cNvPr id="5" name="Zástup Podkladový obrázek"/>
          <p:cNvSpPr>
            <a:spLocks noGrp="1" noChangeAspect="1"/>
          </p:cNvSpPr>
          <p:nvPr>
            <p:ph type="pic" sz="quarter" idx="13"/>
          </p:nvPr>
        </p:nvSpPr>
        <p:spPr>
          <a:xfrm>
            <a:off x="457200" y="457200"/>
            <a:ext cx="23472000" cy="12801600"/>
          </a:xfrm>
        </p:spPr>
        <p:txBody>
          <a:bodyPr rtlCol="0">
            <a:normAutofit/>
          </a:bodyPr>
          <a:lstStyle/>
          <a:p>
            <a:pPr lvl="0"/>
            <a:r>
              <a:rPr lang="cs-CZ" noProof="0"/>
              <a:t>Kliknutím na ikonu přidáte obrázek.</a:t>
            </a:r>
            <a:endParaRPr lang="cs-CZ" noProof="0" dirty="0"/>
          </a:p>
        </p:txBody>
      </p:sp>
    </p:spTree>
    <p:extLst>
      <p:ext uri="{BB962C8B-B14F-4D97-AF65-F5344CB8AC3E}">
        <p14:creationId xmlns:p14="http://schemas.microsoft.com/office/powerpoint/2010/main" val="342486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Úzký obrázek a text v blocích">
    <p:spTree>
      <p:nvGrpSpPr>
        <p:cNvPr id="1" name=""/>
        <p:cNvGrpSpPr/>
        <p:nvPr/>
      </p:nvGrpSpPr>
      <p:grpSpPr>
        <a:xfrm>
          <a:off x="0" y="0"/>
          <a:ext cx="0" cy="0"/>
          <a:chOff x="0" y="0"/>
          <a:chExt cx="0" cy="0"/>
        </a:xfrm>
      </p:grpSpPr>
      <p:sp>
        <p:nvSpPr>
          <p:cNvPr id="2" name="Title 1"/>
          <p:cNvSpPr>
            <a:spLocks noGrp="1"/>
          </p:cNvSpPr>
          <p:nvPr>
            <p:ph type="title"/>
          </p:nvPr>
        </p:nvSpPr>
        <p:spPr>
          <a:xfrm>
            <a:off x="7272000" y="1980000"/>
            <a:ext cx="4032000" cy="1980000"/>
          </a:xfrm>
        </p:spPr>
        <p:txBody>
          <a:bodyPr/>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pPr/>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7272000" y="4248000"/>
            <a:ext cx="4068000" cy="82107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11" name="Zástupný symbol pro text 13"/>
          <p:cNvSpPr>
            <a:spLocks noGrp="1"/>
          </p:cNvSpPr>
          <p:nvPr>
            <p:ph type="body" sz="quarter" idx="15" hasCustomPrompt="1"/>
          </p:nvPr>
        </p:nvSpPr>
        <p:spPr>
          <a:xfrm>
            <a:off x="12693600" y="1980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7" name="Zástupný symbol pro text 13"/>
          <p:cNvSpPr>
            <a:spLocks noGrp="1"/>
          </p:cNvSpPr>
          <p:nvPr>
            <p:ph type="body" sz="quarter" idx="16" hasCustomPrompt="1"/>
          </p:nvPr>
        </p:nvSpPr>
        <p:spPr>
          <a:xfrm>
            <a:off x="17906400" y="1980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9" name="Zástupný symbol pro text 13"/>
          <p:cNvSpPr>
            <a:spLocks noGrp="1"/>
          </p:cNvSpPr>
          <p:nvPr>
            <p:ph type="body" sz="quarter" idx="17" hasCustomPrompt="1"/>
          </p:nvPr>
        </p:nvSpPr>
        <p:spPr>
          <a:xfrm>
            <a:off x="12693600" y="6696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10" name="Zástupný symbol pro text 13"/>
          <p:cNvSpPr>
            <a:spLocks noGrp="1"/>
          </p:cNvSpPr>
          <p:nvPr>
            <p:ph type="body" sz="quarter" idx="18" hasCustomPrompt="1"/>
          </p:nvPr>
        </p:nvSpPr>
        <p:spPr>
          <a:xfrm>
            <a:off x="17906400" y="6696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12" name="Zástupný symbol pro text 13"/>
          <p:cNvSpPr>
            <a:spLocks noGrp="1"/>
          </p:cNvSpPr>
          <p:nvPr>
            <p:ph type="body" sz="quarter" idx="19"/>
          </p:nvPr>
        </p:nvSpPr>
        <p:spPr>
          <a:xfrm>
            <a:off x="12693600" y="2628000"/>
            <a:ext cx="4320000" cy="3780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13" name="Zástupný symbol pro text 13"/>
          <p:cNvSpPr>
            <a:spLocks noGrp="1"/>
          </p:cNvSpPr>
          <p:nvPr>
            <p:ph type="body" sz="quarter" idx="20"/>
          </p:nvPr>
        </p:nvSpPr>
        <p:spPr>
          <a:xfrm>
            <a:off x="17906400" y="2628000"/>
            <a:ext cx="4320000" cy="3780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15" name="Zástupný symbol pro text 13"/>
          <p:cNvSpPr>
            <a:spLocks noGrp="1"/>
          </p:cNvSpPr>
          <p:nvPr>
            <p:ph type="body" sz="quarter" idx="21"/>
          </p:nvPr>
        </p:nvSpPr>
        <p:spPr>
          <a:xfrm>
            <a:off x="12693600" y="7344000"/>
            <a:ext cx="4320000" cy="3780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16" name="Zástupný symbol pro text 13"/>
          <p:cNvSpPr>
            <a:spLocks noGrp="1"/>
          </p:cNvSpPr>
          <p:nvPr>
            <p:ph type="body" sz="quarter" idx="22"/>
          </p:nvPr>
        </p:nvSpPr>
        <p:spPr>
          <a:xfrm>
            <a:off x="17906400" y="7344000"/>
            <a:ext cx="4320000" cy="3780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cxnSp>
        <p:nvCxnSpPr>
          <p:cNvPr id="4" name="Přímá spojnice 3"/>
          <p:cNvCxnSpPr>
            <a:cxnSpLocks/>
          </p:cNvCxnSpPr>
          <p:nvPr userDrawn="1"/>
        </p:nvCxnSpPr>
        <p:spPr>
          <a:xfrm>
            <a:off x="11851200" y="1980000"/>
            <a:ext cx="0" cy="11278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Lístek s linkou tmavě modrý">
            <a:extLst>
              <a:ext uri="{FF2B5EF4-FFF2-40B4-BE49-F238E27FC236}">
                <a16:creationId xmlns:a16="http://schemas.microsoft.com/office/drawing/2014/main" id="{7D3C9E08-EFC7-45BA-9EE2-4FC19E8F394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8351" t="3281" r="49491" b="3264"/>
          <a:stretch/>
        </p:blipFill>
        <p:spPr>
          <a:xfrm>
            <a:off x="6704491" y="450055"/>
            <a:ext cx="525847" cy="12818270"/>
          </a:xfrm>
          <a:prstGeom prst="rect">
            <a:avLst/>
          </a:prstGeom>
        </p:spPr>
      </p:pic>
    </p:spTree>
    <p:extLst>
      <p:ext uri="{BB962C8B-B14F-4D97-AF65-F5344CB8AC3E}">
        <p14:creationId xmlns:p14="http://schemas.microsoft.com/office/powerpoint/2010/main" val="355933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řední obrázek, text, data">
    <p:spTree>
      <p:nvGrpSpPr>
        <p:cNvPr id="1" name=""/>
        <p:cNvGrpSpPr/>
        <p:nvPr/>
      </p:nvGrpSpPr>
      <p:grpSpPr>
        <a:xfrm>
          <a:off x="0" y="0"/>
          <a:ext cx="0" cy="0"/>
          <a:chOff x="0" y="0"/>
          <a:chExt cx="0" cy="0"/>
        </a:xfrm>
      </p:grpSpPr>
      <p:sp>
        <p:nvSpPr>
          <p:cNvPr id="2" name="Title 1"/>
          <p:cNvSpPr>
            <a:spLocks noGrp="1"/>
          </p:cNvSpPr>
          <p:nvPr>
            <p:ph type="title"/>
          </p:nvPr>
        </p:nvSpPr>
        <p:spPr>
          <a:xfrm>
            <a:off x="12682800" y="3240000"/>
            <a:ext cx="10454400" cy="1332000"/>
          </a:xfrm>
        </p:spPr>
        <p:txBody>
          <a:bodyPr anchor="b" anchorCtr="0"/>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pPr/>
              <a:t>‹#›</a:t>
            </a:fld>
            <a:endParaRPr lang="cs-CZ"/>
          </a:p>
        </p:txBody>
      </p:sp>
      <p:sp>
        <p:nvSpPr>
          <p:cNvPr id="8" name="Zástupný symbol pro obrázek 7"/>
          <p:cNvSpPr>
            <a:spLocks noGrp="1"/>
          </p:cNvSpPr>
          <p:nvPr>
            <p:ph type="pic" sz="quarter" idx="13"/>
          </p:nvPr>
        </p:nvSpPr>
        <p:spPr>
          <a:xfrm>
            <a:off x="457200" y="457200"/>
            <a:ext cx="10562400" cy="128016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12682800" y="4680000"/>
            <a:ext cx="10454400" cy="43200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9" name="Zástupný symbol pro text 13"/>
          <p:cNvSpPr>
            <a:spLocks noGrp="1"/>
          </p:cNvSpPr>
          <p:nvPr>
            <p:ph type="body" sz="quarter" idx="17" hasCustomPrompt="1"/>
          </p:nvPr>
        </p:nvSpPr>
        <p:spPr>
          <a:xfrm>
            <a:off x="16002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10" name="Zástupný symbol pro text 13"/>
          <p:cNvSpPr>
            <a:spLocks noGrp="1"/>
          </p:cNvSpPr>
          <p:nvPr>
            <p:ph type="body" sz="quarter" idx="18" hasCustomPrompt="1"/>
          </p:nvPr>
        </p:nvSpPr>
        <p:spPr>
          <a:xfrm>
            <a:off x="16002000" y="11634573"/>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sp>
        <p:nvSpPr>
          <p:cNvPr id="17" name="Zástupný symbol pro obrázek 7"/>
          <p:cNvSpPr>
            <a:spLocks noGrp="1"/>
          </p:cNvSpPr>
          <p:nvPr>
            <p:ph type="pic" sz="quarter" idx="23"/>
          </p:nvPr>
        </p:nvSpPr>
        <p:spPr>
          <a:xfrm>
            <a:off x="12682800" y="9331200"/>
            <a:ext cx="2865600" cy="3135600"/>
          </a:xfrm>
        </p:spPr>
        <p:txBody>
          <a:bodyPr/>
          <a:lstStyle/>
          <a:p>
            <a:r>
              <a:rPr lang="cs-CZ"/>
              <a:t>Kliknutím na ikonu přidáte obrázek.</a:t>
            </a:r>
            <a:endParaRPr lang="cs-CZ" dirty="0"/>
          </a:p>
        </p:txBody>
      </p:sp>
      <p:sp>
        <p:nvSpPr>
          <p:cNvPr id="18" name="Zástupný symbol pro text 13"/>
          <p:cNvSpPr>
            <a:spLocks noGrp="1"/>
          </p:cNvSpPr>
          <p:nvPr>
            <p:ph type="body" sz="quarter" idx="24" hasCustomPrompt="1"/>
          </p:nvPr>
        </p:nvSpPr>
        <p:spPr>
          <a:xfrm>
            <a:off x="18684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19" name="Zástupný symbol pro text 13"/>
          <p:cNvSpPr>
            <a:spLocks noGrp="1"/>
          </p:cNvSpPr>
          <p:nvPr>
            <p:ph type="body" sz="quarter" idx="25" hasCustomPrompt="1"/>
          </p:nvPr>
        </p:nvSpPr>
        <p:spPr>
          <a:xfrm>
            <a:off x="21348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20" name="Zástupný symbol pro text 13"/>
          <p:cNvSpPr>
            <a:spLocks noGrp="1"/>
          </p:cNvSpPr>
          <p:nvPr>
            <p:ph type="body" sz="quarter" idx="26" hasCustomPrompt="1"/>
          </p:nvPr>
        </p:nvSpPr>
        <p:spPr>
          <a:xfrm>
            <a:off x="18684000" y="11635200"/>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sp>
        <p:nvSpPr>
          <p:cNvPr id="21" name="Zástupný symbol pro text 13"/>
          <p:cNvSpPr>
            <a:spLocks noGrp="1"/>
          </p:cNvSpPr>
          <p:nvPr>
            <p:ph type="body" sz="quarter" idx="27" hasCustomPrompt="1"/>
          </p:nvPr>
        </p:nvSpPr>
        <p:spPr>
          <a:xfrm>
            <a:off x="21348000" y="11635200"/>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pic>
        <p:nvPicPr>
          <p:cNvPr id="15" name="Lístek s linkou tmavě modrý">
            <a:extLst>
              <a:ext uri="{FF2B5EF4-FFF2-40B4-BE49-F238E27FC236}">
                <a16:creationId xmlns:a16="http://schemas.microsoft.com/office/drawing/2014/main" id="{9022AE5E-DCFD-4C0E-9017-2A1064DEAE7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8351" t="3281" r="49491" b="3264"/>
          <a:stretch/>
        </p:blipFill>
        <p:spPr>
          <a:xfrm>
            <a:off x="11439524" y="450055"/>
            <a:ext cx="525847" cy="12818270"/>
          </a:xfrm>
          <a:prstGeom prst="rect">
            <a:avLst/>
          </a:prstGeom>
        </p:spPr>
      </p:pic>
    </p:spTree>
    <p:extLst>
      <p:ext uri="{BB962C8B-B14F-4D97-AF65-F5344CB8AC3E}">
        <p14:creationId xmlns:p14="http://schemas.microsoft.com/office/powerpoint/2010/main" val="230968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Úzký text, graf či obrázek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968000" cy="82116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6" name="Zástupný symbol pro obsah 5"/>
          <p:cNvSpPr>
            <a:spLocks noGrp="1"/>
          </p:cNvSpPr>
          <p:nvPr>
            <p:ph sz="quarter" idx="15" hasCustomPrompt="1"/>
          </p:nvPr>
        </p:nvSpPr>
        <p:spPr>
          <a:xfrm>
            <a:off x="7920000" y="2017713"/>
            <a:ext cx="15217200" cy="6022701"/>
          </a:xfrm>
        </p:spPr>
        <p:txBody>
          <a:bodyPr/>
          <a:lstStyle>
            <a:lvl1pPr>
              <a:defRPr baseline="0"/>
            </a:lvl1pPr>
          </a:lstStyle>
          <a:p>
            <a:pPr lvl="0"/>
            <a:r>
              <a:rPr lang="cs-CZ" dirty="0"/>
              <a:t>Kliknutím lze na ikonu lze vložit graf, ale i jiné objekty či text</a:t>
            </a:r>
          </a:p>
        </p:txBody>
      </p:sp>
      <p:sp>
        <p:nvSpPr>
          <p:cNvPr id="9" name="Zástupný symbol pro text 13"/>
          <p:cNvSpPr>
            <a:spLocks noGrp="1"/>
          </p:cNvSpPr>
          <p:nvPr>
            <p:ph type="body" sz="quarter" idx="17" hasCustomPrompt="1"/>
          </p:nvPr>
        </p:nvSpPr>
        <p:spPr>
          <a:xfrm>
            <a:off x="8910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0" name="Zástupný symbol pro text 13"/>
          <p:cNvSpPr>
            <a:spLocks noGrp="1"/>
          </p:cNvSpPr>
          <p:nvPr>
            <p:ph type="body" sz="quarter" idx="18" hasCustomPrompt="1"/>
          </p:nvPr>
        </p:nvSpPr>
        <p:spPr>
          <a:xfrm>
            <a:off x="8910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1" name="Zástupný symbol pro text 13"/>
          <p:cNvSpPr>
            <a:spLocks noGrp="1"/>
          </p:cNvSpPr>
          <p:nvPr>
            <p:ph type="body" sz="quarter" idx="19" hasCustomPrompt="1"/>
          </p:nvPr>
        </p:nvSpPr>
        <p:spPr>
          <a:xfrm>
            <a:off x="12366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20" hasCustomPrompt="1"/>
          </p:nvPr>
        </p:nvSpPr>
        <p:spPr>
          <a:xfrm>
            <a:off x="12366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3" name="Zástupný symbol pro text 13"/>
          <p:cNvSpPr>
            <a:spLocks noGrp="1"/>
          </p:cNvSpPr>
          <p:nvPr>
            <p:ph type="body" sz="quarter" idx="21" hasCustomPrompt="1"/>
          </p:nvPr>
        </p:nvSpPr>
        <p:spPr>
          <a:xfrm>
            <a:off x="15822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2" hasCustomPrompt="1"/>
          </p:nvPr>
        </p:nvSpPr>
        <p:spPr>
          <a:xfrm>
            <a:off x="15822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6" name="Zástupný symbol pro text 13"/>
          <p:cNvSpPr>
            <a:spLocks noGrp="1"/>
          </p:cNvSpPr>
          <p:nvPr>
            <p:ph type="body" sz="quarter" idx="23" hasCustomPrompt="1"/>
          </p:nvPr>
        </p:nvSpPr>
        <p:spPr>
          <a:xfrm>
            <a:off x="19278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24" hasCustomPrompt="1"/>
          </p:nvPr>
        </p:nvSpPr>
        <p:spPr>
          <a:xfrm>
            <a:off x="19278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8" name="Zástupný symbol pro text 13"/>
          <p:cNvSpPr>
            <a:spLocks noGrp="1"/>
          </p:cNvSpPr>
          <p:nvPr>
            <p:ph type="body" sz="quarter" idx="25" hasCustomPrompt="1"/>
          </p:nvPr>
        </p:nvSpPr>
        <p:spPr>
          <a:xfrm>
            <a:off x="7239600" y="12111000"/>
            <a:ext cx="158976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sp>
        <p:nvSpPr>
          <p:cNvPr id="8" name="Zástupný symbol pro datum 7">
            <a:extLst>
              <a:ext uri="{FF2B5EF4-FFF2-40B4-BE49-F238E27FC236}">
                <a16:creationId xmlns:a16="http://schemas.microsoft.com/office/drawing/2014/main" id="{A0F8F35C-3EBD-4D92-A682-98134090EC07}"/>
              </a:ext>
            </a:extLst>
          </p:cNvPr>
          <p:cNvSpPr>
            <a:spLocks noGrp="1"/>
          </p:cNvSpPr>
          <p:nvPr>
            <p:ph type="dt" sz="half" idx="26"/>
          </p:nvPr>
        </p:nvSpPr>
        <p:spPr/>
        <p:txBody>
          <a:bodyPr/>
          <a:lstStyle/>
          <a:p>
            <a:fld id="{9B3895B8-0BD6-4EDC-959F-D82D66CA15D6}" type="datetimeFigureOut">
              <a:rPr lang="cs-CZ" smtClean="0"/>
              <a:pPr/>
              <a:t>16.05.2024</a:t>
            </a:fld>
            <a:endParaRPr lang="cs-CZ" dirty="0"/>
          </a:p>
        </p:txBody>
      </p:sp>
      <p:sp>
        <p:nvSpPr>
          <p:cNvPr id="20" name="Zástupný symbol pro zápatí 19">
            <a:extLst>
              <a:ext uri="{FF2B5EF4-FFF2-40B4-BE49-F238E27FC236}">
                <a16:creationId xmlns:a16="http://schemas.microsoft.com/office/drawing/2014/main" id="{83CB2368-0C7F-4A8D-82C9-F3F9B375AD32}"/>
              </a:ext>
            </a:extLst>
          </p:cNvPr>
          <p:cNvSpPr>
            <a:spLocks noGrp="1"/>
          </p:cNvSpPr>
          <p:nvPr>
            <p:ph type="ftr" sz="quarter" idx="27"/>
          </p:nvPr>
        </p:nvSpPr>
        <p:spPr/>
        <p:txBody>
          <a:bodyPr/>
          <a:lstStyle/>
          <a:p>
            <a:endParaRPr lang="cs-CZ" dirty="0"/>
          </a:p>
        </p:txBody>
      </p:sp>
      <p:sp>
        <p:nvSpPr>
          <p:cNvPr id="21" name="Zástupný symbol pro číslo snímku 20">
            <a:extLst>
              <a:ext uri="{FF2B5EF4-FFF2-40B4-BE49-F238E27FC236}">
                <a16:creationId xmlns:a16="http://schemas.microsoft.com/office/drawing/2014/main" id="{694D55FB-482C-4174-9D72-A2274FB4E155}"/>
              </a:ext>
            </a:extLst>
          </p:cNvPr>
          <p:cNvSpPr>
            <a:spLocks noGrp="1"/>
          </p:cNvSpPr>
          <p:nvPr>
            <p:ph type="sldNum" sz="quarter" idx="28"/>
          </p:nvPr>
        </p:nvSpPr>
        <p:spPr/>
        <p:txBody>
          <a:bodyPr/>
          <a:lstStyle/>
          <a:p>
            <a:fld id="{C79EEDCB-EB91-4C4F-A503-5C6FE3AC84D2}" type="slidenum">
              <a:rPr lang="cs-CZ" smtClean="0"/>
              <a:pPr/>
              <a:t>‹#›</a:t>
            </a:fld>
            <a:endParaRPr lang="cs-CZ" dirty="0"/>
          </a:p>
        </p:txBody>
      </p:sp>
      <p:pic>
        <p:nvPicPr>
          <p:cNvPr id="22" name="Lístek s linkou tmavě modrý">
            <a:extLst>
              <a:ext uri="{FF2B5EF4-FFF2-40B4-BE49-F238E27FC236}">
                <a16:creationId xmlns:a16="http://schemas.microsoft.com/office/drawing/2014/main" id="{97D4A6D7-65B2-451C-8B29-3AE3EA52E2A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8351" t="3281" r="49491" b="20706"/>
          <a:stretch/>
        </p:blipFill>
        <p:spPr>
          <a:xfrm flipH="1">
            <a:off x="6289620" y="2033714"/>
            <a:ext cx="525847" cy="10425886"/>
          </a:xfrm>
          <a:prstGeom prst="rect">
            <a:avLst/>
          </a:prstGeom>
        </p:spPr>
      </p:pic>
    </p:spTree>
    <p:extLst>
      <p:ext uri="{BB962C8B-B14F-4D97-AF65-F5344CB8AC3E}">
        <p14:creationId xmlns:p14="http://schemas.microsoft.com/office/powerpoint/2010/main" val="147442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Úzký text, tři obrázky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8" name="Zástupný symbol pro obrázek 7"/>
          <p:cNvSpPr>
            <a:spLocks noGrp="1"/>
          </p:cNvSpPr>
          <p:nvPr>
            <p:ph type="pic" sz="quarter" idx="13"/>
          </p:nvPr>
        </p:nvSpPr>
        <p:spPr>
          <a:xfrm>
            <a:off x="7239600" y="2059200"/>
            <a:ext cx="3812400" cy="54360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9" name="Zástupný symbol pro obrázek 7"/>
          <p:cNvSpPr>
            <a:spLocks noGrp="1"/>
          </p:cNvSpPr>
          <p:nvPr>
            <p:ph type="pic" sz="quarter" idx="15"/>
          </p:nvPr>
        </p:nvSpPr>
        <p:spPr>
          <a:xfrm>
            <a:off x="12529800" y="2059200"/>
            <a:ext cx="3812400" cy="5436000"/>
          </a:xfrm>
        </p:spPr>
        <p:txBody>
          <a:bodyPr/>
          <a:lstStyle/>
          <a:p>
            <a:r>
              <a:rPr lang="cs-CZ"/>
              <a:t>Kliknutím na ikonu přidáte obrázek.</a:t>
            </a:r>
            <a:endParaRPr lang="cs-CZ" dirty="0"/>
          </a:p>
        </p:txBody>
      </p:sp>
      <p:sp>
        <p:nvSpPr>
          <p:cNvPr id="10" name="Zástupný symbol pro obrázek 7"/>
          <p:cNvSpPr>
            <a:spLocks noGrp="1"/>
          </p:cNvSpPr>
          <p:nvPr>
            <p:ph type="pic" sz="quarter" idx="16"/>
          </p:nvPr>
        </p:nvSpPr>
        <p:spPr>
          <a:xfrm>
            <a:off x="17820000" y="2059200"/>
            <a:ext cx="3812400" cy="5436000"/>
          </a:xfrm>
        </p:spPr>
        <p:txBody>
          <a:bodyPr/>
          <a:lstStyle/>
          <a:p>
            <a:r>
              <a:rPr lang="cs-CZ"/>
              <a:t>Kliknutím na ikonu přidáte obrázek.</a:t>
            </a:r>
            <a:endParaRPr lang="cs-CZ" dirty="0"/>
          </a:p>
        </p:txBody>
      </p:sp>
      <p:sp>
        <p:nvSpPr>
          <p:cNvPr id="11" name="Zástupný symbol pro text 13"/>
          <p:cNvSpPr>
            <a:spLocks noGrp="1"/>
          </p:cNvSpPr>
          <p:nvPr>
            <p:ph type="body" sz="quarter" idx="17" hasCustomPrompt="1"/>
          </p:nvPr>
        </p:nvSpPr>
        <p:spPr>
          <a:xfrm>
            <a:off x="72396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18" hasCustomPrompt="1"/>
          </p:nvPr>
        </p:nvSpPr>
        <p:spPr>
          <a:xfrm>
            <a:off x="72396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3" name="Zástupný symbol pro text 13"/>
          <p:cNvSpPr>
            <a:spLocks noGrp="1"/>
          </p:cNvSpPr>
          <p:nvPr>
            <p:ph type="body" sz="quarter" idx="19" hasCustomPrompt="1"/>
          </p:nvPr>
        </p:nvSpPr>
        <p:spPr>
          <a:xfrm>
            <a:off x="125316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0" hasCustomPrompt="1"/>
          </p:nvPr>
        </p:nvSpPr>
        <p:spPr>
          <a:xfrm>
            <a:off x="125316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6" name="Zástupný symbol pro text 13"/>
          <p:cNvSpPr>
            <a:spLocks noGrp="1"/>
          </p:cNvSpPr>
          <p:nvPr>
            <p:ph type="body" sz="quarter" idx="21" hasCustomPrompt="1"/>
          </p:nvPr>
        </p:nvSpPr>
        <p:spPr>
          <a:xfrm>
            <a:off x="178200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22" hasCustomPrompt="1"/>
          </p:nvPr>
        </p:nvSpPr>
        <p:spPr>
          <a:xfrm>
            <a:off x="178200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8" name="Zástupný symbol pro text 13"/>
          <p:cNvSpPr>
            <a:spLocks noGrp="1"/>
          </p:cNvSpPr>
          <p:nvPr>
            <p:ph type="body" sz="quarter" idx="23" hasCustomPrompt="1"/>
          </p:nvPr>
        </p:nvSpPr>
        <p:spPr>
          <a:xfrm>
            <a:off x="7239600" y="10800000"/>
            <a:ext cx="38124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19" name="Zástupný symbol pro text 13"/>
          <p:cNvSpPr>
            <a:spLocks noGrp="1"/>
          </p:cNvSpPr>
          <p:nvPr>
            <p:ph type="body" sz="quarter" idx="24" hasCustomPrompt="1"/>
          </p:nvPr>
        </p:nvSpPr>
        <p:spPr>
          <a:xfrm>
            <a:off x="7239600" y="1217565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sp>
        <p:nvSpPr>
          <p:cNvPr id="20" name="Zástupný symbol pro text 13"/>
          <p:cNvSpPr>
            <a:spLocks noGrp="1"/>
          </p:cNvSpPr>
          <p:nvPr>
            <p:ph type="body" sz="quarter" idx="25" hasCustomPrompt="1"/>
          </p:nvPr>
        </p:nvSpPr>
        <p:spPr>
          <a:xfrm>
            <a:off x="12531600" y="10800000"/>
            <a:ext cx="38160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21" name="Zástupný symbol pro text 13"/>
          <p:cNvSpPr>
            <a:spLocks noGrp="1"/>
          </p:cNvSpPr>
          <p:nvPr>
            <p:ph type="body" sz="quarter" idx="26" hasCustomPrompt="1"/>
          </p:nvPr>
        </p:nvSpPr>
        <p:spPr>
          <a:xfrm>
            <a:off x="12531600" y="1217430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sp>
        <p:nvSpPr>
          <p:cNvPr id="22" name="Zástupný symbol pro text 13"/>
          <p:cNvSpPr>
            <a:spLocks noGrp="1"/>
          </p:cNvSpPr>
          <p:nvPr>
            <p:ph type="body" sz="quarter" idx="27" hasCustomPrompt="1"/>
          </p:nvPr>
        </p:nvSpPr>
        <p:spPr>
          <a:xfrm>
            <a:off x="17820000" y="10800000"/>
            <a:ext cx="38124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23" name="Zástupný symbol pro text 13"/>
          <p:cNvSpPr>
            <a:spLocks noGrp="1"/>
          </p:cNvSpPr>
          <p:nvPr>
            <p:ph type="body" sz="quarter" idx="28" hasCustomPrompt="1"/>
          </p:nvPr>
        </p:nvSpPr>
        <p:spPr>
          <a:xfrm>
            <a:off x="17820000" y="1217430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cxnSp>
        <p:nvCxnSpPr>
          <p:cNvPr id="24" name="Přímá spojnice 23"/>
          <p:cNvCxnSpPr>
            <a:cxnSpLocks/>
          </p:cNvCxnSpPr>
          <p:nvPr userDrawn="1"/>
        </p:nvCxnSpPr>
        <p:spPr>
          <a:xfrm>
            <a:off x="11785350" y="1980000"/>
            <a:ext cx="0" cy="10486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a:cxnSpLocks/>
          </p:cNvCxnSpPr>
          <p:nvPr userDrawn="1"/>
        </p:nvCxnSpPr>
        <p:spPr>
          <a:xfrm>
            <a:off x="17070900" y="1980000"/>
            <a:ext cx="0" cy="10486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symbol pro datum 2">
            <a:extLst>
              <a:ext uri="{FF2B5EF4-FFF2-40B4-BE49-F238E27FC236}">
                <a16:creationId xmlns:a16="http://schemas.microsoft.com/office/drawing/2014/main" id="{0CBEB555-79A3-47E9-B777-CD6AF6AE243A}"/>
              </a:ext>
            </a:extLst>
          </p:cNvPr>
          <p:cNvSpPr>
            <a:spLocks noGrp="1"/>
          </p:cNvSpPr>
          <p:nvPr>
            <p:ph type="dt" sz="half" idx="29"/>
          </p:nvPr>
        </p:nvSpPr>
        <p:spPr/>
        <p:txBody>
          <a:bodyPr/>
          <a:lstStyle/>
          <a:p>
            <a:fld id="{9B3895B8-0BD6-4EDC-959F-D82D66CA15D6}" type="datetimeFigureOut">
              <a:rPr lang="cs-CZ" smtClean="0"/>
              <a:pPr/>
              <a:t>16.05.2024</a:t>
            </a:fld>
            <a:endParaRPr lang="cs-CZ" dirty="0"/>
          </a:p>
        </p:txBody>
      </p:sp>
      <p:sp>
        <p:nvSpPr>
          <p:cNvPr id="5" name="Zástupný symbol pro zápatí 4">
            <a:extLst>
              <a:ext uri="{FF2B5EF4-FFF2-40B4-BE49-F238E27FC236}">
                <a16:creationId xmlns:a16="http://schemas.microsoft.com/office/drawing/2014/main" id="{3CD4D53E-F1AF-46C3-8230-7A2D6B81B024}"/>
              </a:ext>
            </a:extLst>
          </p:cNvPr>
          <p:cNvSpPr>
            <a:spLocks noGrp="1"/>
          </p:cNvSpPr>
          <p:nvPr>
            <p:ph type="ftr" sz="quarter" idx="30"/>
          </p:nvPr>
        </p:nvSpPr>
        <p:spPr/>
        <p:txBody>
          <a:bodyPr/>
          <a:lstStyle/>
          <a:p>
            <a:endParaRPr lang="cs-CZ" dirty="0"/>
          </a:p>
        </p:txBody>
      </p:sp>
      <p:sp>
        <p:nvSpPr>
          <p:cNvPr id="6" name="Zástupný symbol pro číslo snímku 5">
            <a:extLst>
              <a:ext uri="{FF2B5EF4-FFF2-40B4-BE49-F238E27FC236}">
                <a16:creationId xmlns:a16="http://schemas.microsoft.com/office/drawing/2014/main" id="{1031FB46-E73A-4EC4-9E00-0D05DF8D0E64}"/>
              </a:ext>
            </a:extLst>
          </p:cNvPr>
          <p:cNvSpPr>
            <a:spLocks noGrp="1"/>
          </p:cNvSpPr>
          <p:nvPr>
            <p:ph type="sldNum" sz="quarter" idx="31"/>
          </p:nvPr>
        </p:nvSpPr>
        <p:spPr/>
        <p:txBody>
          <a:bodyPr/>
          <a:lstStyle/>
          <a:p>
            <a:fld id="{C79EEDCB-EB91-4C4F-A503-5C6FE3AC84D2}" type="slidenum">
              <a:rPr lang="cs-CZ" smtClean="0"/>
              <a:pPr/>
              <a:t>‹#›</a:t>
            </a:fld>
            <a:endParaRPr lang="cs-CZ" dirty="0"/>
          </a:p>
        </p:txBody>
      </p:sp>
      <p:pic>
        <p:nvPicPr>
          <p:cNvPr id="26" name="Lístek s linkou tmavě modrý">
            <a:extLst>
              <a:ext uri="{FF2B5EF4-FFF2-40B4-BE49-F238E27FC236}">
                <a16:creationId xmlns:a16="http://schemas.microsoft.com/office/drawing/2014/main" id="{3D6DC962-F10B-453F-8BA5-564F0D017E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8351" t="3281" r="49491" b="20654"/>
          <a:stretch/>
        </p:blipFill>
        <p:spPr>
          <a:xfrm flipH="1">
            <a:off x="6289620" y="2033714"/>
            <a:ext cx="525847" cy="10433086"/>
          </a:xfrm>
          <a:prstGeom prst="rect">
            <a:avLst/>
          </a:prstGeom>
        </p:spPr>
      </p:pic>
    </p:spTree>
    <p:extLst>
      <p:ext uri="{BB962C8B-B14F-4D97-AF65-F5344CB8AC3E}">
        <p14:creationId xmlns:p14="http://schemas.microsoft.com/office/powerpoint/2010/main" val="77118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Úzký text, široký graf či tabulka se zdrojem">
    <p:spTree>
      <p:nvGrpSpPr>
        <p:cNvPr id="1" name=""/>
        <p:cNvGrpSpPr/>
        <p:nvPr/>
      </p:nvGrpSpPr>
      <p:grpSpPr>
        <a:xfrm>
          <a:off x="0" y="0"/>
          <a:ext cx="0" cy="0"/>
          <a:chOff x="0" y="0"/>
          <a:chExt cx="0" cy="0"/>
        </a:xfrm>
      </p:grpSpPr>
      <p:sp>
        <p:nvSpPr>
          <p:cNvPr id="5" name="Zástupný symbol pro obsah 4"/>
          <p:cNvSpPr>
            <a:spLocks noGrp="1"/>
          </p:cNvSpPr>
          <p:nvPr>
            <p:ph sz="quarter" idx="15" hasCustomPrompt="1"/>
          </p:nvPr>
        </p:nvSpPr>
        <p:spPr>
          <a:xfrm>
            <a:off x="7239600" y="1979612"/>
            <a:ext cx="15897600" cy="10479088"/>
          </a:xfrm>
        </p:spPr>
        <p:txBody>
          <a:bodyPr/>
          <a:lstStyle>
            <a:lvl1pPr>
              <a:defRPr/>
            </a:lvl1pPr>
          </a:lstStyle>
          <a:p>
            <a:pPr lvl="0"/>
            <a:r>
              <a:rPr lang="cs-CZ" dirty="0"/>
              <a:t>Obrázek nebo graf se zdrojem, případně text</a:t>
            </a:r>
          </a:p>
        </p:txBody>
      </p:sp>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9" name="Zástupný symbol pro text 13"/>
          <p:cNvSpPr>
            <a:spLocks noGrp="1"/>
          </p:cNvSpPr>
          <p:nvPr>
            <p:ph type="body" sz="quarter" idx="25" hasCustomPrompt="1"/>
          </p:nvPr>
        </p:nvSpPr>
        <p:spPr>
          <a:xfrm>
            <a:off x="7239600" y="12903000"/>
            <a:ext cx="129600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sp>
        <p:nvSpPr>
          <p:cNvPr id="6" name="Zástupný symbol pro text 5">
            <a:extLst>
              <a:ext uri="{FF2B5EF4-FFF2-40B4-BE49-F238E27FC236}">
                <a16:creationId xmlns:a16="http://schemas.microsoft.com/office/drawing/2014/main" id="{A81E1459-9530-4B93-9D6D-409F0958B970}"/>
              </a:ext>
            </a:extLst>
          </p:cNvPr>
          <p:cNvSpPr>
            <a:spLocks noGrp="1"/>
          </p:cNvSpPr>
          <p:nvPr>
            <p:ph type="body" sz="quarter" idx="26" hasCustomPrompt="1"/>
          </p:nvPr>
        </p:nvSpPr>
        <p:spPr>
          <a:xfrm>
            <a:off x="20498400" y="1979810"/>
            <a:ext cx="432000" cy="432000"/>
          </a:xfrm>
          <a:solidFill>
            <a:schemeClr val="accent4"/>
          </a:solidFill>
        </p:spPr>
        <p:txBody>
          <a:bodyPr anchor="ctr" anchorCtr="1"/>
          <a:lstStyle>
            <a:lvl1pPr marL="0" indent="0">
              <a:spcBef>
                <a:spcPts val="0"/>
              </a:spcBef>
              <a:buFontTx/>
              <a:buNone/>
              <a:defRPr/>
            </a:lvl1pPr>
          </a:lstStyle>
          <a:p>
            <a:pPr lvl="0"/>
            <a:r>
              <a:rPr lang="cs-CZ" dirty="0"/>
              <a:t> </a:t>
            </a:r>
          </a:p>
        </p:txBody>
      </p:sp>
      <p:sp>
        <p:nvSpPr>
          <p:cNvPr id="10" name="Zástupný symbol pro text 5">
            <a:extLst>
              <a:ext uri="{FF2B5EF4-FFF2-40B4-BE49-F238E27FC236}">
                <a16:creationId xmlns:a16="http://schemas.microsoft.com/office/drawing/2014/main" id="{91238411-F7B2-4C2E-B752-012ACEEB09D1}"/>
              </a:ext>
            </a:extLst>
          </p:cNvPr>
          <p:cNvSpPr>
            <a:spLocks noGrp="1"/>
          </p:cNvSpPr>
          <p:nvPr>
            <p:ph type="body" sz="quarter" idx="27" hasCustomPrompt="1"/>
          </p:nvPr>
        </p:nvSpPr>
        <p:spPr>
          <a:xfrm>
            <a:off x="20498400" y="3148010"/>
            <a:ext cx="432000" cy="432000"/>
          </a:xfrm>
          <a:solidFill>
            <a:schemeClr val="accent3"/>
          </a:solidFill>
        </p:spPr>
        <p:txBody>
          <a:bodyPr anchor="ctr" anchorCtr="1"/>
          <a:lstStyle>
            <a:lvl1pPr marL="0" indent="0">
              <a:spcBef>
                <a:spcPts val="0"/>
              </a:spcBef>
              <a:buFontTx/>
              <a:buNone/>
              <a:defRPr/>
            </a:lvl1pPr>
          </a:lstStyle>
          <a:p>
            <a:pPr lvl="0"/>
            <a:r>
              <a:rPr lang="cs-CZ" dirty="0"/>
              <a:t> </a:t>
            </a:r>
          </a:p>
        </p:txBody>
      </p:sp>
      <p:sp>
        <p:nvSpPr>
          <p:cNvPr id="11" name="Zástupný symbol pro text 5">
            <a:extLst>
              <a:ext uri="{FF2B5EF4-FFF2-40B4-BE49-F238E27FC236}">
                <a16:creationId xmlns:a16="http://schemas.microsoft.com/office/drawing/2014/main" id="{ACCC8690-2D85-435A-979C-ECFD7FD54AA5}"/>
              </a:ext>
            </a:extLst>
          </p:cNvPr>
          <p:cNvSpPr>
            <a:spLocks noGrp="1"/>
          </p:cNvSpPr>
          <p:nvPr>
            <p:ph type="body" sz="quarter" idx="28" hasCustomPrompt="1"/>
          </p:nvPr>
        </p:nvSpPr>
        <p:spPr>
          <a:xfrm>
            <a:off x="20498400" y="2563910"/>
            <a:ext cx="432000" cy="432000"/>
          </a:xfrm>
          <a:solidFill>
            <a:schemeClr val="accent1"/>
          </a:solidFill>
        </p:spPr>
        <p:txBody>
          <a:bodyPr anchor="ctr" anchorCtr="1"/>
          <a:lstStyle>
            <a:lvl1pPr marL="0" indent="0">
              <a:spcBef>
                <a:spcPts val="0"/>
              </a:spcBef>
              <a:buFontTx/>
              <a:buNone/>
              <a:defRPr/>
            </a:lvl1pPr>
          </a:lstStyle>
          <a:p>
            <a:pPr lvl="0"/>
            <a:r>
              <a:rPr lang="cs-CZ" dirty="0"/>
              <a:t> </a:t>
            </a:r>
          </a:p>
        </p:txBody>
      </p:sp>
      <p:sp>
        <p:nvSpPr>
          <p:cNvPr id="12" name="Zástupný symbol pro text 13">
            <a:extLst>
              <a:ext uri="{FF2B5EF4-FFF2-40B4-BE49-F238E27FC236}">
                <a16:creationId xmlns:a16="http://schemas.microsoft.com/office/drawing/2014/main" id="{D036E4CD-F9CC-4C94-9BC0-C61C8761254E}"/>
              </a:ext>
            </a:extLst>
          </p:cNvPr>
          <p:cNvSpPr>
            <a:spLocks noGrp="1"/>
          </p:cNvSpPr>
          <p:nvPr>
            <p:ph type="body" sz="quarter" idx="18" hasCustomPrompt="1"/>
          </p:nvPr>
        </p:nvSpPr>
        <p:spPr>
          <a:xfrm>
            <a:off x="21074400" y="2012154"/>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3" name="Zástupný symbol pro text 13">
            <a:extLst>
              <a:ext uri="{FF2B5EF4-FFF2-40B4-BE49-F238E27FC236}">
                <a16:creationId xmlns:a16="http://schemas.microsoft.com/office/drawing/2014/main" id="{570776ED-CE61-4689-82BC-FFCCE7766B6E}"/>
              </a:ext>
            </a:extLst>
          </p:cNvPr>
          <p:cNvSpPr>
            <a:spLocks noGrp="1"/>
          </p:cNvSpPr>
          <p:nvPr>
            <p:ph type="body" sz="quarter" idx="29" hasCustomPrompt="1"/>
          </p:nvPr>
        </p:nvSpPr>
        <p:spPr>
          <a:xfrm>
            <a:off x="21074400" y="2563200"/>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5" name="Zástupný symbol pro text 13">
            <a:extLst>
              <a:ext uri="{FF2B5EF4-FFF2-40B4-BE49-F238E27FC236}">
                <a16:creationId xmlns:a16="http://schemas.microsoft.com/office/drawing/2014/main" id="{E9C2F4F2-5EA5-44B2-970A-95EB1301C90A}"/>
              </a:ext>
            </a:extLst>
          </p:cNvPr>
          <p:cNvSpPr>
            <a:spLocks noGrp="1"/>
          </p:cNvSpPr>
          <p:nvPr>
            <p:ph type="body" sz="quarter" idx="30" hasCustomPrompt="1"/>
          </p:nvPr>
        </p:nvSpPr>
        <p:spPr>
          <a:xfrm>
            <a:off x="21074400" y="3146400"/>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6" name="Zástupný symbol pro text 13">
            <a:extLst>
              <a:ext uri="{FF2B5EF4-FFF2-40B4-BE49-F238E27FC236}">
                <a16:creationId xmlns:a16="http://schemas.microsoft.com/office/drawing/2014/main" id="{4D73951F-C1A7-4F5F-ADFE-929DB12722B9}"/>
              </a:ext>
            </a:extLst>
          </p:cNvPr>
          <p:cNvSpPr>
            <a:spLocks noGrp="1"/>
          </p:cNvSpPr>
          <p:nvPr>
            <p:ph type="body" sz="quarter" idx="31" hasCustomPrompt="1"/>
          </p:nvPr>
        </p:nvSpPr>
        <p:spPr>
          <a:xfrm>
            <a:off x="15678150" y="2012154"/>
            <a:ext cx="4140000" cy="1566246"/>
          </a:xfrm>
        </p:spPr>
        <p:txBody>
          <a:bodyPr anchor="ctr" anchorCtr="0">
            <a:normAutofit/>
          </a:bodyPr>
          <a:lstStyle>
            <a:lvl1pPr marL="0" indent="0" algn="r">
              <a:spcBef>
                <a:spcPts val="0"/>
              </a:spcBef>
              <a:buFontTx/>
              <a:buNone/>
              <a:defRPr sz="3200" b="0" cap="all" baseline="0">
                <a:solidFill>
                  <a:schemeClr val="accent2"/>
                </a:solidFill>
                <a:latin typeface="+mn-lt"/>
              </a:defRPr>
            </a:lvl1pPr>
          </a:lstStyle>
          <a:p>
            <a:pPr lvl="0"/>
            <a:r>
              <a:rPr lang="cs-CZ" dirty="0"/>
              <a:t>Popis</a:t>
            </a:r>
          </a:p>
        </p:txBody>
      </p:sp>
      <p:sp>
        <p:nvSpPr>
          <p:cNvPr id="20" name="Zástupný symbol pro číslo snímku 19">
            <a:extLst>
              <a:ext uri="{FF2B5EF4-FFF2-40B4-BE49-F238E27FC236}">
                <a16:creationId xmlns:a16="http://schemas.microsoft.com/office/drawing/2014/main" id="{7FEDBD48-8860-4068-B323-34D475515FC2}"/>
              </a:ext>
            </a:extLst>
          </p:cNvPr>
          <p:cNvSpPr>
            <a:spLocks noGrp="1"/>
          </p:cNvSpPr>
          <p:nvPr>
            <p:ph type="sldNum" sz="quarter" idx="34"/>
          </p:nvPr>
        </p:nvSpPr>
        <p:spPr/>
        <p:txBody>
          <a:bodyPr/>
          <a:lstStyle/>
          <a:p>
            <a:fld id="{C79EEDCB-EB91-4C4F-A503-5C6FE3AC84D2}" type="slidenum">
              <a:rPr lang="cs-CZ" smtClean="0"/>
              <a:pPr/>
              <a:t>‹#›</a:t>
            </a:fld>
            <a:endParaRPr lang="cs-CZ" dirty="0"/>
          </a:p>
        </p:txBody>
      </p:sp>
      <p:pic>
        <p:nvPicPr>
          <p:cNvPr id="17" name="Lístek s linkou tmavě modrý">
            <a:extLst>
              <a:ext uri="{FF2B5EF4-FFF2-40B4-BE49-F238E27FC236}">
                <a16:creationId xmlns:a16="http://schemas.microsoft.com/office/drawing/2014/main" id="{56F4C523-F866-4D9E-B095-AE5EEB6069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8351" t="3281" r="49491" b="14879"/>
          <a:stretch/>
        </p:blipFill>
        <p:spPr>
          <a:xfrm flipH="1">
            <a:off x="6289621" y="2033714"/>
            <a:ext cx="525847" cy="11225086"/>
          </a:xfrm>
          <a:prstGeom prst="rect">
            <a:avLst/>
          </a:prstGeom>
        </p:spPr>
      </p:pic>
    </p:spTree>
    <p:extLst>
      <p:ext uri="{BB962C8B-B14F-4D97-AF65-F5344CB8AC3E}">
        <p14:creationId xmlns:p14="http://schemas.microsoft.com/office/powerpoint/2010/main" val="133117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Úzký obrázek, data, číslovaný text">
    <p:spTree>
      <p:nvGrpSpPr>
        <p:cNvPr id="1" name=""/>
        <p:cNvGrpSpPr/>
        <p:nvPr/>
      </p:nvGrpSpPr>
      <p:grpSpPr>
        <a:xfrm>
          <a:off x="0" y="0"/>
          <a:ext cx="0" cy="0"/>
          <a:chOff x="0" y="0"/>
          <a:chExt cx="0" cy="0"/>
        </a:xfrm>
      </p:grpSpPr>
      <p:sp>
        <p:nvSpPr>
          <p:cNvPr id="2" name="Title 1"/>
          <p:cNvSpPr>
            <a:spLocks noGrp="1"/>
          </p:cNvSpPr>
          <p:nvPr>
            <p:ph type="title"/>
          </p:nvPr>
        </p:nvSpPr>
        <p:spPr>
          <a:xfrm>
            <a:off x="12693600" y="1980000"/>
            <a:ext cx="10443600" cy="1260000"/>
          </a:xfrm>
        </p:spPr>
        <p:txBody>
          <a:bodyPr anchor="b" anchorCtr="0"/>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pPr/>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a:t>Kliknutím na ikonu přidáte obrázek.</a:t>
            </a:r>
            <a:endParaRPr lang="cs-CZ" dirty="0"/>
          </a:p>
        </p:txBody>
      </p:sp>
      <p:sp>
        <p:nvSpPr>
          <p:cNvPr id="12" name="Zástupný symbol pro text 13"/>
          <p:cNvSpPr>
            <a:spLocks noGrp="1"/>
          </p:cNvSpPr>
          <p:nvPr>
            <p:ph type="body" sz="quarter" idx="19"/>
          </p:nvPr>
        </p:nvSpPr>
        <p:spPr>
          <a:xfrm>
            <a:off x="12693600" y="3420000"/>
            <a:ext cx="10443600" cy="2412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cxnSp>
        <p:nvCxnSpPr>
          <p:cNvPr id="4" name="Přímá spojnice 3"/>
          <p:cNvCxnSpPr>
            <a:cxnSpLocks/>
          </p:cNvCxnSpPr>
          <p:nvPr userDrawn="1"/>
        </p:nvCxnSpPr>
        <p:spPr>
          <a:xfrm>
            <a:off x="11851200" y="1980000"/>
            <a:ext cx="0" cy="11278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Zástupný symbol pro text 13"/>
          <p:cNvSpPr>
            <a:spLocks noGrp="1"/>
          </p:cNvSpPr>
          <p:nvPr>
            <p:ph type="body" sz="quarter" idx="17" hasCustomPrompt="1"/>
          </p:nvPr>
        </p:nvSpPr>
        <p:spPr>
          <a:xfrm>
            <a:off x="7272000" y="1980000"/>
            <a:ext cx="4068000" cy="1260000"/>
          </a:xfrm>
        </p:spPr>
        <p:txBody>
          <a:bodyPr anchor="b" anchorCtr="0">
            <a:normAutofit/>
          </a:bodyPr>
          <a:lstStyle>
            <a:lvl1pPr marL="0" indent="0">
              <a:spcBef>
                <a:spcPts val="0"/>
              </a:spcBef>
              <a:buFontTx/>
              <a:buNone/>
              <a:defRPr sz="4800" b="1" cap="all" baseline="0">
                <a:solidFill>
                  <a:schemeClr val="accent1"/>
                </a:solidFill>
                <a:latin typeface="+mj-lt"/>
              </a:defRPr>
            </a:lvl1pPr>
          </a:lstStyle>
          <a:p>
            <a:pPr lvl="0"/>
            <a:r>
              <a:rPr lang="cs-CZ" dirty="0"/>
              <a:t>Data</a:t>
            </a:r>
          </a:p>
        </p:txBody>
      </p:sp>
      <p:sp>
        <p:nvSpPr>
          <p:cNvPr id="10" name="Zástupný symbol pro text 13"/>
          <p:cNvSpPr>
            <a:spLocks noGrp="1"/>
          </p:cNvSpPr>
          <p:nvPr>
            <p:ph type="body" sz="quarter" idx="23" hasCustomPrompt="1"/>
          </p:nvPr>
        </p:nvSpPr>
        <p:spPr>
          <a:xfrm>
            <a:off x="7239600" y="424800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3" name="Zástupný symbol pro text 13"/>
          <p:cNvSpPr>
            <a:spLocks noGrp="1"/>
          </p:cNvSpPr>
          <p:nvPr>
            <p:ph type="body" sz="quarter" idx="24" hasCustomPrompt="1"/>
          </p:nvPr>
        </p:nvSpPr>
        <p:spPr>
          <a:xfrm>
            <a:off x="7239600" y="5652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15" name="Zástupný symbol pro text 13"/>
          <p:cNvSpPr>
            <a:spLocks noGrp="1"/>
          </p:cNvSpPr>
          <p:nvPr>
            <p:ph type="body" sz="quarter" idx="25" hasCustomPrompt="1"/>
          </p:nvPr>
        </p:nvSpPr>
        <p:spPr>
          <a:xfrm>
            <a:off x="7239600" y="701025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6" name="Zástupný symbol pro text 13"/>
          <p:cNvSpPr>
            <a:spLocks noGrp="1"/>
          </p:cNvSpPr>
          <p:nvPr>
            <p:ph type="body" sz="quarter" idx="26" hasCustomPrompt="1"/>
          </p:nvPr>
        </p:nvSpPr>
        <p:spPr>
          <a:xfrm>
            <a:off x="7239600" y="8424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18" name="Zástupný symbol pro text 13"/>
          <p:cNvSpPr>
            <a:spLocks noGrp="1"/>
          </p:cNvSpPr>
          <p:nvPr>
            <p:ph type="body" sz="quarter" idx="27" hasCustomPrompt="1"/>
          </p:nvPr>
        </p:nvSpPr>
        <p:spPr>
          <a:xfrm>
            <a:off x="7239600" y="977250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9" name="Zástupný symbol pro text 13"/>
          <p:cNvSpPr>
            <a:spLocks noGrp="1"/>
          </p:cNvSpPr>
          <p:nvPr>
            <p:ph type="body" sz="quarter" idx="28" hasCustomPrompt="1"/>
          </p:nvPr>
        </p:nvSpPr>
        <p:spPr>
          <a:xfrm>
            <a:off x="7239600" y="11160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5" name="Zástupný symbol pro text 4"/>
          <p:cNvSpPr>
            <a:spLocks noGrp="1"/>
          </p:cNvSpPr>
          <p:nvPr>
            <p:ph type="body" sz="quarter" idx="29"/>
          </p:nvPr>
        </p:nvSpPr>
        <p:spPr>
          <a:xfrm>
            <a:off x="12693600" y="5954400"/>
            <a:ext cx="10443600" cy="6484950"/>
          </a:xfrm>
        </p:spPr>
        <p:txBody>
          <a:bodyPr/>
          <a:lstStyle>
            <a:lvl1pPr marL="504000" indent="-504000">
              <a:buFont typeface="+mj-lt"/>
              <a:buAutoNum type="arabicPeriod"/>
              <a:defRPr cap="all" baseline="0">
                <a:solidFill>
                  <a:schemeClr val="accent2"/>
                </a:solidFill>
              </a:defRPr>
            </a:lvl1pPr>
            <a:lvl2pPr marL="504000" indent="0">
              <a:buFontTx/>
              <a:buNone/>
              <a:defRPr/>
            </a:lvl2pPr>
          </a:lstStyle>
          <a:p>
            <a:pPr lvl="0"/>
            <a:r>
              <a:rPr lang="cs-CZ"/>
              <a:t>Kliknutím lze upravit styly předlohy textu.</a:t>
            </a:r>
          </a:p>
          <a:p>
            <a:pPr lvl="1"/>
            <a:r>
              <a:rPr lang="cs-CZ"/>
              <a:t>Druhá úroveň</a:t>
            </a:r>
          </a:p>
        </p:txBody>
      </p:sp>
      <p:pic>
        <p:nvPicPr>
          <p:cNvPr id="21" name="Lístek s linkou tmavě modrý">
            <a:extLst>
              <a:ext uri="{FF2B5EF4-FFF2-40B4-BE49-F238E27FC236}">
                <a16:creationId xmlns:a16="http://schemas.microsoft.com/office/drawing/2014/main" id="{374B7C71-89FE-4279-A0F9-7033D01CEB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8351" t="3281" r="49491" b="3264"/>
          <a:stretch/>
        </p:blipFill>
        <p:spPr>
          <a:xfrm>
            <a:off x="6704491" y="450055"/>
            <a:ext cx="525847" cy="12818270"/>
          </a:xfrm>
          <a:prstGeom prst="rect">
            <a:avLst/>
          </a:prstGeom>
        </p:spPr>
      </p:pic>
    </p:spTree>
    <p:extLst>
      <p:ext uri="{BB962C8B-B14F-4D97-AF65-F5344CB8AC3E}">
        <p14:creationId xmlns:p14="http://schemas.microsoft.com/office/powerpoint/2010/main" val="50562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emf"/><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9200" y="1980000"/>
            <a:ext cx="21888000" cy="1224000"/>
          </a:xfrm>
          <a:prstGeom prst="rect">
            <a:avLst/>
          </a:prstGeom>
        </p:spPr>
        <p:txBody>
          <a:bodyPr vert="horz" lIns="0" tIns="0" rIns="0" bIns="0" rtlCol="0" anchor="t" anchorCtr="0">
            <a:normAutofit/>
          </a:bodyPr>
          <a:lstStyle/>
          <a:p>
            <a:r>
              <a:rPr lang="cs-CZ" dirty="0"/>
              <a:t>Kliknutím lze upravit styl.</a:t>
            </a:r>
            <a:endParaRPr lang="en-US" dirty="0"/>
          </a:p>
        </p:txBody>
      </p:sp>
      <p:sp>
        <p:nvSpPr>
          <p:cNvPr id="3" name="Text Placeholder 2"/>
          <p:cNvSpPr>
            <a:spLocks noGrp="1"/>
          </p:cNvSpPr>
          <p:nvPr>
            <p:ph type="body" idx="1"/>
          </p:nvPr>
        </p:nvSpPr>
        <p:spPr>
          <a:xfrm>
            <a:off x="1249200" y="3240000"/>
            <a:ext cx="21888000" cy="9226800"/>
          </a:xfrm>
          <a:prstGeom prst="rect">
            <a:avLst/>
          </a:prstGeom>
        </p:spPr>
        <p:txBody>
          <a:bodyPr vert="horz" lIns="0" tIns="0" rIns="0" bIns="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1249200" y="12826800"/>
            <a:ext cx="2880000" cy="432000"/>
          </a:xfrm>
          <a:prstGeom prst="rect">
            <a:avLst/>
          </a:prstGeom>
        </p:spPr>
        <p:txBody>
          <a:bodyPr vert="horz" lIns="0" tIns="0" rIns="0" bIns="0" rtlCol="0" anchor="ctr"/>
          <a:lstStyle>
            <a:lvl1pPr algn="l">
              <a:defRPr sz="2400">
                <a:solidFill>
                  <a:schemeClr val="bg2"/>
                </a:solidFill>
              </a:defRPr>
            </a:lvl1pPr>
          </a:lstStyle>
          <a:p>
            <a:fld id="{9B3895B8-0BD6-4EDC-959F-D82D66CA15D6}" type="datetimeFigureOut">
              <a:rPr lang="cs-CZ" smtClean="0"/>
              <a:pPr/>
              <a:t>16.05.2024</a:t>
            </a:fld>
            <a:endParaRPr lang="cs-CZ" dirty="0"/>
          </a:p>
        </p:txBody>
      </p:sp>
      <p:sp>
        <p:nvSpPr>
          <p:cNvPr id="5" name="Footer Placeholder 4"/>
          <p:cNvSpPr>
            <a:spLocks noGrp="1"/>
          </p:cNvSpPr>
          <p:nvPr>
            <p:ph type="ftr" sz="quarter" idx="3"/>
          </p:nvPr>
        </p:nvSpPr>
        <p:spPr>
          <a:xfrm>
            <a:off x="4129199" y="12826800"/>
            <a:ext cx="16127999" cy="432000"/>
          </a:xfrm>
          <a:prstGeom prst="rect">
            <a:avLst/>
          </a:prstGeom>
        </p:spPr>
        <p:txBody>
          <a:bodyPr vert="horz" lIns="0" tIns="0" rIns="0" bIns="0" rtlCol="0" anchor="ctr"/>
          <a:lstStyle>
            <a:lvl1pPr algn="ctr">
              <a:defRPr sz="2400">
                <a:solidFill>
                  <a:schemeClr val="bg2"/>
                </a:solidFill>
              </a:defRPr>
            </a:lvl1pPr>
          </a:lstStyle>
          <a:p>
            <a:endParaRPr lang="cs-CZ" dirty="0"/>
          </a:p>
        </p:txBody>
      </p:sp>
      <p:sp>
        <p:nvSpPr>
          <p:cNvPr id="6" name="Slide Number Placeholder 5"/>
          <p:cNvSpPr>
            <a:spLocks noGrp="1"/>
          </p:cNvSpPr>
          <p:nvPr>
            <p:ph type="sldNum" sz="quarter" idx="4"/>
          </p:nvPr>
        </p:nvSpPr>
        <p:spPr>
          <a:xfrm>
            <a:off x="20257200" y="12826800"/>
            <a:ext cx="2880000" cy="432000"/>
          </a:xfrm>
          <a:prstGeom prst="rect">
            <a:avLst/>
          </a:prstGeom>
        </p:spPr>
        <p:txBody>
          <a:bodyPr vert="horz" lIns="0" tIns="0" rIns="0" bIns="0" rtlCol="0" anchor="ctr"/>
          <a:lstStyle>
            <a:lvl1pPr algn="r">
              <a:defRPr sz="2400">
                <a:solidFill>
                  <a:schemeClr val="bg2"/>
                </a:solidFill>
              </a:defRPr>
            </a:lvl1pPr>
          </a:lstStyle>
          <a:p>
            <a:fld id="{C79EEDCB-EB91-4C4F-A503-5C6FE3AC84D2}" type="slidenum">
              <a:rPr lang="cs-CZ" smtClean="0"/>
              <a:pPr/>
              <a:t>‹#›</a:t>
            </a:fld>
            <a:endParaRPr lang="cs-CZ" dirty="0"/>
          </a:p>
        </p:txBody>
      </p:sp>
      <p:cxnSp>
        <p:nvCxnSpPr>
          <p:cNvPr id="9" name="Vodítko vertik. 4" hidden="1">
            <a:extLst>
              <a:ext uri="{FF2B5EF4-FFF2-40B4-BE49-F238E27FC236}">
                <a16:creationId xmlns:a16="http://schemas.microsoft.com/office/drawing/2014/main" id="{3C895B8F-B083-4AB2-ABAF-76FFED21E58B}"/>
              </a:ext>
            </a:extLst>
          </p:cNvPr>
          <p:cNvCxnSpPr/>
          <p:nvPr userDrawn="1"/>
        </p:nvCxnSpPr>
        <p:spPr>
          <a:xfrm>
            <a:off x="23929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Vodítko vertik. 3" hidden="1">
            <a:extLst>
              <a:ext uri="{FF2B5EF4-FFF2-40B4-BE49-F238E27FC236}">
                <a16:creationId xmlns:a16="http://schemas.microsoft.com/office/drawing/2014/main" id="{E20CCA9D-0858-4D06-AD11-DB0C32CCCB3F}"/>
              </a:ext>
            </a:extLst>
          </p:cNvPr>
          <p:cNvCxnSpPr/>
          <p:nvPr userDrawn="1"/>
        </p:nvCxnSpPr>
        <p:spPr>
          <a:xfrm>
            <a:off x="23137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Vodítko vertik. 2" hidden="1">
            <a:extLst>
              <a:ext uri="{FF2B5EF4-FFF2-40B4-BE49-F238E27FC236}">
                <a16:creationId xmlns:a16="http://schemas.microsoft.com/office/drawing/2014/main" id="{552F0DDD-210D-4D0D-B69E-49C20B18EE61}"/>
              </a:ext>
            </a:extLst>
          </p:cNvPr>
          <p:cNvCxnSpPr/>
          <p:nvPr userDrawn="1"/>
        </p:nvCxnSpPr>
        <p:spPr>
          <a:xfrm>
            <a:off x="1249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Vodítko vertik. 1" hidden="1">
            <a:extLst>
              <a:ext uri="{FF2B5EF4-FFF2-40B4-BE49-F238E27FC236}">
                <a16:creationId xmlns:a16="http://schemas.microsoft.com/office/drawing/2014/main" id="{4605B7AA-218E-4F0A-B999-802A12C3C648}"/>
              </a:ext>
            </a:extLst>
          </p:cNvPr>
          <p:cNvCxnSpPr/>
          <p:nvPr userDrawn="1"/>
        </p:nvCxnSpPr>
        <p:spPr>
          <a:xfrm>
            <a:off x="457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Vodítko horiz. 5" hidden="1">
            <a:extLst>
              <a:ext uri="{FF2B5EF4-FFF2-40B4-BE49-F238E27FC236}">
                <a16:creationId xmlns:a16="http://schemas.microsoft.com/office/drawing/2014/main" id="{02A43B78-8D94-4A2A-B8D6-D956D5628068}"/>
              </a:ext>
            </a:extLst>
          </p:cNvPr>
          <p:cNvCxnSpPr/>
          <p:nvPr userDrawn="1"/>
        </p:nvCxnSpPr>
        <p:spPr>
          <a:xfrm>
            <a:off x="0" y="132588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Vodítko horiz. 4" hidden="1">
            <a:extLst>
              <a:ext uri="{FF2B5EF4-FFF2-40B4-BE49-F238E27FC236}">
                <a16:creationId xmlns:a16="http://schemas.microsoft.com/office/drawing/2014/main" id="{98DFABD4-A214-480D-94A5-1E1544CD332E}"/>
              </a:ext>
            </a:extLst>
          </p:cNvPr>
          <p:cNvCxnSpPr/>
          <p:nvPr userDrawn="1"/>
        </p:nvCxnSpPr>
        <p:spPr>
          <a:xfrm>
            <a:off x="0" y="124668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Vodítko horiz. 3" hidden="1">
            <a:extLst>
              <a:ext uri="{FF2B5EF4-FFF2-40B4-BE49-F238E27FC236}">
                <a16:creationId xmlns:a16="http://schemas.microsoft.com/office/drawing/2014/main" id="{292E6A4A-D85F-47FA-88D3-6AFDEBD14EAC}"/>
              </a:ext>
            </a:extLst>
          </p:cNvPr>
          <p:cNvCxnSpPr/>
          <p:nvPr userDrawn="1"/>
        </p:nvCxnSpPr>
        <p:spPr>
          <a:xfrm>
            <a:off x="0" y="32400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Vodítko horiz. 2" hidden="1">
            <a:extLst>
              <a:ext uri="{FF2B5EF4-FFF2-40B4-BE49-F238E27FC236}">
                <a16:creationId xmlns:a16="http://schemas.microsoft.com/office/drawing/2014/main" id="{CA282E34-2CFA-4C0E-88E6-0A81E1260065}"/>
              </a:ext>
            </a:extLst>
          </p:cNvPr>
          <p:cNvCxnSpPr/>
          <p:nvPr userDrawn="1"/>
        </p:nvCxnSpPr>
        <p:spPr>
          <a:xfrm>
            <a:off x="0" y="19800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Vodítko horiz. 1" hidden="1">
            <a:extLst>
              <a:ext uri="{FF2B5EF4-FFF2-40B4-BE49-F238E27FC236}">
                <a16:creationId xmlns:a16="http://schemas.microsoft.com/office/drawing/2014/main" id="{0EB48E79-C8D3-4A13-B2EF-7C2BF5C2F322}"/>
              </a:ext>
            </a:extLst>
          </p:cNvPr>
          <p:cNvCxnSpPr/>
          <p:nvPr userDrawn="1"/>
        </p:nvCxnSpPr>
        <p:spPr>
          <a:xfrm>
            <a:off x="0" y="4572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36470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 id="2147483684" r:id="rId13"/>
    <p:sldLayoutId id="2147483685" r:id="rId14"/>
    <p:sldLayoutId id="2147483682" r:id="rId15"/>
    <p:sldLayoutId id="2147483702" r:id="rId16"/>
  </p:sldLayoutIdLst>
  <p:txStyles>
    <p:titleStyle>
      <a:lvl1pPr algn="l" defTabSz="1828800" rtl="0" eaLnBrk="1" latinLnBrk="0" hangingPunct="1">
        <a:lnSpc>
          <a:spcPct val="90000"/>
        </a:lnSpc>
        <a:spcBef>
          <a:spcPct val="0"/>
        </a:spcBef>
        <a:buNone/>
        <a:defRPr sz="4800" b="1" kern="1200" cap="all" baseline="0">
          <a:solidFill>
            <a:schemeClr val="accent1"/>
          </a:solidFill>
          <a:latin typeface="+mj-lt"/>
          <a:ea typeface="+mj-ea"/>
          <a:cs typeface="+mj-cs"/>
        </a:defRPr>
      </a:lvl1pPr>
    </p:titleStyle>
    <p:bodyStyle>
      <a:lvl1pPr marL="360000" indent="-360000" algn="l" defTabSz="1828800" rtl="0" eaLnBrk="1" latinLnBrk="0" hangingPunct="1">
        <a:lnSpc>
          <a:spcPct val="90000"/>
        </a:lnSpc>
        <a:spcBef>
          <a:spcPts val="2000"/>
        </a:spcBef>
        <a:buClr>
          <a:schemeClr val="accent2"/>
        </a:buClr>
        <a:buFontTx/>
        <a:buBlip>
          <a:blip r:embed="rId18"/>
        </a:buBlip>
        <a:defRPr sz="3200" kern="1200">
          <a:solidFill>
            <a:schemeClr val="tx1"/>
          </a:solidFill>
          <a:latin typeface="+mn-lt"/>
          <a:ea typeface="+mn-ea"/>
          <a:cs typeface="+mn-cs"/>
        </a:defRPr>
      </a:lvl1pPr>
      <a:lvl2pPr marL="720000" indent="-360000" algn="l" defTabSz="1828800" rtl="0" eaLnBrk="1" latinLnBrk="0" hangingPunct="1">
        <a:lnSpc>
          <a:spcPct val="90000"/>
        </a:lnSpc>
        <a:spcBef>
          <a:spcPts val="1000"/>
        </a:spcBef>
        <a:buClr>
          <a:schemeClr val="accent2"/>
        </a:buClr>
        <a:buFontTx/>
        <a:buBlip>
          <a:blip r:embed="rId18"/>
        </a:buBlip>
        <a:defRPr sz="2800" kern="1200">
          <a:solidFill>
            <a:schemeClr val="tx1"/>
          </a:solidFill>
          <a:latin typeface="+mn-lt"/>
          <a:ea typeface="+mn-ea"/>
          <a:cs typeface="+mn-cs"/>
        </a:defRPr>
      </a:lvl2pPr>
      <a:lvl3pPr marL="1080000" indent="-360000" algn="l" defTabSz="1828800" rtl="0" eaLnBrk="1" latinLnBrk="0" hangingPunct="1">
        <a:lnSpc>
          <a:spcPct val="90000"/>
        </a:lnSpc>
        <a:spcBef>
          <a:spcPts val="1000"/>
        </a:spcBef>
        <a:buClr>
          <a:schemeClr val="accent2"/>
        </a:buClr>
        <a:buFontTx/>
        <a:buBlip>
          <a:blip r:embed="rId18"/>
        </a:buBlip>
        <a:defRPr sz="2800" kern="1200">
          <a:solidFill>
            <a:schemeClr val="tx1"/>
          </a:solidFill>
          <a:latin typeface="+mn-lt"/>
          <a:ea typeface="+mn-ea"/>
          <a:cs typeface="+mn-cs"/>
        </a:defRPr>
      </a:lvl3pPr>
      <a:lvl4pPr marL="1440000" indent="-360000" algn="l" defTabSz="1828800" rtl="0" eaLnBrk="1" latinLnBrk="0" hangingPunct="1">
        <a:lnSpc>
          <a:spcPct val="90000"/>
        </a:lnSpc>
        <a:spcBef>
          <a:spcPts val="1000"/>
        </a:spcBef>
        <a:buClr>
          <a:schemeClr val="accent2"/>
        </a:buClr>
        <a:buFontTx/>
        <a:buBlip>
          <a:blip r:embed="rId18"/>
        </a:buBlip>
        <a:defRPr sz="2800" kern="1200">
          <a:solidFill>
            <a:schemeClr val="tx1"/>
          </a:solidFill>
          <a:latin typeface="+mn-lt"/>
          <a:ea typeface="+mn-ea"/>
          <a:cs typeface="+mn-cs"/>
        </a:defRPr>
      </a:lvl4pPr>
      <a:lvl5pPr marL="1800000" indent="-360000" algn="l" defTabSz="1828800" rtl="0" eaLnBrk="1" latinLnBrk="0" hangingPunct="1">
        <a:lnSpc>
          <a:spcPct val="90000"/>
        </a:lnSpc>
        <a:spcBef>
          <a:spcPts val="1000"/>
        </a:spcBef>
        <a:buClr>
          <a:schemeClr val="accent2"/>
        </a:buClr>
        <a:buFontTx/>
        <a:buBlip>
          <a:blip r:embed="rId18"/>
        </a:buBlip>
        <a:defRPr sz="28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1" userDrawn="1">
          <p15:clr>
            <a:srgbClr val="F26B43"/>
          </p15:clr>
        </p15:guide>
        <p15:guide id="3" pos="287" userDrawn="1">
          <p15:clr>
            <a:srgbClr val="F26B43"/>
          </p15:clr>
        </p15:guide>
        <p15:guide id="4" pos="15075" userDrawn="1">
          <p15:clr>
            <a:srgbClr val="F26B43"/>
          </p15:clr>
        </p15:guide>
        <p15:guide id="5" orient="horz" pos="283" userDrawn="1">
          <p15:clr>
            <a:srgbClr val="F26B43"/>
          </p15:clr>
        </p15:guide>
        <p15:guide id="6" orient="horz" pos="8357" userDrawn="1">
          <p15:clr>
            <a:srgbClr val="F26B43"/>
          </p15:clr>
        </p15:guide>
        <p15:guide id="7" orient="horz" pos="1236" userDrawn="1">
          <p15:clr>
            <a:srgbClr val="F26B43"/>
          </p15:clr>
        </p15:guide>
        <p15:guide id="8" orient="horz" pos="2029" userDrawn="1">
          <p15:clr>
            <a:srgbClr val="F26B43"/>
          </p15:clr>
        </p15:guide>
        <p15:guide id="9" orient="horz" pos="7858" userDrawn="1">
          <p15:clr>
            <a:srgbClr val="F26B43"/>
          </p15:clr>
        </p15:guide>
        <p15:guide id="10" pos="786" userDrawn="1">
          <p15:clr>
            <a:srgbClr val="F26B43"/>
          </p15:clr>
        </p15:guide>
        <p15:guide id="11" pos="145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6557E3-F247-B20F-45F4-9EE2C0F88B74}"/>
              </a:ext>
            </a:extLst>
          </p:cNvPr>
          <p:cNvSpPr>
            <a:spLocks noGrp="1"/>
          </p:cNvSpPr>
          <p:nvPr>
            <p:ph type="title"/>
          </p:nvPr>
        </p:nvSpPr>
        <p:spPr>
          <a:xfrm>
            <a:off x="1249363" y="1979613"/>
            <a:ext cx="21888450" cy="1223962"/>
          </a:xfrm>
          <a:prstGeom prst="rect">
            <a:avLst/>
          </a:prstGeom>
        </p:spPr>
        <p:txBody>
          <a:bodyPr vert="horz" lIns="0" tIns="0" rIns="0" bIns="0" rtlCol="0" anchor="t" anchorCtr="0">
            <a:normAutofit/>
          </a:bodyPr>
          <a:lstStyle/>
          <a:p>
            <a:r>
              <a:rPr lang="cs-CZ" dirty="0"/>
              <a:t>Kliknutím lze upravit styl.</a:t>
            </a:r>
            <a:endParaRPr lang="en-US" dirty="0"/>
          </a:p>
        </p:txBody>
      </p:sp>
      <p:sp>
        <p:nvSpPr>
          <p:cNvPr id="1027" name="Text Placeholder 2">
            <a:extLst>
              <a:ext uri="{FF2B5EF4-FFF2-40B4-BE49-F238E27FC236}">
                <a16:creationId xmlns:a16="http://schemas.microsoft.com/office/drawing/2014/main" id="{AEDBEE40-31A1-67EF-0280-678C994A572F}"/>
              </a:ext>
            </a:extLst>
          </p:cNvPr>
          <p:cNvSpPr>
            <a:spLocks noGrp="1"/>
          </p:cNvSpPr>
          <p:nvPr>
            <p:ph type="body" idx="1"/>
          </p:nvPr>
        </p:nvSpPr>
        <p:spPr bwMode="auto">
          <a:xfrm>
            <a:off x="1249363" y="3240088"/>
            <a:ext cx="21888450" cy="922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Upravte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4" name="Date Placeholder 3">
            <a:extLst>
              <a:ext uri="{FF2B5EF4-FFF2-40B4-BE49-F238E27FC236}">
                <a16:creationId xmlns:a16="http://schemas.microsoft.com/office/drawing/2014/main" id="{F3AB82CF-2EF7-46E5-A782-8271CC9093FC}"/>
              </a:ext>
            </a:extLst>
          </p:cNvPr>
          <p:cNvSpPr>
            <a:spLocks noGrp="1"/>
          </p:cNvSpPr>
          <p:nvPr>
            <p:ph type="dt" sz="half" idx="2"/>
          </p:nvPr>
        </p:nvSpPr>
        <p:spPr>
          <a:xfrm>
            <a:off x="1249363" y="12827000"/>
            <a:ext cx="2879725" cy="431800"/>
          </a:xfrm>
          <a:prstGeom prst="rect">
            <a:avLst/>
          </a:prstGeom>
        </p:spPr>
        <p:txBody>
          <a:bodyPr vert="horz" lIns="0" tIns="0" rIns="0" bIns="0" rtlCol="0" anchor="ctr"/>
          <a:lstStyle>
            <a:lvl1pPr algn="l" eaLnBrk="1" fontAlgn="auto" hangingPunct="1">
              <a:spcBef>
                <a:spcPts val="0"/>
              </a:spcBef>
              <a:spcAft>
                <a:spcPts val="0"/>
              </a:spcAft>
              <a:defRPr sz="2400">
                <a:solidFill>
                  <a:schemeClr val="bg2"/>
                </a:solidFill>
                <a:latin typeface="+mn-lt"/>
                <a:cs typeface="+mn-cs"/>
              </a:defRPr>
            </a:lvl1pPr>
          </a:lstStyle>
          <a:p>
            <a:pPr>
              <a:defRPr/>
            </a:pPr>
            <a:fld id="{C5927C52-11EE-4465-BB96-84A9E02C2508}" type="datetimeFigureOut">
              <a:rPr lang="cs-CZ"/>
              <a:pPr>
                <a:defRPr/>
              </a:pPr>
              <a:t>16.05.2024</a:t>
            </a:fld>
            <a:endParaRPr lang="cs-CZ" dirty="0"/>
          </a:p>
        </p:txBody>
      </p:sp>
      <p:sp>
        <p:nvSpPr>
          <p:cNvPr id="5" name="Footer Placeholder 4">
            <a:extLst>
              <a:ext uri="{FF2B5EF4-FFF2-40B4-BE49-F238E27FC236}">
                <a16:creationId xmlns:a16="http://schemas.microsoft.com/office/drawing/2014/main" id="{FB3D29DF-CBF6-7866-25C4-2BEA9FA600FE}"/>
              </a:ext>
            </a:extLst>
          </p:cNvPr>
          <p:cNvSpPr>
            <a:spLocks noGrp="1"/>
          </p:cNvSpPr>
          <p:nvPr>
            <p:ph type="ftr" sz="quarter" idx="3"/>
          </p:nvPr>
        </p:nvSpPr>
        <p:spPr>
          <a:xfrm>
            <a:off x="4129088" y="12827000"/>
            <a:ext cx="16127412" cy="431800"/>
          </a:xfrm>
          <a:prstGeom prst="rect">
            <a:avLst/>
          </a:prstGeom>
        </p:spPr>
        <p:txBody>
          <a:bodyPr vert="horz" lIns="0" tIns="0" rIns="0" bIns="0" rtlCol="0" anchor="ctr"/>
          <a:lstStyle>
            <a:lvl1pPr algn="ctr" eaLnBrk="1" fontAlgn="auto" hangingPunct="1">
              <a:spcBef>
                <a:spcPts val="0"/>
              </a:spcBef>
              <a:spcAft>
                <a:spcPts val="0"/>
              </a:spcAft>
              <a:defRPr sz="2400">
                <a:solidFill>
                  <a:schemeClr val="bg2"/>
                </a:solidFill>
                <a:latin typeface="+mn-lt"/>
                <a:cs typeface="+mn-cs"/>
              </a:defRPr>
            </a:lvl1pPr>
          </a:lstStyle>
          <a:p>
            <a:pPr>
              <a:defRPr/>
            </a:pPr>
            <a:endParaRPr lang="cs-CZ"/>
          </a:p>
        </p:txBody>
      </p:sp>
      <p:sp>
        <p:nvSpPr>
          <p:cNvPr id="6" name="Slide Number Placeholder 5">
            <a:extLst>
              <a:ext uri="{FF2B5EF4-FFF2-40B4-BE49-F238E27FC236}">
                <a16:creationId xmlns:a16="http://schemas.microsoft.com/office/drawing/2014/main" id="{2B46BC90-2294-5FE5-3461-0C9B247C6D26}"/>
              </a:ext>
            </a:extLst>
          </p:cNvPr>
          <p:cNvSpPr>
            <a:spLocks noGrp="1"/>
          </p:cNvSpPr>
          <p:nvPr>
            <p:ph type="sldNum" sz="quarter" idx="4"/>
          </p:nvPr>
        </p:nvSpPr>
        <p:spPr>
          <a:xfrm>
            <a:off x="20256500" y="12827000"/>
            <a:ext cx="2881313" cy="431800"/>
          </a:xfrm>
          <a:prstGeom prst="rect">
            <a:avLst/>
          </a:prstGeom>
        </p:spPr>
        <p:txBody>
          <a:bodyPr vert="horz" wrap="square" lIns="0" tIns="0" rIns="0" bIns="0" numCol="1" anchor="ctr" anchorCtr="0" compatLnSpc="1">
            <a:prstTxWarp prst="textNoShape">
              <a:avLst/>
            </a:prstTxWarp>
          </a:bodyPr>
          <a:lstStyle>
            <a:lvl1pPr algn="r" eaLnBrk="1" hangingPunct="1">
              <a:defRPr sz="2400" smtClean="0">
                <a:solidFill>
                  <a:schemeClr val="bg2"/>
                </a:solidFill>
              </a:defRPr>
            </a:lvl1pPr>
          </a:lstStyle>
          <a:p>
            <a:pPr>
              <a:defRPr/>
            </a:pPr>
            <a:fld id="{6962F030-54A4-496B-A28F-41E6411419A5}" type="slidenum">
              <a:rPr lang="cs-CZ" altLang="cs-CZ"/>
              <a:pPr>
                <a:defRPr/>
              </a:pPr>
              <a:t>‹#›</a:t>
            </a:fld>
            <a:endParaRPr lang="cs-CZ" altLang="cs-CZ"/>
          </a:p>
        </p:txBody>
      </p:sp>
      <p:cxnSp>
        <p:nvCxnSpPr>
          <p:cNvPr id="9" name="Vodítko vertik. 4" hidden="1">
            <a:extLst>
              <a:ext uri="{FF2B5EF4-FFF2-40B4-BE49-F238E27FC236}">
                <a16:creationId xmlns:a16="http://schemas.microsoft.com/office/drawing/2014/main" id="{4F0140AF-614A-81A5-0241-5D510B073B13}"/>
              </a:ext>
            </a:extLst>
          </p:cNvPr>
          <p:cNvCxnSpPr/>
          <p:nvPr/>
        </p:nvCxnSpPr>
        <p:spPr>
          <a:xfrm>
            <a:off x="23929975"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Vodítko vertik. 3" hidden="1">
            <a:extLst>
              <a:ext uri="{FF2B5EF4-FFF2-40B4-BE49-F238E27FC236}">
                <a16:creationId xmlns:a16="http://schemas.microsoft.com/office/drawing/2014/main" id="{230530FF-76F2-A4BC-178F-311A989E8D7A}"/>
              </a:ext>
            </a:extLst>
          </p:cNvPr>
          <p:cNvCxnSpPr/>
          <p:nvPr/>
        </p:nvCxnSpPr>
        <p:spPr>
          <a:xfrm>
            <a:off x="23137813"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Vodítko vertik. 2" hidden="1">
            <a:extLst>
              <a:ext uri="{FF2B5EF4-FFF2-40B4-BE49-F238E27FC236}">
                <a16:creationId xmlns:a16="http://schemas.microsoft.com/office/drawing/2014/main" id="{DE748CB1-FD22-344B-0DD9-1A42DA6FE644}"/>
              </a:ext>
            </a:extLst>
          </p:cNvPr>
          <p:cNvCxnSpPr/>
          <p:nvPr/>
        </p:nvCxnSpPr>
        <p:spPr>
          <a:xfrm>
            <a:off x="1249363"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Vodítko vertik. 1" hidden="1">
            <a:extLst>
              <a:ext uri="{FF2B5EF4-FFF2-40B4-BE49-F238E27FC236}">
                <a16:creationId xmlns:a16="http://schemas.microsoft.com/office/drawing/2014/main" id="{CA0FA214-D542-ACBE-CC80-744DA61BDCEB}"/>
              </a:ext>
            </a:extLst>
          </p:cNvPr>
          <p:cNvCxnSpPr/>
          <p:nvPr/>
        </p:nvCxnSpPr>
        <p:spPr>
          <a:xfrm>
            <a:off x="457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Vodítko horiz. 5" hidden="1">
            <a:extLst>
              <a:ext uri="{FF2B5EF4-FFF2-40B4-BE49-F238E27FC236}">
                <a16:creationId xmlns:a16="http://schemas.microsoft.com/office/drawing/2014/main" id="{FDC1B02D-403D-C04F-4088-0BE181ADB6CE}"/>
              </a:ext>
            </a:extLst>
          </p:cNvPr>
          <p:cNvCxnSpPr/>
          <p:nvPr/>
        </p:nvCxnSpPr>
        <p:spPr>
          <a:xfrm>
            <a:off x="0" y="13258800"/>
            <a:ext cx="243871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Vodítko horiz. 4" hidden="1">
            <a:extLst>
              <a:ext uri="{FF2B5EF4-FFF2-40B4-BE49-F238E27FC236}">
                <a16:creationId xmlns:a16="http://schemas.microsoft.com/office/drawing/2014/main" id="{946D83DD-9BCB-2E0D-7E01-4D4837B0CED5}"/>
              </a:ext>
            </a:extLst>
          </p:cNvPr>
          <p:cNvCxnSpPr/>
          <p:nvPr/>
        </p:nvCxnSpPr>
        <p:spPr>
          <a:xfrm>
            <a:off x="0" y="12466638"/>
            <a:ext cx="243871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Vodítko horiz. 3" hidden="1">
            <a:extLst>
              <a:ext uri="{FF2B5EF4-FFF2-40B4-BE49-F238E27FC236}">
                <a16:creationId xmlns:a16="http://schemas.microsoft.com/office/drawing/2014/main" id="{F906C4DD-F3DD-8805-B04D-77498543DD20}"/>
              </a:ext>
            </a:extLst>
          </p:cNvPr>
          <p:cNvCxnSpPr/>
          <p:nvPr/>
        </p:nvCxnSpPr>
        <p:spPr>
          <a:xfrm>
            <a:off x="0" y="3240088"/>
            <a:ext cx="243871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Vodítko horiz. 2" hidden="1">
            <a:extLst>
              <a:ext uri="{FF2B5EF4-FFF2-40B4-BE49-F238E27FC236}">
                <a16:creationId xmlns:a16="http://schemas.microsoft.com/office/drawing/2014/main" id="{5B9EA09A-2486-3EBD-8729-651D0A4DE77D}"/>
              </a:ext>
            </a:extLst>
          </p:cNvPr>
          <p:cNvCxnSpPr/>
          <p:nvPr/>
        </p:nvCxnSpPr>
        <p:spPr>
          <a:xfrm>
            <a:off x="0" y="1979613"/>
            <a:ext cx="243871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Vodítko horiz. 1" hidden="1">
            <a:extLst>
              <a:ext uri="{FF2B5EF4-FFF2-40B4-BE49-F238E27FC236}">
                <a16:creationId xmlns:a16="http://schemas.microsoft.com/office/drawing/2014/main" id="{FCF93077-B229-8ACA-D499-44824F93716D}"/>
              </a:ext>
            </a:extLst>
          </p:cNvPr>
          <p:cNvCxnSpPr/>
          <p:nvPr/>
        </p:nvCxnSpPr>
        <p:spPr>
          <a:xfrm>
            <a:off x="0" y="457200"/>
            <a:ext cx="243871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00637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txStyles>
    <p:titleStyle>
      <a:lvl1pPr algn="l" defTabSz="1828800" rtl="0" eaLnBrk="0" fontAlgn="base" hangingPunct="0">
        <a:lnSpc>
          <a:spcPct val="90000"/>
        </a:lnSpc>
        <a:spcBef>
          <a:spcPct val="0"/>
        </a:spcBef>
        <a:spcAft>
          <a:spcPct val="0"/>
        </a:spcAft>
        <a:defRPr sz="4800" b="1" kern="1200" cap="all">
          <a:solidFill>
            <a:schemeClr val="accent1"/>
          </a:solidFill>
          <a:latin typeface="+mj-lt"/>
          <a:ea typeface="+mj-ea"/>
          <a:cs typeface="+mj-cs"/>
        </a:defRPr>
      </a:lvl1pPr>
      <a:lvl2pPr algn="l" defTabSz="1828800" rtl="0" eaLnBrk="0" fontAlgn="base" hangingPunct="0">
        <a:lnSpc>
          <a:spcPct val="90000"/>
        </a:lnSpc>
        <a:spcBef>
          <a:spcPct val="0"/>
        </a:spcBef>
        <a:spcAft>
          <a:spcPct val="0"/>
        </a:spcAft>
        <a:defRPr sz="4800" b="1">
          <a:solidFill>
            <a:schemeClr val="accent1"/>
          </a:solidFill>
          <a:latin typeface="Gill Sans MT" pitchFamily="34" charset="-18"/>
        </a:defRPr>
      </a:lvl2pPr>
      <a:lvl3pPr algn="l" defTabSz="1828800" rtl="0" eaLnBrk="0" fontAlgn="base" hangingPunct="0">
        <a:lnSpc>
          <a:spcPct val="90000"/>
        </a:lnSpc>
        <a:spcBef>
          <a:spcPct val="0"/>
        </a:spcBef>
        <a:spcAft>
          <a:spcPct val="0"/>
        </a:spcAft>
        <a:defRPr sz="4800" b="1">
          <a:solidFill>
            <a:schemeClr val="accent1"/>
          </a:solidFill>
          <a:latin typeface="Gill Sans MT" pitchFamily="34" charset="-18"/>
        </a:defRPr>
      </a:lvl3pPr>
      <a:lvl4pPr algn="l" defTabSz="1828800" rtl="0" eaLnBrk="0" fontAlgn="base" hangingPunct="0">
        <a:lnSpc>
          <a:spcPct val="90000"/>
        </a:lnSpc>
        <a:spcBef>
          <a:spcPct val="0"/>
        </a:spcBef>
        <a:spcAft>
          <a:spcPct val="0"/>
        </a:spcAft>
        <a:defRPr sz="4800" b="1">
          <a:solidFill>
            <a:schemeClr val="accent1"/>
          </a:solidFill>
          <a:latin typeface="Gill Sans MT" pitchFamily="34" charset="-18"/>
        </a:defRPr>
      </a:lvl4pPr>
      <a:lvl5pPr algn="l" defTabSz="1828800" rtl="0" eaLnBrk="0" fontAlgn="base" hangingPunct="0">
        <a:lnSpc>
          <a:spcPct val="90000"/>
        </a:lnSpc>
        <a:spcBef>
          <a:spcPct val="0"/>
        </a:spcBef>
        <a:spcAft>
          <a:spcPct val="0"/>
        </a:spcAft>
        <a:defRPr sz="4800" b="1">
          <a:solidFill>
            <a:schemeClr val="accent1"/>
          </a:solidFill>
          <a:latin typeface="Gill Sans MT" pitchFamily="34" charset="-18"/>
        </a:defRPr>
      </a:lvl5pPr>
      <a:lvl6pPr marL="457200" algn="l" defTabSz="1828800" rtl="0" fontAlgn="base">
        <a:lnSpc>
          <a:spcPct val="90000"/>
        </a:lnSpc>
        <a:spcBef>
          <a:spcPct val="0"/>
        </a:spcBef>
        <a:spcAft>
          <a:spcPct val="0"/>
        </a:spcAft>
        <a:defRPr sz="4800" b="1">
          <a:solidFill>
            <a:schemeClr val="accent1"/>
          </a:solidFill>
          <a:latin typeface="Gill Sans MT" pitchFamily="34" charset="-18"/>
        </a:defRPr>
      </a:lvl6pPr>
      <a:lvl7pPr marL="914400" algn="l" defTabSz="1828800" rtl="0" fontAlgn="base">
        <a:lnSpc>
          <a:spcPct val="90000"/>
        </a:lnSpc>
        <a:spcBef>
          <a:spcPct val="0"/>
        </a:spcBef>
        <a:spcAft>
          <a:spcPct val="0"/>
        </a:spcAft>
        <a:defRPr sz="4800" b="1">
          <a:solidFill>
            <a:schemeClr val="accent1"/>
          </a:solidFill>
          <a:latin typeface="Gill Sans MT" pitchFamily="34" charset="-18"/>
        </a:defRPr>
      </a:lvl7pPr>
      <a:lvl8pPr marL="1371600" algn="l" defTabSz="1828800" rtl="0" fontAlgn="base">
        <a:lnSpc>
          <a:spcPct val="90000"/>
        </a:lnSpc>
        <a:spcBef>
          <a:spcPct val="0"/>
        </a:spcBef>
        <a:spcAft>
          <a:spcPct val="0"/>
        </a:spcAft>
        <a:defRPr sz="4800" b="1">
          <a:solidFill>
            <a:schemeClr val="accent1"/>
          </a:solidFill>
          <a:latin typeface="Gill Sans MT" pitchFamily="34" charset="-18"/>
        </a:defRPr>
      </a:lvl8pPr>
      <a:lvl9pPr marL="1828800" algn="l" defTabSz="1828800" rtl="0" fontAlgn="base">
        <a:lnSpc>
          <a:spcPct val="90000"/>
        </a:lnSpc>
        <a:spcBef>
          <a:spcPct val="0"/>
        </a:spcBef>
        <a:spcAft>
          <a:spcPct val="0"/>
        </a:spcAft>
        <a:defRPr sz="4800" b="1">
          <a:solidFill>
            <a:schemeClr val="accent1"/>
          </a:solidFill>
          <a:latin typeface="Gill Sans MT" pitchFamily="34" charset="-18"/>
        </a:defRPr>
      </a:lvl9pPr>
    </p:titleStyle>
    <p:bodyStyle>
      <a:lvl1pPr marL="358775" indent="-358775" algn="l" defTabSz="1828800" rtl="0" eaLnBrk="0" fontAlgn="base" hangingPunct="0">
        <a:lnSpc>
          <a:spcPct val="90000"/>
        </a:lnSpc>
        <a:spcBef>
          <a:spcPts val="2000"/>
        </a:spcBef>
        <a:spcAft>
          <a:spcPct val="0"/>
        </a:spcAft>
        <a:buClr>
          <a:schemeClr val="accent2"/>
        </a:buClr>
        <a:buBlip>
          <a:blip r:embed="rId17"/>
        </a:buBlip>
        <a:defRPr sz="3200" kern="1200">
          <a:solidFill>
            <a:schemeClr val="tx1"/>
          </a:solidFill>
          <a:latin typeface="+mn-lt"/>
          <a:ea typeface="+mn-ea"/>
          <a:cs typeface="+mn-cs"/>
        </a:defRPr>
      </a:lvl1pPr>
      <a:lvl2pPr marL="719138" indent="-358775" algn="l" defTabSz="1828800" rtl="0" eaLnBrk="0" fontAlgn="base" hangingPunct="0">
        <a:lnSpc>
          <a:spcPct val="90000"/>
        </a:lnSpc>
        <a:spcBef>
          <a:spcPts val="1000"/>
        </a:spcBef>
        <a:spcAft>
          <a:spcPct val="0"/>
        </a:spcAft>
        <a:buClr>
          <a:schemeClr val="accent2"/>
        </a:buClr>
        <a:buBlip>
          <a:blip r:embed="rId17"/>
        </a:buBlip>
        <a:defRPr sz="2800" kern="1200">
          <a:solidFill>
            <a:schemeClr val="tx1"/>
          </a:solidFill>
          <a:latin typeface="+mn-lt"/>
          <a:ea typeface="+mn-ea"/>
          <a:cs typeface="+mn-cs"/>
        </a:defRPr>
      </a:lvl2pPr>
      <a:lvl3pPr marL="1079500" indent="-358775" algn="l" defTabSz="1828800" rtl="0" eaLnBrk="0" fontAlgn="base" hangingPunct="0">
        <a:lnSpc>
          <a:spcPct val="90000"/>
        </a:lnSpc>
        <a:spcBef>
          <a:spcPts val="1000"/>
        </a:spcBef>
        <a:spcAft>
          <a:spcPct val="0"/>
        </a:spcAft>
        <a:buClr>
          <a:schemeClr val="accent2"/>
        </a:buClr>
        <a:buBlip>
          <a:blip r:embed="rId17"/>
        </a:buBlip>
        <a:defRPr sz="2800" kern="1200">
          <a:solidFill>
            <a:schemeClr val="tx1"/>
          </a:solidFill>
          <a:latin typeface="+mn-lt"/>
          <a:ea typeface="+mn-ea"/>
          <a:cs typeface="+mn-cs"/>
        </a:defRPr>
      </a:lvl3pPr>
      <a:lvl4pPr marL="1439863" indent="-358775" algn="l" defTabSz="1828800" rtl="0" eaLnBrk="0" fontAlgn="base" hangingPunct="0">
        <a:lnSpc>
          <a:spcPct val="90000"/>
        </a:lnSpc>
        <a:spcBef>
          <a:spcPts val="1000"/>
        </a:spcBef>
        <a:spcAft>
          <a:spcPct val="0"/>
        </a:spcAft>
        <a:buClr>
          <a:schemeClr val="accent2"/>
        </a:buClr>
        <a:buBlip>
          <a:blip r:embed="rId17"/>
        </a:buBlip>
        <a:defRPr sz="2800" kern="1200">
          <a:solidFill>
            <a:schemeClr val="tx1"/>
          </a:solidFill>
          <a:latin typeface="+mn-lt"/>
          <a:ea typeface="+mn-ea"/>
          <a:cs typeface="+mn-cs"/>
        </a:defRPr>
      </a:lvl4pPr>
      <a:lvl5pPr marL="1798638" indent="-358775" algn="l" defTabSz="1828800" rtl="0" eaLnBrk="0" fontAlgn="base" hangingPunct="0">
        <a:lnSpc>
          <a:spcPct val="90000"/>
        </a:lnSpc>
        <a:spcBef>
          <a:spcPts val="1000"/>
        </a:spcBef>
        <a:spcAft>
          <a:spcPct val="0"/>
        </a:spcAft>
        <a:buClr>
          <a:schemeClr val="accent2"/>
        </a:buClr>
        <a:buBlip>
          <a:blip r:embed="rId17"/>
        </a:buBlip>
        <a:defRPr sz="28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zakonyprolidi.cz/cs/2016-134?text=134%2F2016+Sb.#f5807558"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hyperlink" Target="https://agronavigator.cz/sites/default/files/users/user312/16-01-2024/Metodika%20Komunikace%20se%20spotrebiteli_AHEM%202-2023.pdf"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obrázku 5">
            <a:extLst>
              <a:ext uri="{FF2B5EF4-FFF2-40B4-BE49-F238E27FC236}">
                <a16:creationId xmlns:a16="http://schemas.microsoft.com/office/drawing/2014/main" id="{3F39593D-46CE-B302-8147-E6E744C815E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 b="7"/>
          <a:stretch>
            <a:fillRect/>
          </a:stretch>
        </p:blipFill>
        <p:spPr>
          <a:xfrm>
            <a:off x="36144" y="0"/>
            <a:ext cx="31214568" cy="17023745"/>
          </a:xfrm>
        </p:spPr>
      </p:pic>
      <p:sp>
        <p:nvSpPr>
          <p:cNvPr id="7" name="Zástupný symbol pro text 6">
            <a:extLst>
              <a:ext uri="{FF2B5EF4-FFF2-40B4-BE49-F238E27FC236}">
                <a16:creationId xmlns:a16="http://schemas.microsoft.com/office/drawing/2014/main" id="{735ECAE3-0400-4B2F-B23D-77F10795F18C}"/>
              </a:ext>
            </a:extLst>
          </p:cNvPr>
          <p:cNvSpPr>
            <a:spLocks noGrp="1"/>
          </p:cNvSpPr>
          <p:nvPr>
            <p:ph type="body" sz="quarter" idx="12"/>
          </p:nvPr>
        </p:nvSpPr>
        <p:spPr>
          <a:xfrm>
            <a:off x="0" y="-314593"/>
            <a:ext cx="15571140" cy="4943743"/>
          </a:xfrm>
        </p:spPr>
        <p:txBody>
          <a:bodyPr/>
          <a:lstStyle/>
          <a:p>
            <a:endParaRPr lang="cs-CZ" dirty="0"/>
          </a:p>
        </p:txBody>
      </p:sp>
      <p:sp>
        <p:nvSpPr>
          <p:cNvPr id="5" name="Datum"/>
          <p:cNvSpPr>
            <a:spLocks noGrp="1"/>
          </p:cNvSpPr>
          <p:nvPr>
            <p:ph type="body" sz="quarter" idx="11"/>
          </p:nvPr>
        </p:nvSpPr>
        <p:spPr>
          <a:xfrm>
            <a:off x="387614" y="726806"/>
            <a:ext cx="3234781" cy="1333499"/>
          </a:xfrm>
        </p:spPr>
        <p:txBody>
          <a:bodyPr/>
          <a:lstStyle/>
          <a:p>
            <a:pPr algn="ctr"/>
            <a:r>
              <a:rPr lang="cs-CZ" b="1" dirty="0">
                <a:solidFill>
                  <a:schemeClr val="accent2">
                    <a:lumMod val="75000"/>
                  </a:schemeClr>
                </a:solidFill>
                <a:latin typeface="Arial" panose="020B0604020202020204" pitchFamily="34" charset="0"/>
                <a:cs typeface="Arial" panose="020B0604020202020204" pitchFamily="34" charset="0"/>
              </a:rPr>
              <a:t>21. 5.  2024 </a:t>
            </a:r>
          </a:p>
          <a:p>
            <a:pPr algn="ctr"/>
            <a:endParaRPr lang="cs-CZ" b="1" dirty="0">
              <a:solidFill>
                <a:schemeClr val="accent2">
                  <a:lumMod val="75000"/>
                </a:schemeClr>
              </a:solidFill>
              <a:latin typeface="Arial" panose="020B0604020202020204" pitchFamily="34" charset="0"/>
              <a:cs typeface="Arial" panose="020B0604020202020204" pitchFamily="34" charset="0"/>
            </a:endParaRPr>
          </a:p>
          <a:p>
            <a:pPr algn="ctr"/>
            <a:r>
              <a:rPr lang="cs-CZ" b="1" dirty="0">
                <a:solidFill>
                  <a:schemeClr val="accent2">
                    <a:lumMod val="75000"/>
                  </a:schemeClr>
                </a:solidFill>
                <a:latin typeface="Arial" panose="020B0604020202020204" pitchFamily="34" charset="0"/>
                <a:cs typeface="Arial" panose="020B0604020202020204" pitchFamily="34" charset="0"/>
              </a:rPr>
              <a:t>Plzeňský kraj</a:t>
            </a:r>
          </a:p>
          <a:p>
            <a:endParaRPr lang="cs-CZ" dirty="0"/>
          </a:p>
          <a:p>
            <a:endParaRPr lang="cs-CZ" dirty="0"/>
          </a:p>
        </p:txBody>
      </p:sp>
      <p:sp>
        <p:nvSpPr>
          <p:cNvPr id="24" name="Nadpis snímku"/>
          <p:cNvSpPr>
            <a:spLocks noGrp="1"/>
          </p:cNvSpPr>
          <p:nvPr>
            <p:ph type="ctrTitle"/>
          </p:nvPr>
        </p:nvSpPr>
        <p:spPr>
          <a:xfrm>
            <a:off x="4574792" y="300272"/>
            <a:ext cx="10996348" cy="1502963"/>
          </a:xfrm>
        </p:spPr>
        <p:txBody>
          <a:bodyPr>
            <a:noAutofit/>
          </a:bodyPr>
          <a:lstStyle/>
          <a:p>
            <a:pPr marL="144000">
              <a:lnSpc>
                <a:spcPct val="100000"/>
              </a:lnSpc>
            </a:pPr>
            <a:r>
              <a:rPr lang="cs-CZ" sz="4000" cap="none" dirty="0">
                <a:solidFill>
                  <a:srgbClr val="002060"/>
                </a:solidFill>
                <a:latin typeface="Arial" panose="020B0604020202020204" pitchFamily="34" charset="0"/>
                <a:cs typeface="Arial" panose="020B0604020202020204" pitchFamily="34" charset="0"/>
              </a:rPr>
              <a:t>Odborný seminář pro zástupce měst                  a obcí provozujících vodovody a kanalizace – Dotační příležitosti 2021 - 2027</a:t>
            </a:r>
          </a:p>
        </p:txBody>
      </p:sp>
      <p:pic>
        <p:nvPicPr>
          <p:cNvPr id="22" name="Logo MZe">
            <a:extLst>
              <a:ext uri="{FF2B5EF4-FFF2-40B4-BE49-F238E27FC236}">
                <a16:creationId xmlns:a16="http://schemas.microsoft.com/office/drawing/2014/main" id="{DA531F35-4064-445C-B666-A301F89A62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516" y="2538385"/>
            <a:ext cx="3672656" cy="1586245"/>
          </a:xfrm>
          <a:prstGeom prst="rect">
            <a:avLst/>
          </a:prstGeom>
        </p:spPr>
      </p:pic>
      <p:cxnSp>
        <p:nvCxnSpPr>
          <p:cNvPr id="27" name="Svislá linka">
            <a:extLst>
              <a:ext uri="{FF2B5EF4-FFF2-40B4-BE49-F238E27FC236}">
                <a16:creationId xmlns:a16="http://schemas.microsoft.com/office/drawing/2014/main" id="{CCC7CE16-A853-4FB5-9503-EB361932F740}"/>
              </a:ext>
            </a:extLst>
          </p:cNvPr>
          <p:cNvCxnSpPr>
            <a:cxnSpLocks/>
          </p:cNvCxnSpPr>
          <p:nvPr/>
        </p:nvCxnSpPr>
        <p:spPr>
          <a:xfrm>
            <a:off x="4208062" y="-249532"/>
            <a:ext cx="0" cy="4538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Podnadpis 1"/>
          <p:cNvSpPr>
            <a:spLocks noGrp="1"/>
          </p:cNvSpPr>
          <p:nvPr>
            <p:ph type="subTitle" idx="1"/>
          </p:nvPr>
        </p:nvSpPr>
        <p:spPr>
          <a:xfrm>
            <a:off x="4534745" y="3137685"/>
            <a:ext cx="11036395" cy="1158416"/>
          </a:xfrm>
        </p:spPr>
        <p:txBody>
          <a:bodyPr/>
          <a:lstStyle/>
          <a:p>
            <a:pPr marL="360000"/>
            <a:r>
              <a:rPr lang="cs-CZ" b="1" cap="none" dirty="0">
                <a:solidFill>
                  <a:srgbClr val="002060"/>
                </a:solidFill>
                <a:latin typeface="Arial" panose="020B0604020202020204" pitchFamily="34" charset="0"/>
                <a:cs typeface="Arial" panose="020B0604020202020204" pitchFamily="34" charset="0"/>
              </a:rPr>
              <a:t>RNDr. Pavel Skřivan, </a:t>
            </a:r>
          </a:p>
          <a:p>
            <a:pPr marL="360000"/>
            <a:r>
              <a:rPr lang="cs-CZ" b="1" cap="none" dirty="0">
                <a:solidFill>
                  <a:srgbClr val="002060"/>
                </a:solidFill>
                <a:latin typeface="Arial" panose="020B0604020202020204" pitchFamily="34" charset="0"/>
                <a:cs typeface="Arial" panose="020B0604020202020204" pitchFamily="34" charset="0"/>
              </a:rPr>
              <a:t>Odbor regulace oboru vodovodů a kanalizací, odd. metodiky                     a vrchního dohledu oboru vodovodů a kanalizací  </a:t>
            </a:r>
            <a:endParaRPr lang="cs-CZ" b="1" dirty="0">
              <a:solidFill>
                <a:srgbClr val="002060"/>
              </a:solidFill>
              <a:latin typeface="Arial" panose="020B0604020202020204" pitchFamily="34" charset="0"/>
              <a:cs typeface="Arial" panose="020B0604020202020204" pitchFamily="34" charset="0"/>
            </a:endParaRPr>
          </a:p>
        </p:txBody>
      </p:sp>
      <p:sp>
        <p:nvSpPr>
          <p:cNvPr id="10" name="Nadpis snímku">
            <a:extLst>
              <a:ext uri="{FF2B5EF4-FFF2-40B4-BE49-F238E27FC236}">
                <a16:creationId xmlns:a16="http://schemas.microsoft.com/office/drawing/2014/main" id="{2DB7BADD-9735-49A7-8203-1702B3879CBC}"/>
              </a:ext>
            </a:extLst>
          </p:cNvPr>
          <p:cNvSpPr txBox="1">
            <a:spLocks/>
          </p:cNvSpPr>
          <p:nvPr/>
        </p:nvSpPr>
        <p:spPr>
          <a:xfrm>
            <a:off x="4574792" y="2300923"/>
            <a:ext cx="10727996" cy="810189"/>
          </a:xfrm>
          <a:prstGeom prst="rect">
            <a:avLst/>
          </a:prstGeom>
          <a:noFill/>
        </p:spPr>
        <p:txBody>
          <a:bodyPr vert="horz" lIns="0" tIns="0" rIns="0" bIns="0" rtlCol="0" anchor="t" anchorCtr="0">
            <a:noAutofit/>
          </a:bodyPr>
          <a:lstStyle>
            <a:lvl1pPr algn="l" defTabSz="1828800" rtl="0" eaLnBrk="1" latinLnBrk="0" hangingPunct="1">
              <a:lnSpc>
                <a:spcPts val="7800"/>
              </a:lnSpc>
              <a:spcBef>
                <a:spcPct val="0"/>
              </a:spcBef>
              <a:buNone/>
              <a:defRPr sz="6600" b="1" kern="1200" cap="all" baseline="0">
                <a:solidFill>
                  <a:schemeClr val="accent1"/>
                </a:solidFill>
                <a:latin typeface="+mj-lt"/>
                <a:ea typeface="+mj-ea"/>
                <a:cs typeface="+mj-cs"/>
              </a:defRPr>
            </a:lvl1pPr>
          </a:lstStyle>
          <a:p>
            <a:pPr marL="144000">
              <a:lnSpc>
                <a:spcPct val="100000"/>
              </a:lnSpc>
            </a:pPr>
            <a:r>
              <a:rPr lang="cs-CZ" sz="4000" cap="none" dirty="0">
                <a:solidFill>
                  <a:srgbClr val="C00000"/>
                </a:solidFill>
                <a:latin typeface="Arial" panose="020B0604020202020204" pitchFamily="34" charset="0"/>
                <a:cs typeface="Arial" panose="020B0604020202020204" pitchFamily="34" charset="0"/>
              </a:rPr>
              <a:t>Povinnosti vlastníků a provozovatelů VaK </a:t>
            </a:r>
          </a:p>
          <a:p>
            <a:pPr marL="360000">
              <a:lnSpc>
                <a:spcPct val="100000"/>
              </a:lnSpc>
            </a:pPr>
            <a:r>
              <a:rPr lang="cs-CZ" sz="4400" cap="none"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62539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1D7AF3-1496-C6C0-D88F-5A53C468BA70}"/>
              </a:ext>
            </a:extLst>
          </p:cNvPr>
          <p:cNvSpPr>
            <a:spLocks noGrp="1"/>
          </p:cNvSpPr>
          <p:nvPr>
            <p:ph type="title"/>
          </p:nvPr>
        </p:nvSpPr>
        <p:spPr>
          <a:xfrm>
            <a:off x="579863" y="909096"/>
            <a:ext cx="5636787" cy="2993832"/>
          </a:xfrm>
        </p:spPr>
        <p:txBody>
          <a:bodyPr anchor="t">
            <a:normAutofit/>
          </a:bodyPr>
          <a:lstStyle/>
          <a:p>
            <a:pPr>
              <a:defRPr/>
            </a:pPr>
            <a:r>
              <a:rPr lang="cs-CZ" sz="4000" dirty="0">
                <a:solidFill>
                  <a:srgbClr val="002060"/>
                </a:solidFill>
                <a:latin typeface="Arial" panose="020B0604020202020204" pitchFamily="34" charset="0"/>
                <a:cs typeface="Arial" panose="020B0604020202020204" pitchFamily="34" charset="0"/>
              </a:rPr>
              <a:t>Od roku 2016 uveřejněno cekem 7 zpráv o výkonu kontrolní činnosti</a:t>
            </a:r>
          </a:p>
        </p:txBody>
      </p:sp>
      <p:sp>
        <p:nvSpPr>
          <p:cNvPr id="6" name="TextovéPole 5"/>
          <p:cNvSpPr txBox="1"/>
          <p:nvPr/>
        </p:nvSpPr>
        <p:spPr>
          <a:xfrm>
            <a:off x="434607" y="3902928"/>
            <a:ext cx="5782043" cy="8309967"/>
          </a:xfrm>
          <a:prstGeom prst="rect">
            <a:avLst/>
          </a:prstGeom>
          <a:noFill/>
        </p:spPr>
        <p:txBody>
          <a:bodyPr wrap="square" rtlCol="0">
            <a:spAutoFit/>
          </a:bodyPr>
          <a:lstStyle/>
          <a:p>
            <a:r>
              <a:rPr lang="cs-CZ" sz="4000" dirty="0">
                <a:solidFill>
                  <a:srgbClr val="002060"/>
                </a:solidFill>
                <a:latin typeface="Arial" pitchFamily="34" charset="0"/>
                <a:cs typeface="Arial" pitchFamily="34" charset="0"/>
              </a:rPr>
              <a:t>Zprávy jsou každoročně  předkládány do programu jednání  Výboru VaK a uveřejňovány na webu MZe. </a:t>
            </a:r>
          </a:p>
          <a:p>
            <a:endParaRPr lang="cs-CZ" sz="4000" dirty="0">
              <a:solidFill>
                <a:srgbClr val="002060"/>
              </a:solidFill>
              <a:latin typeface="Arial" pitchFamily="34" charset="0"/>
              <a:cs typeface="Arial" pitchFamily="34" charset="0"/>
            </a:endParaRPr>
          </a:p>
          <a:p>
            <a:endParaRPr lang="cs-CZ" sz="4000" dirty="0">
              <a:solidFill>
                <a:srgbClr val="002060"/>
              </a:solidFill>
              <a:latin typeface="Arial" pitchFamily="34" charset="0"/>
              <a:cs typeface="Arial" pitchFamily="34" charset="0"/>
            </a:endParaRPr>
          </a:p>
          <a:p>
            <a:r>
              <a:rPr lang="cs-CZ" sz="4000" dirty="0">
                <a:solidFill>
                  <a:srgbClr val="002060"/>
                </a:solidFill>
                <a:latin typeface="Arial" pitchFamily="34" charset="0"/>
                <a:cs typeface="Arial" pitchFamily="34" charset="0"/>
              </a:rPr>
              <a:t>Zpráva za rok 2020 obsahuje také vyhodnocení pětiletého období 2016 – 2020.  </a:t>
            </a:r>
          </a:p>
          <a:p>
            <a:endParaRPr lang="cs-CZ" dirty="0">
              <a:solidFill>
                <a:srgbClr val="FF0000"/>
              </a:solidFill>
            </a:endParaRPr>
          </a:p>
          <a:p>
            <a:endParaRPr lang="cs-CZ" dirty="0">
              <a:solidFill>
                <a:srgbClr val="FF0000"/>
              </a:solidFill>
            </a:endParaRPr>
          </a:p>
          <a:p>
            <a:endParaRPr lang="cs-CZ" dirty="0">
              <a:solidFill>
                <a:srgbClr val="FF0000"/>
              </a:solidFill>
            </a:endParaRPr>
          </a:p>
        </p:txBody>
      </p:sp>
      <p:pic>
        <p:nvPicPr>
          <p:cNvPr id="9" name="Zástupný obsah 8">
            <a:extLst>
              <a:ext uri="{FF2B5EF4-FFF2-40B4-BE49-F238E27FC236}">
                <a16:creationId xmlns:a16="http://schemas.microsoft.com/office/drawing/2014/main" id="{3DE1358A-2ED3-B15B-FFA3-06C9646D41EA}"/>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7153045" y="723450"/>
            <a:ext cx="16980300" cy="11916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1D7AF3-1496-C6C0-D88F-5A53C468BA70}"/>
              </a:ext>
            </a:extLst>
          </p:cNvPr>
          <p:cNvSpPr>
            <a:spLocks noGrp="1"/>
          </p:cNvSpPr>
          <p:nvPr>
            <p:ph type="title"/>
          </p:nvPr>
        </p:nvSpPr>
        <p:spPr>
          <a:xfrm>
            <a:off x="646771" y="1979612"/>
            <a:ext cx="5569879" cy="4532699"/>
          </a:xfrm>
        </p:spPr>
        <p:txBody>
          <a:bodyPr anchor="t">
            <a:normAutofit/>
          </a:bodyPr>
          <a:lstStyle/>
          <a:p>
            <a:pPr>
              <a:defRPr/>
            </a:pPr>
            <a:br>
              <a:rPr lang="cs-CZ" cap="none" dirty="0">
                <a:solidFill>
                  <a:srgbClr val="FF0000"/>
                </a:solidFill>
              </a:rPr>
            </a:br>
            <a:r>
              <a:rPr lang="cs-CZ" cap="none" dirty="0">
                <a:solidFill>
                  <a:srgbClr val="FF0000"/>
                </a:solidFill>
              </a:rPr>
              <a:t> </a:t>
            </a:r>
            <a:r>
              <a:rPr lang="cs-CZ" cap="none" dirty="0"/>
              <a:t> </a:t>
            </a:r>
            <a:endParaRPr lang="cs-CZ" dirty="0"/>
          </a:p>
        </p:txBody>
      </p:sp>
      <p:sp>
        <p:nvSpPr>
          <p:cNvPr id="5" name="Zástupný obsah 4">
            <a:extLst>
              <a:ext uri="{FF2B5EF4-FFF2-40B4-BE49-F238E27FC236}">
                <a16:creationId xmlns:a16="http://schemas.microsoft.com/office/drawing/2014/main" id="{254C0E77-111E-F1F6-FDC0-38171A1985C4}"/>
              </a:ext>
            </a:extLst>
          </p:cNvPr>
          <p:cNvSpPr>
            <a:spLocks noGrp="1"/>
          </p:cNvSpPr>
          <p:nvPr>
            <p:ph sz="quarter" idx="15"/>
          </p:nvPr>
        </p:nvSpPr>
        <p:spPr/>
        <p:txBody>
          <a:bodyPr>
            <a:normAutofit lnSpcReduction="10000"/>
          </a:bodyPr>
          <a:lstStyle/>
          <a:p>
            <a:pPr marL="0" indent="0">
              <a:buNone/>
            </a:pPr>
            <a:r>
              <a:rPr lang="cs-CZ" sz="4000" b="1" dirty="0">
                <a:solidFill>
                  <a:srgbClr val="002060"/>
                </a:solidFill>
                <a:latin typeface="Arial" pitchFamily="34" charset="0"/>
                <a:cs typeface="Arial" pitchFamily="34" charset="0"/>
              </a:rPr>
              <a:t>Změny v legislativě, které stojí za pozornost</a:t>
            </a:r>
          </a:p>
          <a:p>
            <a:pPr marR="0" lvl="0" algn="l" defTabSz="457200" rtl="0" eaLnBrk="1" fontAlgn="auto" latinLnBrk="0" hangingPunct="1">
              <a:lnSpc>
                <a:spcPct val="100000"/>
              </a:lnSpc>
              <a:spcBef>
                <a:spcPts val="3000"/>
              </a:spcBef>
              <a:spcAft>
                <a:spcPts val="0"/>
              </a:spcAft>
              <a:buClrTx/>
              <a:buSzTx/>
              <a:buFont typeface="Wingdings" panose="05000000000000000000" pitchFamily="2" charset="2"/>
              <a:buChar char="ü"/>
              <a:tabLst/>
              <a:defRPr/>
            </a:pPr>
            <a:r>
              <a:rPr lang="cs-CZ" altLang="cs-CZ" sz="4000" b="1" dirty="0">
                <a:solidFill>
                  <a:srgbClr val="002060"/>
                </a:solidFill>
                <a:latin typeface="Arial" pitchFamily="34" charset="0"/>
                <a:cs typeface="Arial" pitchFamily="34" charset="0"/>
              </a:rPr>
              <a:t>Novela vyhlášky č. 428/2001 Sb. </a:t>
            </a:r>
            <a:endParaRPr lang="cs-CZ" altLang="cs-CZ" sz="4000" b="1" dirty="0">
              <a:solidFill>
                <a:srgbClr val="C00000"/>
              </a:solidFill>
              <a:latin typeface="Arial" pitchFamily="34" charset="0"/>
              <a:cs typeface="Arial" pitchFamily="34" charset="0"/>
            </a:endParaRPr>
          </a:p>
          <a:p>
            <a:pPr marR="0" lvl="0" algn="l" defTabSz="457200" rtl="0" eaLnBrk="1" fontAlgn="auto" latinLnBrk="0" hangingPunct="1">
              <a:lnSpc>
                <a:spcPct val="100000"/>
              </a:lnSpc>
              <a:spcBef>
                <a:spcPts val="3000"/>
              </a:spcBef>
              <a:spcAft>
                <a:spcPts val="0"/>
              </a:spcAft>
              <a:buClrTx/>
              <a:buSzTx/>
              <a:buFont typeface="Wingdings" panose="05000000000000000000" pitchFamily="2" charset="2"/>
              <a:buChar char="ü"/>
              <a:tabLst/>
              <a:defRPr/>
            </a:pPr>
            <a:r>
              <a:rPr lang="cs-CZ" altLang="cs-CZ" sz="4000" b="1" dirty="0">
                <a:solidFill>
                  <a:srgbClr val="002060"/>
                </a:solidFill>
                <a:latin typeface="Arial" pitchFamily="34" charset="0"/>
                <a:cs typeface="Arial" pitchFamily="34" charset="0"/>
              </a:rPr>
              <a:t> Novela zákona č. 134/2016 Sb., o zadávání veřejných zakázek, ve znění pozdějších předpisů </a:t>
            </a:r>
          </a:p>
          <a:p>
            <a:pPr algn="just"/>
            <a:r>
              <a:rPr lang="cs-CZ" b="1" i="0" dirty="0">
                <a:solidFill>
                  <a:srgbClr val="002060"/>
                </a:solidFill>
                <a:effectLst/>
                <a:latin typeface="Arial" panose="020B0604020202020204" pitchFamily="34" charset="0"/>
              </a:rPr>
              <a:t>§ 14</a:t>
            </a:r>
          </a:p>
          <a:p>
            <a:pPr algn="just"/>
            <a:r>
              <a:rPr lang="cs-CZ" b="1" i="0" dirty="0">
                <a:solidFill>
                  <a:srgbClr val="002060"/>
                </a:solidFill>
                <a:effectLst/>
                <a:latin typeface="Arial" panose="020B0604020202020204" pitchFamily="34" charset="0"/>
              </a:rPr>
              <a:t>(1)</a:t>
            </a:r>
            <a:r>
              <a:rPr lang="cs-CZ" b="0" i="0" dirty="0">
                <a:solidFill>
                  <a:srgbClr val="002060"/>
                </a:solidFill>
                <a:effectLst/>
                <a:latin typeface="Arial" panose="020B0604020202020204" pitchFamily="34" charset="0"/>
              </a:rPr>
              <a:t> Veřejnou zakázkou na dodávky je veřejná zakázka, jejímž předmětem je pořízení věcí, zvířat nebo ovladatelných přírodních sil, pokud nejsou součástí veřejné zakázky na stavební práce podle odstavce 3. Pořízením se rozumí zejména koupě, nájem nebo pacht. </a:t>
            </a:r>
            <a:r>
              <a:rPr lang="cs-CZ" b="1" i="0" dirty="0">
                <a:solidFill>
                  <a:srgbClr val="0070C0"/>
                </a:solidFill>
                <a:effectLst/>
                <a:latin typeface="Arial" panose="020B0604020202020204" pitchFamily="34" charset="0"/>
              </a:rPr>
              <a:t>Pro účely věty první se za pořízení věci nepovažuje pořízení cenného papíru nebo jiného investičního nástroje</a:t>
            </a:r>
            <a:r>
              <a:rPr lang="cs-CZ" b="1" i="0" u="none" strike="noStrike" baseline="30000" dirty="0">
                <a:solidFill>
                  <a:srgbClr val="0070C0"/>
                </a:solidFill>
                <a:effectLst/>
                <a:latin typeface="Arial" panose="020B0604020202020204" pitchFamily="34" charset="0"/>
                <a:hlinkClick r:id="rId3">
                  <a:extLst>
                    <a:ext uri="{A12FA001-AC4F-418D-AE19-62706E023703}">
                      <ahyp:hlinkClr xmlns:ahyp="http://schemas.microsoft.com/office/drawing/2018/hyperlinkcolor" val="tx"/>
                    </a:ext>
                  </a:extLst>
                </a:hlinkClick>
              </a:rPr>
              <a:t>12</a:t>
            </a:r>
            <a:r>
              <a:rPr lang="cs-CZ" b="1" i="0" u="none" strike="noStrike" dirty="0">
                <a:solidFill>
                  <a:srgbClr val="0070C0"/>
                </a:solidFill>
                <a:effectLst/>
                <a:latin typeface="Arial" panose="020B0604020202020204" pitchFamily="34" charset="0"/>
                <a:hlinkClick r:id="rId3">
                  <a:extLst>
                    <a:ext uri="{A12FA001-AC4F-418D-AE19-62706E023703}">
                      <ahyp:hlinkClr xmlns:ahyp="http://schemas.microsoft.com/office/drawing/2018/hyperlinkcolor" val="tx"/>
                    </a:ext>
                  </a:extLst>
                </a:hlinkClick>
              </a:rPr>
              <a:t>)</a:t>
            </a:r>
            <a:r>
              <a:rPr lang="cs-CZ" b="1" i="0" dirty="0">
                <a:solidFill>
                  <a:srgbClr val="0070C0"/>
                </a:solidFill>
                <a:effectLst/>
                <a:latin typeface="Arial" panose="020B0604020202020204" pitchFamily="34" charset="0"/>
              </a:rPr>
              <a:t>, obchodního závodu, jeho samostatné organizační složky nebo podílu v obchodní korporaci.</a:t>
            </a:r>
          </a:p>
          <a:p>
            <a:pPr marL="0" marR="0" lvl="0" indent="0" algn="l" defTabSz="457200" rtl="0" eaLnBrk="1" fontAlgn="auto" latinLnBrk="0" hangingPunct="1">
              <a:lnSpc>
                <a:spcPct val="100000"/>
              </a:lnSpc>
              <a:spcBef>
                <a:spcPts val="3000"/>
              </a:spcBef>
              <a:spcAft>
                <a:spcPts val="0"/>
              </a:spcAft>
              <a:buClrTx/>
              <a:buSzTx/>
              <a:buNone/>
              <a:tabLst/>
              <a:defRPr/>
            </a:pPr>
            <a:r>
              <a:rPr lang="cs-CZ" b="1" i="0" baseline="30000" dirty="0">
                <a:solidFill>
                  <a:srgbClr val="0070C0"/>
                </a:solidFill>
                <a:effectLst/>
                <a:latin typeface="Arial" panose="020B0604020202020204" pitchFamily="34" charset="0"/>
              </a:rPr>
              <a:t>12</a:t>
            </a:r>
            <a:r>
              <a:rPr lang="cs-CZ" b="1" i="0" dirty="0">
                <a:solidFill>
                  <a:srgbClr val="0070C0"/>
                </a:solidFill>
                <a:effectLst/>
                <a:latin typeface="Arial" panose="020B0604020202020204" pitchFamily="34" charset="0"/>
              </a:rPr>
              <a:t>) Zákon č. 256/2004 Sb., o podnikání na kapitálovém trhu, ve znění pozdějších předpisů</a:t>
            </a:r>
            <a:r>
              <a:rPr lang="cs-CZ" b="0" i="0" dirty="0">
                <a:solidFill>
                  <a:srgbClr val="0070C0"/>
                </a:solidFill>
                <a:effectLst/>
                <a:latin typeface="Arial" panose="020B0604020202020204" pitchFamily="34" charset="0"/>
              </a:rPr>
              <a:t>.</a:t>
            </a:r>
            <a:endParaRPr lang="cs-CZ" altLang="cs-CZ" b="1" dirty="0">
              <a:solidFill>
                <a:srgbClr val="0070C0"/>
              </a:solidFill>
              <a:latin typeface="Arial" pitchFamily="34" charset="0"/>
              <a:cs typeface="Arial" pitchFamily="34" charset="0"/>
            </a:endParaRPr>
          </a:p>
          <a:p>
            <a:pPr marL="0" marR="0" lvl="0" indent="0" algn="l" defTabSz="457200" rtl="0" eaLnBrk="1" fontAlgn="auto" latinLnBrk="0" hangingPunct="1">
              <a:lnSpc>
                <a:spcPct val="100000"/>
              </a:lnSpc>
              <a:spcBef>
                <a:spcPts val="3000"/>
              </a:spcBef>
              <a:spcAft>
                <a:spcPts val="0"/>
              </a:spcAft>
              <a:buClrTx/>
              <a:buSzTx/>
              <a:buNone/>
              <a:tabLst/>
              <a:defRPr/>
            </a:pPr>
            <a:r>
              <a:rPr lang="cs-CZ" altLang="cs-CZ" sz="4000" dirty="0">
                <a:solidFill>
                  <a:srgbClr val="002060"/>
                </a:solidFill>
                <a:latin typeface="Arial" pitchFamily="34" charset="0"/>
                <a:cs typeface="Arial" pitchFamily="34" charset="0"/>
              </a:rPr>
              <a:t>Pozn. </a:t>
            </a:r>
          </a:p>
          <a:p>
            <a:pPr marL="0" marR="0" lvl="0" indent="0" algn="l" defTabSz="457200" rtl="0" eaLnBrk="1" fontAlgn="auto" latinLnBrk="0" hangingPunct="1">
              <a:lnSpc>
                <a:spcPct val="100000"/>
              </a:lnSpc>
              <a:spcBef>
                <a:spcPts val="3000"/>
              </a:spcBef>
              <a:spcAft>
                <a:spcPts val="0"/>
              </a:spcAft>
              <a:buClrTx/>
              <a:buSzTx/>
              <a:buNone/>
              <a:tabLst/>
              <a:defRPr/>
            </a:pPr>
            <a:r>
              <a:rPr lang="cs-CZ" altLang="cs-CZ" sz="4000" dirty="0">
                <a:solidFill>
                  <a:srgbClr val="002060"/>
                </a:solidFill>
                <a:latin typeface="Arial" pitchFamily="34" charset="0"/>
                <a:cs typeface="Arial" pitchFamily="34" charset="0"/>
              </a:rPr>
              <a:t>Uvedené ustanovení by mělo umožnit snazší postupy při možnostech navyšování základního kapitálu a upisování akcií v akciových společnostech, které jsou vlastníky a současně provozovateli </a:t>
            </a:r>
            <a:r>
              <a:rPr lang="cs-CZ" altLang="cs-CZ" sz="4000" dirty="0" err="1">
                <a:solidFill>
                  <a:srgbClr val="002060"/>
                </a:solidFill>
                <a:latin typeface="Arial" pitchFamily="34" charset="0"/>
                <a:cs typeface="Arial" pitchFamily="34" charset="0"/>
              </a:rPr>
              <a:t>VaK</a:t>
            </a:r>
            <a:r>
              <a:rPr lang="cs-CZ" altLang="cs-CZ" sz="4000" dirty="0">
                <a:solidFill>
                  <a:srgbClr val="002060"/>
                </a:solidFill>
                <a:latin typeface="Arial" pitchFamily="34" charset="0"/>
                <a:cs typeface="Arial" pitchFamily="34" charset="0"/>
              </a:rPr>
              <a:t>.  </a:t>
            </a:r>
            <a:endParaRPr kumimoji="0" lang="cs-CZ" altLang="cs-CZ" sz="400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a:p>
            <a:pPr marL="0" indent="0">
              <a:buNone/>
            </a:pPr>
            <a:endParaRPr lang="cs-CZ" sz="1800" dirty="0"/>
          </a:p>
        </p:txBody>
      </p:sp>
      <p:pic>
        <p:nvPicPr>
          <p:cNvPr id="8" name="Obrázek 7">
            <a:extLst>
              <a:ext uri="{FF2B5EF4-FFF2-40B4-BE49-F238E27FC236}">
                <a16:creationId xmlns:a16="http://schemas.microsoft.com/office/drawing/2014/main" id="{3732A7B8-17B0-C9C0-6BEF-E37B341397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60" y="3277156"/>
            <a:ext cx="6504300" cy="7884000"/>
          </a:xfrm>
          <a:prstGeom prst="rect">
            <a:avLst/>
          </a:prstGeom>
        </p:spPr>
      </p:pic>
    </p:spTree>
    <p:extLst>
      <p:ext uri="{BB962C8B-B14F-4D97-AF65-F5344CB8AC3E}">
        <p14:creationId xmlns:p14="http://schemas.microsoft.com/office/powerpoint/2010/main" val="398873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5D570C8B-B699-8D8E-643C-211945BB5F5B}"/>
              </a:ext>
            </a:extLst>
          </p:cNvPr>
          <p:cNvSpPr>
            <a:spLocks noGrp="1"/>
          </p:cNvSpPr>
          <p:nvPr>
            <p:ph type="body" sz="quarter" idx="14"/>
          </p:nvPr>
        </p:nvSpPr>
        <p:spPr>
          <a:xfrm>
            <a:off x="704850" y="1979613"/>
            <a:ext cx="5630862" cy="11222037"/>
          </a:xfrm>
        </p:spPr>
        <p:txBody>
          <a:bodyPr>
            <a:normAutofit/>
          </a:bodyPr>
          <a:lstStyle/>
          <a:p>
            <a:pPr algn="ctr"/>
            <a:r>
              <a:rPr lang="cs-CZ" sz="4000" b="1" dirty="0"/>
              <a:t>ACTA HYGIENICA EPIDEMIOLOGICA ET MICROBIOLOGICA 2/2023</a:t>
            </a:r>
          </a:p>
          <a:p>
            <a:endParaRPr lang="cs-CZ" dirty="0"/>
          </a:p>
          <a:p>
            <a:r>
              <a:rPr lang="cs-CZ" dirty="0"/>
              <a:t> </a:t>
            </a:r>
          </a:p>
          <a:p>
            <a:endParaRPr lang="cs-CZ" dirty="0"/>
          </a:p>
          <a:p>
            <a:r>
              <a:rPr lang="cs-CZ" sz="4000" b="1" dirty="0"/>
              <a:t>Certifikovaná metodika</a:t>
            </a:r>
          </a:p>
          <a:p>
            <a:endParaRPr lang="cs-CZ" dirty="0"/>
          </a:p>
          <a:p>
            <a:r>
              <a:rPr lang="cs-CZ" sz="4000" dirty="0"/>
              <a:t>ve spolupráci s MZE</a:t>
            </a:r>
          </a:p>
          <a:p>
            <a:endParaRPr lang="cs-CZ" dirty="0"/>
          </a:p>
          <a:p>
            <a:endParaRPr lang="cs-CZ" dirty="0"/>
          </a:p>
          <a:p>
            <a:r>
              <a:rPr lang="cs-CZ" sz="4000" dirty="0"/>
              <a:t>František Kožíšek </a:t>
            </a:r>
          </a:p>
          <a:p>
            <a:r>
              <a:rPr lang="cs-CZ" sz="4000" dirty="0"/>
              <a:t>Jiří Paul </a:t>
            </a:r>
          </a:p>
          <a:p>
            <a:r>
              <a:rPr lang="cs-CZ" sz="4000" dirty="0"/>
              <a:t>Iva Zvěřinová </a:t>
            </a:r>
          </a:p>
          <a:p>
            <a:r>
              <a:rPr lang="cs-CZ" sz="4000" dirty="0"/>
              <a:t>Hana </a:t>
            </a:r>
            <a:r>
              <a:rPr lang="cs-CZ" sz="4000" dirty="0" err="1"/>
              <a:t>Jeligová</a:t>
            </a:r>
            <a:r>
              <a:rPr lang="cs-CZ" sz="4000" dirty="0"/>
              <a:t> </a:t>
            </a:r>
          </a:p>
          <a:p>
            <a:r>
              <a:rPr lang="cs-CZ" sz="4000" dirty="0"/>
              <a:t>Milan </a:t>
            </a:r>
            <a:r>
              <a:rPr lang="cs-CZ" sz="4000" dirty="0" err="1"/>
              <a:t>Ščasný</a:t>
            </a:r>
            <a:r>
              <a:rPr lang="cs-CZ" sz="4000" dirty="0"/>
              <a:t> </a:t>
            </a:r>
          </a:p>
          <a:p>
            <a:endParaRPr lang="cs-CZ" dirty="0"/>
          </a:p>
          <a:p>
            <a:endParaRPr lang="cs-CZ" dirty="0"/>
          </a:p>
          <a:p>
            <a:r>
              <a:rPr lang="cs-CZ" sz="4000" dirty="0"/>
              <a:t>Státní zdravotní ústav </a:t>
            </a:r>
          </a:p>
          <a:p>
            <a:endParaRPr lang="cs-CZ" sz="4000" dirty="0"/>
          </a:p>
          <a:p>
            <a:r>
              <a:rPr lang="cs-CZ" sz="4000" dirty="0"/>
              <a:t>ISSN 1804-9613 </a:t>
            </a:r>
          </a:p>
        </p:txBody>
      </p:sp>
      <p:sp>
        <p:nvSpPr>
          <p:cNvPr id="13" name="Zástupný text 5">
            <a:extLst>
              <a:ext uri="{FF2B5EF4-FFF2-40B4-BE49-F238E27FC236}">
                <a16:creationId xmlns:a16="http://schemas.microsoft.com/office/drawing/2014/main" id="{49FAC263-9570-BDBD-A4C8-03D4902C1824}"/>
              </a:ext>
            </a:extLst>
          </p:cNvPr>
          <p:cNvSpPr>
            <a:spLocks noGrp="1"/>
          </p:cNvSpPr>
          <p:nvPr>
            <p:ph sz="quarter" idx="15"/>
          </p:nvPr>
        </p:nvSpPr>
        <p:spPr>
          <a:xfrm>
            <a:off x="7239000" y="1979613"/>
            <a:ext cx="15898813" cy="10479087"/>
          </a:xfrm>
        </p:spPr>
        <p:txBody>
          <a:bodyPr>
            <a:normAutofit lnSpcReduction="10000"/>
          </a:bodyPr>
          <a:lstStyle/>
          <a:p>
            <a:pPr lvl="3"/>
            <a:endParaRPr lang="cs-CZ" dirty="0"/>
          </a:p>
          <a:p>
            <a:pPr marL="1080000" lvl="3" indent="0">
              <a:buNone/>
            </a:pPr>
            <a:endParaRPr lang="cs-CZ" dirty="0"/>
          </a:p>
          <a:p>
            <a:pPr marL="1080000" lvl="3" indent="0">
              <a:buNone/>
            </a:pPr>
            <a:endParaRPr lang="cs-CZ" dirty="0"/>
          </a:p>
          <a:p>
            <a:pPr marL="1080000" lvl="3" indent="0">
              <a:buNone/>
            </a:pPr>
            <a:r>
              <a:rPr lang="cs-CZ" sz="8000" dirty="0"/>
              <a:t>Komunikace se spotřebiteli jako základní prostředek pro zvyšování důvěry v kohoutkovou vodu</a:t>
            </a:r>
          </a:p>
          <a:p>
            <a:pPr marL="1080000" lvl="3" indent="0">
              <a:buNone/>
            </a:pPr>
            <a:endParaRPr lang="cs-CZ" sz="8000" dirty="0"/>
          </a:p>
          <a:p>
            <a:pPr marL="1080000" lvl="3" indent="0">
              <a:buNone/>
            </a:pPr>
            <a:r>
              <a:rPr lang="cs-CZ" sz="8000" u="sng" dirty="0">
                <a:solidFill>
                  <a:srgbClr val="0563C1"/>
                </a:solidFill>
                <a:effectLst/>
                <a:latin typeface="Calibri" panose="020F0502020204030204" pitchFamily="34" charset="0"/>
                <a:ea typeface="Calibri" panose="020F0502020204030204" pitchFamily="34" charset="0"/>
                <a:hlinkClick r:id="rId2"/>
              </a:rPr>
              <a:t>https://agronavigator.cz/sites/default/files/users/user312/16-01-2024/Metodika%20Komunikace%20se%20spotrebiteli_AHEM%202-2023.pdf</a:t>
            </a:r>
            <a:endParaRPr lang="cs-CZ" sz="8000" dirty="0">
              <a:effectLst/>
              <a:latin typeface="Calibri" panose="020F0502020204030204" pitchFamily="34" charset="0"/>
              <a:ea typeface="Calibri" panose="020F0502020204030204" pitchFamily="34" charset="0"/>
            </a:endParaRPr>
          </a:p>
          <a:p>
            <a:pPr marL="1080000" lvl="3" indent="0">
              <a:buNone/>
            </a:pPr>
            <a:endParaRPr lang="cs-CZ" sz="8000" dirty="0"/>
          </a:p>
        </p:txBody>
      </p:sp>
    </p:spTree>
    <p:extLst>
      <p:ext uri="{BB962C8B-B14F-4D97-AF65-F5344CB8AC3E}">
        <p14:creationId xmlns:p14="http://schemas.microsoft.com/office/powerpoint/2010/main" val="996111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4AB66AF6-F9A5-37FF-4D33-71A9AECC13DD}"/>
              </a:ext>
            </a:extLst>
          </p:cNvPr>
          <p:cNvSpPr txBox="1">
            <a:spLocks/>
          </p:cNvSpPr>
          <p:nvPr/>
        </p:nvSpPr>
        <p:spPr>
          <a:xfrm>
            <a:off x="12193587" y="810680"/>
            <a:ext cx="11061701" cy="876301"/>
          </a:xfrm>
          <a:prstGeom prst="rect">
            <a:avLst/>
          </a:prstGeom>
        </p:spPr>
        <p:txBody>
          <a:bodyPr lIns="0" tIns="0" rIns="0" bIns="0" anchor="b">
            <a:normAutofit/>
          </a:bodyPr>
          <a:lstStyle>
            <a:lvl1pPr algn="l" defTabSz="1828800" rtl="0" eaLnBrk="0" fontAlgn="base" hangingPunct="0">
              <a:lnSpc>
                <a:spcPct val="90000"/>
              </a:lnSpc>
              <a:spcBef>
                <a:spcPct val="0"/>
              </a:spcBef>
              <a:spcAft>
                <a:spcPct val="0"/>
              </a:spcAft>
              <a:defRPr sz="4800" b="1" kern="1200" cap="all">
                <a:solidFill>
                  <a:schemeClr val="accent1"/>
                </a:solidFill>
                <a:latin typeface="+mj-lt"/>
                <a:ea typeface="+mj-ea"/>
                <a:cs typeface="+mj-cs"/>
              </a:defRPr>
            </a:lvl1pPr>
            <a:lvl2pPr algn="l" defTabSz="1828800" rtl="0" eaLnBrk="0" fontAlgn="base" hangingPunct="0">
              <a:lnSpc>
                <a:spcPct val="90000"/>
              </a:lnSpc>
              <a:spcBef>
                <a:spcPct val="0"/>
              </a:spcBef>
              <a:spcAft>
                <a:spcPct val="0"/>
              </a:spcAft>
              <a:defRPr sz="4800" b="1">
                <a:solidFill>
                  <a:schemeClr val="accent1"/>
                </a:solidFill>
                <a:latin typeface="Gill Sans MT" pitchFamily="34" charset="-18"/>
              </a:defRPr>
            </a:lvl2pPr>
            <a:lvl3pPr algn="l" defTabSz="1828800" rtl="0" eaLnBrk="0" fontAlgn="base" hangingPunct="0">
              <a:lnSpc>
                <a:spcPct val="90000"/>
              </a:lnSpc>
              <a:spcBef>
                <a:spcPct val="0"/>
              </a:spcBef>
              <a:spcAft>
                <a:spcPct val="0"/>
              </a:spcAft>
              <a:defRPr sz="4800" b="1">
                <a:solidFill>
                  <a:schemeClr val="accent1"/>
                </a:solidFill>
                <a:latin typeface="Gill Sans MT" pitchFamily="34" charset="-18"/>
              </a:defRPr>
            </a:lvl3pPr>
            <a:lvl4pPr algn="l" defTabSz="1828800" rtl="0" eaLnBrk="0" fontAlgn="base" hangingPunct="0">
              <a:lnSpc>
                <a:spcPct val="90000"/>
              </a:lnSpc>
              <a:spcBef>
                <a:spcPct val="0"/>
              </a:spcBef>
              <a:spcAft>
                <a:spcPct val="0"/>
              </a:spcAft>
              <a:defRPr sz="4800" b="1">
                <a:solidFill>
                  <a:schemeClr val="accent1"/>
                </a:solidFill>
                <a:latin typeface="Gill Sans MT" pitchFamily="34" charset="-18"/>
              </a:defRPr>
            </a:lvl4pPr>
            <a:lvl5pPr algn="l" defTabSz="1828800" rtl="0" eaLnBrk="0" fontAlgn="base" hangingPunct="0">
              <a:lnSpc>
                <a:spcPct val="90000"/>
              </a:lnSpc>
              <a:spcBef>
                <a:spcPct val="0"/>
              </a:spcBef>
              <a:spcAft>
                <a:spcPct val="0"/>
              </a:spcAft>
              <a:defRPr sz="4800" b="1">
                <a:solidFill>
                  <a:schemeClr val="accent1"/>
                </a:solidFill>
                <a:latin typeface="Gill Sans MT" pitchFamily="34" charset="-18"/>
              </a:defRPr>
            </a:lvl5pPr>
            <a:lvl6pPr marL="457200" algn="l" defTabSz="1828800" rtl="0" fontAlgn="base">
              <a:lnSpc>
                <a:spcPct val="90000"/>
              </a:lnSpc>
              <a:spcBef>
                <a:spcPct val="0"/>
              </a:spcBef>
              <a:spcAft>
                <a:spcPct val="0"/>
              </a:spcAft>
              <a:defRPr sz="4800" b="1">
                <a:solidFill>
                  <a:schemeClr val="accent1"/>
                </a:solidFill>
                <a:latin typeface="Gill Sans MT" pitchFamily="34" charset="-18"/>
              </a:defRPr>
            </a:lvl6pPr>
            <a:lvl7pPr marL="914400" algn="l" defTabSz="1828800" rtl="0" fontAlgn="base">
              <a:lnSpc>
                <a:spcPct val="90000"/>
              </a:lnSpc>
              <a:spcBef>
                <a:spcPct val="0"/>
              </a:spcBef>
              <a:spcAft>
                <a:spcPct val="0"/>
              </a:spcAft>
              <a:defRPr sz="4800" b="1">
                <a:solidFill>
                  <a:schemeClr val="accent1"/>
                </a:solidFill>
                <a:latin typeface="Gill Sans MT" pitchFamily="34" charset="-18"/>
              </a:defRPr>
            </a:lvl7pPr>
            <a:lvl8pPr marL="1371600" algn="l" defTabSz="1828800" rtl="0" fontAlgn="base">
              <a:lnSpc>
                <a:spcPct val="90000"/>
              </a:lnSpc>
              <a:spcBef>
                <a:spcPct val="0"/>
              </a:spcBef>
              <a:spcAft>
                <a:spcPct val="0"/>
              </a:spcAft>
              <a:defRPr sz="4800" b="1">
                <a:solidFill>
                  <a:schemeClr val="accent1"/>
                </a:solidFill>
                <a:latin typeface="Gill Sans MT" pitchFamily="34" charset="-18"/>
              </a:defRPr>
            </a:lvl8pPr>
            <a:lvl9pPr marL="1828800" algn="l" defTabSz="1828800" rtl="0" fontAlgn="base">
              <a:lnSpc>
                <a:spcPct val="90000"/>
              </a:lnSpc>
              <a:spcBef>
                <a:spcPct val="0"/>
              </a:spcBef>
              <a:spcAft>
                <a:spcPct val="0"/>
              </a:spcAft>
              <a:defRPr sz="4800" b="1">
                <a:solidFill>
                  <a:schemeClr val="accent1"/>
                </a:solidFill>
                <a:latin typeface="Gill Sans MT" pitchFamily="34" charset="-18"/>
              </a:defRPr>
            </a:lvl9pPr>
          </a:lstStyle>
          <a:p>
            <a:pPr>
              <a:defRPr/>
            </a:pPr>
            <a:r>
              <a:rPr lang="cs-CZ" sz="4400" dirty="0">
                <a:solidFill>
                  <a:srgbClr val="0070C0"/>
                </a:solidFill>
                <a:latin typeface="Arial" panose="020B0604020202020204" pitchFamily="34" charset="0"/>
                <a:cs typeface="Arial" panose="020B0604020202020204" pitchFamily="34" charset="0"/>
              </a:rPr>
              <a:t>závěr</a:t>
            </a:r>
            <a:endParaRPr lang="es-ES" sz="4400" dirty="0">
              <a:solidFill>
                <a:srgbClr val="0070C0"/>
              </a:solidFill>
              <a:latin typeface="Arial" panose="020B0604020202020204" pitchFamily="34" charset="0"/>
              <a:cs typeface="Arial" panose="020B0604020202020204" pitchFamily="34" charset="0"/>
            </a:endParaRPr>
          </a:p>
        </p:txBody>
      </p:sp>
      <p:sp>
        <p:nvSpPr>
          <p:cNvPr id="81924" name="Zástupný symbol pro obsah 2">
            <a:extLst>
              <a:ext uri="{FF2B5EF4-FFF2-40B4-BE49-F238E27FC236}">
                <a16:creationId xmlns:a16="http://schemas.microsoft.com/office/drawing/2014/main" id="{72D20605-819A-3E6D-2DC8-B88C16E96280}"/>
              </a:ext>
            </a:extLst>
          </p:cNvPr>
          <p:cNvSpPr txBox="1">
            <a:spLocks/>
          </p:cNvSpPr>
          <p:nvPr/>
        </p:nvSpPr>
        <p:spPr bwMode="auto">
          <a:xfrm>
            <a:off x="11846454" y="2010836"/>
            <a:ext cx="11061701" cy="877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58775" indent="-358775" defTabSz="1828800">
              <a:lnSpc>
                <a:spcPct val="90000"/>
              </a:lnSpc>
              <a:spcBef>
                <a:spcPts val="750"/>
              </a:spcBef>
              <a:buClr>
                <a:schemeClr val="accent2"/>
              </a:buClr>
              <a:buBlip>
                <a:blip r:embed="rId3"/>
              </a:buBlip>
              <a:defRPr sz="1200">
                <a:solidFill>
                  <a:schemeClr val="tx1"/>
                </a:solidFill>
                <a:latin typeface="Gill Sans MT" panose="020B0502020104020203" pitchFamily="34" charset="-18"/>
              </a:defRPr>
            </a:lvl1pPr>
            <a:lvl2pPr marL="719138" indent="-358775" defTabSz="1828800">
              <a:lnSpc>
                <a:spcPct val="90000"/>
              </a:lnSpc>
              <a:spcBef>
                <a:spcPts val="375"/>
              </a:spcBef>
              <a:buClr>
                <a:schemeClr val="accent2"/>
              </a:buClr>
              <a:buBlip>
                <a:blip r:embed="rId3"/>
              </a:buBlip>
              <a:defRPr sz="1000">
                <a:solidFill>
                  <a:schemeClr val="tx1"/>
                </a:solidFill>
                <a:latin typeface="Gill Sans MT" panose="020B0502020104020203" pitchFamily="34" charset="-18"/>
              </a:defRPr>
            </a:lvl2pPr>
            <a:lvl3pPr marL="1079500" indent="-358775" defTabSz="1828800">
              <a:lnSpc>
                <a:spcPct val="90000"/>
              </a:lnSpc>
              <a:spcBef>
                <a:spcPts val="375"/>
              </a:spcBef>
              <a:buClr>
                <a:schemeClr val="accent2"/>
              </a:buClr>
              <a:buBlip>
                <a:blip r:embed="rId3"/>
              </a:buBlip>
              <a:defRPr sz="1000">
                <a:solidFill>
                  <a:schemeClr val="tx1"/>
                </a:solidFill>
                <a:latin typeface="Gill Sans MT" panose="020B0502020104020203" pitchFamily="34" charset="-18"/>
              </a:defRPr>
            </a:lvl3pPr>
            <a:lvl4pPr marL="1439863" indent="-358775" defTabSz="1828800">
              <a:lnSpc>
                <a:spcPct val="90000"/>
              </a:lnSpc>
              <a:spcBef>
                <a:spcPts val="375"/>
              </a:spcBef>
              <a:buClr>
                <a:schemeClr val="accent2"/>
              </a:buClr>
              <a:buBlip>
                <a:blip r:embed="rId3"/>
              </a:buBlip>
              <a:defRPr sz="1000">
                <a:solidFill>
                  <a:schemeClr val="tx1"/>
                </a:solidFill>
                <a:latin typeface="Gill Sans MT" panose="020B0502020104020203" pitchFamily="34" charset="-18"/>
              </a:defRPr>
            </a:lvl4pPr>
            <a:lvl5pPr marL="1798638" indent="-358775" defTabSz="1828800">
              <a:lnSpc>
                <a:spcPct val="90000"/>
              </a:lnSpc>
              <a:spcBef>
                <a:spcPts val="375"/>
              </a:spcBef>
              <a:buClr>
                <a:schemeClr val="accent2"/>
              </a:buClr>
              <a:buBlip>
                <a:blip r:embed="rId3"/>
              </a:buBlip>
              <a:defRPr sz="1000">
                <a:solidFill>
                  <a:schemeClr val="tx1"/>
                </a:solidFill>
                <a:latin typeface="Gill Sans MT" panose="020B0502020104020203" pitchFamily="34" charset="-18"/>
              </a:defRPr>
            </a:lvl5pPr>
            <a:lvl6pPr marL="2255838" indent="-358775" defTabSz="1828800" eaLnBrk="0" fontAlgn="base" hangingPunct="0">
              <a:lnSpc>
                <a:spcPct val="90000"/>
              </a:lnSpc>
              <a:spcBef>
                <a:spcPts val="375"/>
              </a:spcBef>
              <a:spcAft>
                <a:spcPct val="0"/>
              </a:spcAft>
              <a:buClr>
                <a:schemeClr val="accent2"/>
              </a:buClr>
              <a:buBlip>
                <a:blip r:embed="rId3"/>
              </a:buBlip>
              <a:defRPr sz="1000">
                <a:solidFill>
                  <a:schemeClr val="tx1"/>
                </a:solidFill>
                <a:latin typeface="Gill Sans MT" panose="020B0502020104020203" pitchFamily="34" charset="-18"/>
              </a:defRPr>
            </a:lvl6pPr>
            <a:lvl7pPr marL="2713038" indent="-358775" defTabSz="1828800" eaLnBrk="0" fontAlgn="base" hangingPunct="0">
              <a:lnSpc>
                <a:spcPct val="90000"/>
              </a:lnSpc>
              <a:spcBef>
                <a:spcPts val="375"/>
              </a:spcBef>
              <a:spcAft>
                <a:spcPct val="0"/>
              </a:spcAft>
              <a:buClr>
                <a:schemeClr val="accent2"/>
              </a:buClr>
              <a:buBlip>
                <a:blip r:embed="rId3"/>
              </a:buBlip>
              <a:defRPr sz="1000">
                <a:solidFill>
                  <a:schemeClr val="tx1"/>
                </a:solidFill>
                <a:latin typeface="Gill Sans MT" panose="020B0502020104020203" pitchFamily="34" charset="-18"/>
              </a:defRPr>
            </a:lvl7pPr>
            <a:lvl8pPr marL="3170238" indent="-358775" defTabSz="1828800" eaLnBrk="0" fontAlgn="base" hangingPunct="0">
              <a:lnSpc>
                <a:spcPct val="90000"/>
              </a:lnSpc>
              <a:spcBef>
                <a:spcPts val="375"/>
              </a:spcBef>
              <a:spcAft>
                <a:spcPct val="0"/>
              </a:spcAft>
              <a:buClr>
                <a:schemeClr val="accent2"/>
              </a:buClr>
              <a:buBlip>
                <a:blip r:embed="rId3"/>
              </a:buBlip>
              <a:defRPr sz="1000">
                <a:solidFill>
                  <a:schemeClr val="tx1"/>
                </a:solidFill>
                <a:latin typeface="Gill Sans MT" panose="020B0502020104020203" pitchFamily="34" charset="-18"/>
              </a:defRPr>
            </a:lvl8pPr>
            <a:lvl9pPr marL="3627438" indent="-358775" defTabSz="1828800" eaLnBrk="0" fontAlgn="base" hangingPunct="0">
              <a:lnSpc>
                <a:spcPct val="90000"/>
              </a:lnSpc>
              <a:spcBef>
                <a:spcPts val="375"/>
              </a:spcBef>
              <a:spcAft>
                <a:spcPct val="0"/>
              </a:spcAft>
              <a:buClr>
                <a:schemeClr val="accent2"/>
              </a:buClr>
              <a:buBlip>
                <a:blip r:embed="rId3"/>
              </a:buBlip>
              <a:defRPr sz="1000">
                <a:solidFill>
                  <a:schemeClr val="tx1"/>
                </a:solidFill>
                <a:latin typeface="Gill Sans MT" panose="020B0502020104020203" pitchFamily="34" charset="-18"/>
              </a:defRPr>
            </a:lvl9pPr>
          </a:lstStyle>
          <a:p>
            <a:pPr>
              <a:lnSpc>
                <a:spcPct val="100000"/>
              </a:lnSpc>
              <a:spcBef>
                <a:spcPts val="3000"/>
              </a:spcBef>
              <a:buFontTx/>
              <a:buChar char="•"/>
            </a:pPr>
            <a:r>
              <a:rPr lang="cs-CZ" altLang="cs-CZ" sz="4000" b="1" dirty="0">
                <a:solidFill>
                  <a:srgbClr val="002060"/>
                </a:solidFill>
                <a:latin typeface="Arial" panose="020B0604020202020204" pitchFamily="34" charset="0"/>
              </a:rPr>
              <a:t>Proces plánování péče o infrastrukturní majetek VaK v krátkodobém i dlouhodobém horizontu je nezbytný. </a:t>
            </a:r>
          </a:p>
          <a:p>
            <a:pPr>
              <a:lnSpc>
                <a:spcPct val="100000"/>
              </a:lnSpc>
              <a:spcBef>
                <a:spcPts val="3000"/>
              </a:spcBef>
              <a:buFontTx/>
              <a:buChar char="•"/>
            </a:pPr>
            <a:r>
              <a:rPr lang="cs-CZ" altLang="cs-CZ" sz="4000" b="1" dirty="0">
                <a:solidFill>
                  <a:srgbClr val="002060"/>
                </a:solidFill>
                <a:latin typeface="Arial" panose="020B0604020202020204" pitchFamily="34" charset="0"/>
              </a:rPr>
              <a:t>Odpovědnost vlastníka VaK je zde zcela zásadní.</a:t>
            </a:r>
          </a:p>
          <a:p>
            <a:pPr>
              <a:lnSpc>
                <a:spcPct val="100000"/>
              </a:lnSpc>
              <a:spcBef>
                <a:spcPts val="3000"/>
              </a:spcBef>
              <a:buFontTx/>
              <a:buChar char="•"/>
            </a:pPr>
            <a:r>
              <a:rPr lang="cs-CZ" altLang="cs-CZ" sz="4000" b="1" dirty="0">
                <a:solidFill>
                  <a:srgbClr val="002060"/>
                </a:solidFill>
                <a:latin typeface="Arial" pitchFamily="34" charset="0"/>
                <a:cs typeface="Arial" pitchFamily="34" charset="0"/>
              </a:rPr>
              <a:t>Důležitost kontrolní a dohledové role MZe.</a:t>
            </a:r>
          </a:p>
          <a:p>
            <a:pPr>
              <a:lnSpc>
                <a:spcPct val="100000"/>
              </a:lnSpc>
              <a:spcBef>
                <a:spcPts val="3000"/>
              </a:spcBef>
              <a:buFontTx/>
              <a:buChar char="•"/>
            </a:pPr>
            <a:r>
              <a:rPr lang="cs-CZ" altLang="cs-CZ" sz="4000" b="1" dirty="0">
                <a:solidFill>
                  <a:srgbClr val="002060"/>
                </a:solidFill>
                <a:latin typeface="Arial" pitchFamily="34" charset="0"/>
                <a:cs typeface="Arial" pitchFamily="34" charset="0"/>
              </a:rPr>
              <a:t>Výsledky analytické činnosti v oboru VaK.</a:t>
            </a:r>
          </a:p>
          <a:p>
            <a:pPr>
              <a:lnSpc>
                <a:spcPct val="100000"/>
              </a:lnSpc>
              <a:spcBef>
                <a:spcPts val="3000"/>
              </a:spcBef>
              <a:buFontTx/>
              <a:buChar char="•"/>
            </a:pPr>
            <a:endParaRPr lang="cs-CZ" altLang="cs-CZ" sz="4000" dirty="0">
              <a:latin typeface="Arial" panose="020B0604020202020204" pitchFamily="34" charset="0"/>
            </a:endParaRPr>
          </a:p>
          <a:p>
            <a:pPr>
              <a:spcBef>
                <a:spcPts val="5333"/>
              </a:spcBef>
              <a:buNone/>
            </a:pPr>
            <a:endParaRPr lang="cs-CZ" altLang="cs-CZ" sz="4000" dirty="0"/>
          </a:p>
        </p:txBody>
      </p:sp>
      <p:pic>
        <p:nvPicPr>
          <p:cNvPr id="5" name="Zástupný symbol obrázku 4" descr="Obsah obrázku osoba, příroda, venku, nápoj&#10;&#10;Popis byl vytvořen automaticky">
            <a:extLst>
              <a:ext uri="{FF2B5EF4-FFF2-40B4-BE49-F238E27FC236}">
                <a16:creationId xmlns:a16="http://schemas.microsoft.com/office/drawing/2014/main" id="{8ACB5CDF-0855-65EF-1966-5C187E7DBB6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2502" r="22502"/>
          <a:stretch>
            <a:fillRect/>
          </a:stretch>
        </p:blip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C899F8-09FB-4718-8848-6BD8D4194EA7}"/>
              </a:ext>
            </a:extLst>
          </p:cNvPr>
          <p:cNvSpPr>
            <a:spLocks noGrp="1"/>
          </p:cNvSpPr>
          <p:nvPr>
            <p:ph type="ctrTitle"/>
          </p:nvPr>
        </p:nvSpPr>
        <p:spPr>
          <a:xfrm>
            <a:off x="10860090" y="4339170"/>
            <a:ext cx="7814733" cy="3780365"/>
          </a:xfrm>
        </p:spPr>
        <p:txBody>
          <a:bodyPr>
            <a:normAutofit/>
          </a:bodyPr>
          <a:lstStyle/>
          <a:p>
            <a:pPr defTabSz="1828335">
              <a:defRPr/>
            </a:pPr>
            <a:r>
              <a:rPr lang="cs-CZ" dirty="0">
                <a:solidFill>
                  <a:srgbClr val="0070C0"/>
                </a:solidFill>
              </a:rPr>
              <a:t>Děkuji</a:t>
            </a:r>
            <a:br>
              <a:rPr lang="cs-CZ" dirty="0">
                <a:solidFill>
                  <a:srgbClr val="0070C0"/>
                </a:solidFill>
              </a:rPr>
            </a:br>
            <a:r>
              <a:rPr lang="cs-CZ" dirty="0">
                <a:solidFill>
                  <a:srgbClr val="0070C0"/>
                </a:solidFill>
              </a:rPr>
              <a:t>ZA POZORNOST</a:t>
            </a:r>
          </a:p>
        </p:txBody>
      </p:sp>
      <p:sp>
        <p:nvSpPr>
          <p:cNvPr id="124931" name="Podnadpis 2">
            <a:extLst>
              <a:ext uri="{FF2B5EF4-FFF2-40B4-BE49-F238E27FC236}">
                <a16:creationId xmlns:a16="http://schemas.microsoft.com/office/drawing/2014/main" id="{C49F9CDC-8BC8-4EF1-8453-77014DA05A76}"/>
              </a:ext>
            </a:extLst>
          </p:cNvPr>
          <p:cNvSpPr>
            <a:spLocks noGrp="1"/>
          </p:cNvSpPr>
          <p:nvPr>
            <p:ph type="subTitle" idx="1"/>
          </p:nvPr>
        </p:nvSpPr>
        <p:spPr>
          <a:xfrm>
            <a:off x="5712356" y="8119535"/>
            <a:ext cx="12962467" cy="910165"/>
          </a:xfrm>
        </p:spPr>
        <p:txBody>
          <a:bodyPr>
            <a:noAutofit/>
          </a:bodyPr>
          <a:lstStyle/>
          <a:p>
            <a:pPr eaLnBrk="1" hangingPunct="1"/>
            <a:endParaRPr lang="cs-CZ" altLang="cs-CZ" sz="3200" dirty="0"/>
          </a:p>
          <a:p>
            <a:pPr eaLnBrk="1" hangingPunct="1"/>
            <a:endParaRPr lang="cs-CZ" altLang="cs-CZ" sz="3200" dirty="0"/>
          </a:p>
          <a:p>
            <a:pPr eaLnBrk="1" hangingPunct="1"/>
            <a:endParaRPr lang="cs-CZ" altLang="cs-CZ" sz="3200" dirty="0"/>
          </a:p>
          <a:p>
            <a:pPr eaLnBrk="1" hangingPunct="1"/>
            <a:r>
              <a:rPr lang="cs-CZ" altLang="cs-CZ" sz="3200" dirty="0"/>
              <a:t>Kontakty:  Ing.  Radek Hospodka, radek.hospodka@mze.gov.cz</a:t>
            </a:r>
          </a:p>
          <a:p>
            <a:pPr eaLnBrk="1" hangingPunct="1"/>
            <a:r>
              <a:rPr lang="cs-CZ" altLang="cs-CZ" sz="3200" dirty="0"/>
              <a:t>RNDr. Pavel Skřivan, pavel.skrivan@mze.gov.cz</a:t>
            </a:r>
          </a:p>
          <a:p>
            <a:pPr eaLnBrk="1" hangingPunct="1"/>
            <a:endParaRPr lang="cs-CZ" altLang="cs-CZ" sz="3200" dirty="0"/>
          </a:p>
          <a:p>
            <a:pPr eaLnBrk="1" hangingPunct="1"/>
            <a:r>
              <a:rPr lang="cs-CZ" altLang="cs-CZ" sz="3200" dirty="0"/>
              <a:t>Autor fotografií: Fotografie použité na základě licence od Shutterstock.com                                   </a:t>
            </a:r>
          </a:p>
        </p:txBody>
      </p:sp>
      <p:cxnSp>
        <p:nvCxnSpPr>
          <p:cNvPr id="7" name="Zelená horizontální linka">
            <a:extLst>
              <a:ext uri="{FF2B5EF4-FFF2-40B4-BE49-F238E27FC236}">
                <a16:creationId xmlns:a16="http://schemas.microsoft.com/office/drawing/2014/main" id="{79567B8E-9AD7-47AB-84C2-452F899DBDFE}"/>
              </a:ext>
            </a:extLst>
          </p:cNvPr>
          <p:cNvCxnSpPr/>
          <p:nvPr/>
        </p:nvCxnSpPr>
        <p:spPr>
          <a:xfrm>
            <a:off x="5712356" y="8064501"/>
            <a:ext cx="1296246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vislá linka">
            <a:extLst>
              <a:ext uri="{FF2B5EF4-FFF2-40B4-BE49-F238E27FC236}">
                <a16:creationId xmlns:a16="http://schemas.microsoft.com/office/drawing/2014/main" id="{6752B613-CD43-4055-AE0B-627811FD640C}"/>
              </a:ext>
            </a:extLst>
          </p:cNvPr>
          <p:cNvCxnSpPr/>
          <p:nvPr/>
        </p:nvCxnSpPr>
        <p:spPr>
          <a:xfrm>
            <a:off x="10326688" y="5084236"/>
            <a:ext cx="0" cy="2290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4934" name="Logo MZe">
            <a:extLst>
              <a:ext uri="{FF2B5EF4-FFF2-40B4-BE49-F238E27FC236}">
                <a16:creationId xmlns:a16="http://schemas.microsoft.com/office/drawing/2014/main" id="{6C28F2E8-8987-4860-A69D-70B56030D5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2387" y="5549901"/>
            <a:ext cx="3132667" cy="135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ovéPole 12">
            <a:extLst>
              <a:ext uri="{FF2B5EF4-FFF2-40B4-BE49-F238E27FC236}">
                <a16:creationId xmlns:a16="http://schemas.microsoft.com/office/drawing/2014/main" id="{502D44F8-E5B7-4CD5-83A6-B890D683FB89}"/>
              </a:ext>
            </a:extLst>
          </p:cNvPr>
          <p:cNvSpPr txBox="1"/>
          <p:nvPr/>
        </p:nvSpPr>
        <p:spPr>
          <a:xfrm>
            <a:off x="1256644" y="802582"/>
            <a:ext cx="12192000" cy="1446550"/>
          </a:xfrm>
          <a:prstGeom prst="rect">
            <a:avLst/>
          </a:prstGeom>
          <a:noFill/>
        </p:spPr>
        <p:txBody>
          <a:bodyPr wrap="square">
            <a:spAutoFit/>
          </a:bodyPr>
          <a:lstStyle/>
          <a:p>
            <a:r>
              <a:rPr lang="pl-PL" sz="4400" b="1" cap="all" dirty="0">
                <a:solidFill>
                  <a:srgbClr val="0070C0"/>
                </a:solidFill>
                <a:latin typeface="Arial" panose="020B0604020202020204" pitchFamily="34" charset="0"/>
                <a:ea typeface="+mj-ea"/>
                <a:cs typeface="Arial" panose="020B0604020202020204" pitchFamily="34" charset="0"/>
              </a:rPr>
              <a:t>Ú</a:t>
            </a:r>
            <a:r>
              <a:rPr lang="pl-PL" sz="4400" b="1" dirty="0">
                <a:solidFill>
                  <a:srgbClr val="0070C0"/>
                </a:solidFill>
                <a:latin typeface="Arial" panose="020B0604020202020204" pitchFamily="34" charset="0"/>
                <a:ea typeface="+mj-ea"/>
                <a:cs typeface="Arial" panose="020B0604020202020204" pitchFamily="34" charset="0"/>
              </a:rPr>
              <a:t>vod</a:t>
            </a:r>
            <a:r>
              <a:rPr lang="pl-PL" sz="4400" b="1" cap="all" dirty="0">
                <a:solidFill>
                  <a:srgbClr val="0070C0"/>
                </a:solidFill>
                <a:latin typeface="Times New Roman" panose="02020603050405020304" pitchFamily="18" charset="0"/>
                <a:ea typeface="+mj-ea"/>
                <a:cs typeface="Times New Roman" panose="02020603050405020304" pitchFamily="18" charset="0"/>
              </a:rPr>
              <a:t> </a:t>
            </a:r>
            <a:br>
              <a:rPr kumimoji="0" lang="pl-PL" sz="4400" b="1" i="0" u="none" strike="noStrike" kern="1200" cap="all"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rPr>
            </a:br>
            <a:endParaRPr lang="cs-CZ" sz="4400" dirty="0">
              <a:solidFill>
                <a:srgbClr val="0070C0"/>
              </a:solidFill>
              <a:latin typeface="Times New Roman" panose="02020603050405020304" pitchFamily="18" charset="0"/>
              <a:cs typeface="Times New Roman" panose="02020603050405020304" pitchFamily="18" charset="0"/>
            </a:endParaRPr>
          </a:p>
        </p:txBody>
      </p:sp>
      <p:sp>
        <p:nvSpPr>
          <p:cNvPr id="15" name="TextovéPole 14">
            <a:extLst>
              <a:ext uri="{FF2B5EF4-FFF2-40B4-BE49-F238E27FC236}">
                <a16:creationId xmlns:a16="http://schemas.microsoft.com/office/drawing/2014/main" id="{C43FC76F-63C4-4339-A958-F461438800ED}"/>
              </a:ext>
            </a:extLst>
          </p:cNvPr>
          <p:cNvSpPr txBox="1"/>
          <p:nvPr/>
        </p:nvSpPr>
        <p:spPr>
          <a:xfrm>
            <a:off x="827366" y="2249132"/>
            <a:ext cx="22999142" cy="9971063"/>
          </a:xfrm>
          <a:prstGeom prst="rect">
            <a:avLst/>
          </a:prstGeom>
          <a:noFill/>
        </p:spPr>
        <p:txBody>
          <a:bodyPr wrap="square">
            <a:spAutoFit/>
          </a:bodyPr>
          <a:lstStyle/>
          <a:p>
            <a:pPr marL="571500" indent="-571500" algn="just">
              <a:lnSpc>
                <a:spcPct val="107000"/>
              </a:lnSpc>
              <a:spcAft>
                <a:spcPts val="800"/>
              </a:spcAft>
              <a:buFont typeface="Arial" panose="020B0604020202020204" pitchFamily="34" charset="0"/>
              <a:buChar char="•"/>
            </a:pPr>
            <a:r>
              <a:rPr lang="cs-CZ" sz="4400" b="1"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rPr>
              <a:t>Rozhodující právní úprava v oboru vodovodů a kanalizací pro veřejnou potřebu (dále také jen „VaK“) je obsažena </a:t>
            </a:r>
            <a:r>
              <a:rPr lang="cs-CZ" sz="44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v zákonu číslo 274/2001 Sb.</a:t>
            </a:r>
            <a:r>
              <a:rPr lang="cs-CZ" sz="4400" b="1"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rPr>
              <a:t>, o vodovodech          a kanalizacích pro veřejnou potřebu, ve znění pozdějších předpisů                                                   (dále také jen „ZVK“) a </a:t>
            </a:r>
            <a:r>
              <a:rPr lang="cs-CZ" sz="44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ve vyhlášce č. 428/2001 Sb.</a:t>
            </a:r>
            <a:r>
              <a:rPr lang="cs-CZ" sz="4400" b="1"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rPr>
              <a:t>, ve znění pozdějších předpisů, kterou se tento zákon provádí.</a:t>
            </a:r>
          </a:p>
          <a:p>
            <a:pPr marL="571500" indent="-571500" algn="just">
              <a:lnSpc>
                <a:spcPct val="107000"/>
              </a:lnSpc>
              <a:spcAft>
                <a:spcPts val="800"/>
              </a:spcAft>
              <a:buFont typeface="Arial" panose="020B0604020202020204" pitchFamily="34" charset="0"/>
              <a:buChar char="•"/>
            </a:pPr>
            <a:endParaRPr lang="cs-CZ" sz="4400" b="1" dirty="0">
              <a:solidFill>
                <a:schemeClr val="accent2">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07000"/>
              </a:lnSpc>
              <a:spcAft>
                <a:spcPts val="800"/>
              </a:spcAft>
              <a:buFont typeface="Arial" panose="020B0604020202020204" pitchFamily="34" charset="0"/>
              <a:buChar char="•"/>
            </a:pPr>
            <a:r>
              <a:rPr lang="cs-CZ" sz="4400" b="1" dirty="0">
                <a:solidFill>
                  <a:schemeClr val="accent2">
                    <a:lumMod val="50000"/>
                  </a:schemeClr>
                </a:solidFill>
                <a:effectLst/>
                <a:latin typeface="Arial" panose="020B0604020202020204" pitchFamily="34" charset="0"/>
                <a:ea typeface="Calibri" panose="020F0502020204030204" pitchFamily="34" charset="0"/>
                <a:cs typeface="Times New Roman" panose="02020603050405020304" pitchFamily="18" charset="0"/>
              </a:rPr>
              <a:t>Ministerstvo zemědělství (MZe) je vrchním dozorovým orgánem při uplatňování zákona č. 274/2001 Sb.,</a:t>
            </a:r>
            <a:r>
              <a:rPr lang="cs-CZ" sz="4400" b="1"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rPr>
              <a:t> a mimo jiné zajišťuje výkon kontrolní činnosti nad vlastníky a provozovateli vodovodů a kanalizací pro veřejnou potřebu v ČR.</a:t>
            </a:r>
          </a:p>
          <a:p>
            <a:pPr algn="just">
              <a:lnSpc>
                <a:spcPct val="107000"/>
              </a:lnSpc>
              <a:spcAft>
                <a:spcPts val="800"/>
              </a:spcAft>
            </a:pPr>
            <a:endParaRPr lang="cs-CZ" sz="4400" b="1"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07000"/>
              </a:lnSpc>
              <a:spcAft>
                <a:spcPts val="800"/>
              </a:spcAft>
              <a:buFont typeface="Arial" panose="020B0604020202020204" pitchFamily="34" charset="0"/>
              <a:buChar char="•"/>
            </a:pPr>
            <a:r>
              <a:rPr lang="cs-CZ" sz="4400" b="1" dirty="0">
                <a:solidFill>
                  <a:schemeClr val="accent2">
                    <a:lumMod val="50000"/>
                  </a:schemeClr>
                </a:solidFill>
                <a:latin typeface="Arial" panose="020B0604020202020204" pitchFamily="34" charset="0"/>
                <a:ea typeface="Calibri" panose="020F0502020204030204" pitchFamily="34" charset="0"/>
                <a:cs typeface="Times New Roman" panose="02020603050405020304" pitchFamily="18" charset="0"/>
              </a:rPr>
              <a:t>Povinnosti vlastníků a provozovatelů a jejich odpovědnost za zajištění správy                          a provozu VaK jsou značné.</a:t>
            </a:r>
          </a:p>
          <a:p>
            <a:pPr algn="just">
              <a:lnSpc>
                <a:spcPct val="107000"/>
              </a:lnSpc>
              <a:spcAft>
                <a:spcPts val="800"/>
              </a:spcAft>
            </a:pPr>
            <a:endParaRPr lang="cs-CZ" sz="4400" b="1"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7587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98D1D2-EBC3-C691-1C72-300373EBC188}"/>
              </a:ext>
            </a:extLst>
          </p:cNvPr>
          <p:cNvSpPr>
            <a:spLocks noGrp="1"/>
          </p:cNvSpPr>
          <p:nvPr>
            <p:ph type="title"/>
          </p:nvPr>
        </p:nvSpPr>
        <p:spPr>
          <a:xfrm>
            <a:off x="1249363" y="766763"/>
            <a:ext cx="21888450" cy="1223962"/>
          </a:xfrm>
        </p:spPr>
        <p:txBody>
          <a:bodyPr/>
          <a:lstStyle/>
          <a:p>
            <a:pPr>
              <a:defRPr/>
            </a:pPr>
            <a:r>
              <a:rPr lang="cs-CZ" sz="5400" dirty="0"/>
              <a:t>Úvod</a:t>
            </a:r>
          </a:p>
        </p:txBody>
      </p:sp>
      <p:sp>
        <p:nvSpPr>
          <p:cNvPr id="57347" name="Zástupný symbol pro obsah 2">
            <a:extLst>
              <a:ext uri="{FF2B5EF4-FFF2-40B4-BE49-F238E27FC236}">
                <a16:creationId xmlns:a16="http://schemas.microsoft.com/office/drawing/2014/main" id="{77CADA95-9674-C33D-6791-87094F182E7B}"/>
              </a:ext>
            </a:extLst>
          </p:cNvPr>
          <p:cNvSpPr>
            <a:spLocks noGrp="1"/>
          </p:cNvSpPr>
          <p:nvPr>
            <p:ph sz="quarter" idx="13"/>
          </p:nvPr>
        </p:nvSpPr>
        <p:spPr>
          <a:xfrm>
            <a:off x="615949" y="1704974"/>
            <a:ext cx="6372680" cy="11534775"/>
          </a:xfrm>
        </p:spPr>
        <p:txBody>
          <a:bodyPr/>
          <a:lstStyle/>
          <a:p>
            <a:pPr marL="0" indent="0">
              <a:lnSpc>
                <a:spcPct val="100000"/>
              </a:lnSpc>
              <a:buFontTx/>
              <a:buNone/>
            </a:pPr>
            <a:r>
              <a:rPr lang="cs-CZ" altLang="cs-CZ" sz="3600" b="1" dirty="0">
                <a:solidFill>
                  <a:srgbClr val="C00000"/>
                </a:solidFill>
                <a:latin typeface="Arial" panose="020B0604020202020204" pitchFamily="34" charset="0"/>
                <a:cs typeface="Arial" panose="020B0604020202020204" pitchFamily="34" charset="0"/>
              </a:rPr>
              <a:t>Počet obcí v Plzeňském kraji v modelu samostatného provozování (tj. obec si provozuje sama) podle údajů      z VÚPE za rok 2022   </a:t>
            </a:r>
          </a:p>
          <a:p>
            <a:pPr marL="0" indent="0">
              <a:lnSpc>
                <a:spcPct val="100000"/>
              </a:lnSpc>
              <a:buFontTx/>
              <a:buNone/>
            </a:pPr>
            <a:r>
              <a:rPr lang="cs-CZ" altLang="cs-CZ" sz="3600" b="1" dirty="0">
                <a:solidFill>
                  <a:srgbClr val="C00000"/>
                </a:solidFill>
                <a:latin typeface="Arial" panose="020B0604020202020204" pitchFamily="34" charset="0"/>
                <a:cs typeface="Arial" panose="020B0604020202020204" pitchFamily="34" charset="0"/>
              </a:rPr>
              <a:t>– vodovodní řady: </a:t>
            </a:r>
          </a:p>
          <a:p>
            <a:pPr marL="0" indent="0">
              <a:lnSpc>
                <a:spcPct val="100000"/>
              </a:lnSpc>
              <a:spcBef>
                <a:spcPts val="600"/>
              </a:spcBef>
              <a:buFontTx/>
              <a:buNone/>
            </a:pPr>
            <a:r>
              <a:rPr lang="cs-CZ" altLang="cs-CZ" sz="3600" b="1" dirty="0">
                <a:solidFill>
                  <a:srgbClr val="C00000"/>
                </a:solidFill>
                <a:latin typeface="Arial" panose="020B0604020202020204" pitchFamily="34" charset="0"/>
                <a:cs typeface="Arial" panose="020B0604020202020204" pitchFamily="34" charset="0"/>
              </a:rPr>
              <a:t>cca 44 000 zásobených obyvatel</a:t>
            </a:r>
            <a:r>
              <a:rPr lang="cs-CZ" altLang="cs-CZ" sz="3600" dirty="0">
                <a:latin typeface="Arial" panose="020B0604020202020204" pitchFamily="34" charset="0"/>
                <a:cs typeface="Arial" panose="020B0604020202020204" pitchFamily="34" charset="0"/>
              </a:rPr>
              <a:t> </a:t>
            </a:r>
          </a:p>
          <a:p>
            <a:pPr marL="0" indent="0">
              <a:lnSpc>
                <a:spcPct val="100000"/>
              </a:lnSpc>
              <a:buFontTx/>
              <a:buNone/>
            </a:pPr>
            <a:r>
              <a:rPr lang="cs-CZ" altLang="cs-CZ" sz="3600" b="1" dirty="0">
                <a:solidFill>
                  <a:srgbClr val="C00000"/>
                </a:solidFill>
                <a:latin typeface="Arial" panose="020B0604020202020204" pitchFamily="34" charset="0"/>
                <a:cs typeface="Arial" panose="020B0604020202020204" pitchFamily="34" charset="0"/>
              </a:rPr>
              <a:t>- kanalizační stoky: </a:t>
            </a:r>
          </a:p>
          <a:p>
            <a:pPr marL="0" indent="0">
              <a:lnSpc>
                <a:spcPct val="100000"/>
              </a:lnSpc>
              <a:spcBef>
                <a:spcPts val="600"/>
              </a:spcBef>
              <a:buFontTx/>
              <a:buNone/>
            </a:pPr>
            <a:r>
              <a:rPr lang="cs-CZ" altLang="cs-CZ" sz="3600" b="1" dirty="0">
                <a:solidFill>
                  <a:srgbClr val="C00000"/>
                </a:solidFill>
                <a:latin typeface="Arial" panose="020B0604020202020204" pitchFamily="34" charset="0"/>
                <a:cs typeface="Arial" panose="020B0604020202020204" pitchFamily="34" charset="0"/>
              </a:rPr>
              <a:t>cca 66 000 obyvatelů připojených ke kanalizaci </a:t>
            </a:r>
          </a:p>
          <a:p>
            <a:pPr marL="0" indent="0" algn="ctr">
              <a:lnSpc>
                <a:spcPct val="100000"/>
              </a:lnSpc>
              <a:buFontTx/>
              <a:buNone/>
            </a:pPr>
            <a:r>
              <a:rPr lang="cs-CZ" altLang="cs-CZ" sz="3600" dirty="0">
                <a:latin typeface="Arial" panose="020B0604020202020204" pitchFamily="34" charset="0"/>
                <a:cs typeface="Arial" panose="020B0604020202020204" pitchFamily="34" charset="0"/>
              </a:rPr>
              <a:t>--------------------------------------</a:t>
            </a:r>
          </a:p>
          <a:p>
            <a:pPr marL="0" indent="0">
              <a:lnSpc>
                <a:spcPct val="100000"/>
              </a:lnSpc>
              <a:spcBef>
                <a:spcPts val="1200"/>
              </a:spcBef>
              <a:buFontTx/>
              <a:buNone/>
            </a:pPr>
            <a:r>
              <a:rPr lang="cs-CZ" altLang="cs-CZ" sz="3600" b="1" dirty="0">
                <a:latin typeface="Arial" panose="020B0604020202020204" pitchFamily="34" charset="0"/>
                <a:cs typeface="Arial" panose="020B0604020202020204" pitchFamily="34" charset="0"/>
              </a:rPr>
              <a:t>Plzeňský kraj: </a:t>
            </a:r>
          </a:p>
          <a:p>
            <a:pPr marL="0" indent="0">
              <a:lnSpc>
                <a:spcPct val="100000"/>
              </a:lnSpc>
              <a:buFontTx/>
              <a:buNone/>
            </a:pPr>
            <a:r>
              <a:rPr lang="cs-CZ" altLang="cs-CZ" sz="3600" b="1" dirty="0">
                <a:latin typeface="Arial" panose="020B0604020202020204" pitchFamily="34" charset="0"/>
                <a:cs typeface="Arial" panose="020B0604020202020204" pitchFamily="34" charset="0"/>
              </a:rPr>
              <a:t>Počet ORP: 15                  Počet obcí: 501               Počet obyvatel: </a:t>
            </a:r>
            <a:r>
              <a:rPr lang="en-US" altLang="cs-CZ" sz="3600" b="1" dirty="0">
                <a:latin typeface="Arial" panose="020B0604020202020204" pitchFamily="34" charset="0"/>
                <a:cs typeface="Arial" panose="020B0604020202020204" pitchFamily="34" charset="0"/>
              </a:rPr>
              <a:t>&gt; </a:t>
            </a:r>
            <a:r>
              <a:rPr lang="cs-CZ" altLang="cs-CZ" sz="3600" b="1" dirty="0">
                <a:latin typeface="Arial" panose="020B0604020202020204" pitchFamily="34" charset="0"/>
                <a:cs typeface="Arial" panose="020B0604020202020204" pitchFamily="34" charset="0"/>
              </a:rPr>
              <a:t>613 000</a:t>
            </a:r>
          </a:p>
          <a:p>
            <a:pPr marL="0" indent="0">
              <a:lnSpc>
                <a:spcPct val="100000"/>
              </a:lnSpc>
              <a:buFontTx/>
              <a:buNone/>
            </a:pPr>
            <a:endParaRPr lang="cs-CZ" altLang="cs-CZ" sz="4000" dirty="0">
              <a:latin typeface="Arial" panose="020B0604020202020204" pitchFamily="34" charset="0"/>
              <a:cs typeface="Arial" panose="020B0604020202020204" pitchFamily="34" charset="0"/>
            </a:endParaRPr>
          </a:p>
          <a:p>
            <a:pPr marL="0" indent="0">
              <a:lnSpc>
                <a:spcPct val="100000"/>
              </a:lnSpc>
              <a:buFontTx/>
              <a:buNone/>
            </a:pPr>
            <a:endParaRPr lang="cs-CZ" altLang="cs-CZ" sz="4000" dirty="0">
              <a:latin typeface="Arial" panose="020B0604020202020204" pitchFamily="34" charset="0"/>
              <a:cs typeface="Arial" panose="020B0604020202020204" pitchFamily="34" charset="0"/>
            </a:endParaRPr>
          </a:p>
        </p:txBody>
      </p:sp>
      <p:graphicFrame>
        <p:nvGraphicFramePr>
          <p:cNvPr id="4" name="Zástupný symbol pro obsah 3">
            <a:extLst>
              <a:ext uri="{FF2B5EF4-FFF2-40B4-BE49-F238E27FC236}">
                <a16:creationId xmlns:a16="http://schemas.microsoft.com/office/drawing/2014/main" id="{760B5F98-24C7-1FBA-1D0E-B7E85332668F}"/>
              </a:ext>
            </a:extLst>
          </p:cNvPr>
          <p:cNvGraphicFramePr>
            <a:graphicFrameLocks/>
          </p:cNvGraphicFramePr>
          <p:nvPr>
            <p:extLst>
              <p:ext uri="{D42A27DB-BD31-4B8C-83A1-F6EECF244321}">
                <p14:modId xmlns:p14="http://schemas.microsoft.com/office/powerpoint/2010/main" val="3885352099"/>
              </p:ext>
            </p:extLst>
          </p:nvPr>
        </p:nvGraphicFramePr>
        <p:xfrm>
          <a:off x="7396162" y="1704975"/>
          <a:ext cx="15741650" cy="10990172"/>
        </p:xfrm>
        <a:graphic>
          <a:graphicData uri="http://schemas.openxmlformats.org/drawingml/2006/table">
            <a:tbl>
              <a:tblPr/>
              <a:tblGrid>
                <a:gridCol w="3956139">
                  <a:extLst>
                    <a:ext uri="{9D8B030D-6E8A-4147-A177-3AD203B41FA5}">
                      <a16:colId xmlns:a16="http://schemas.microsoft.com/office/drawing/2014/main" val="20000"/>
                    </a:ext>
                  </a:extLst>
                </a:gridCol>
                <a:gridCol w="4889159">
                  <a:extLst>
                    <a:ext uri="{9D8B030D-6E8A-4147-A177-3AD203B41FA5}">
                      <a16:colId xmlns:a16="http://schemas.microsoft.com/office/drawing/2014/main" val="20001"/>
                    </a:ext>
                  </a:extLst>
                </a:gridCol>
                <a:gridCol w="3620241">
                  <a:extLst>
                    <a:ext uri="{9D8B030D-6E8A-4147-A177-3AD203B41FA5}">
                      <a16:colId xmlns:a16="http://schemas.microsoft.com/office/drawing/2014/main" val="20002"/>
                    </a:ext>
                  </a:extLst>
                </a:gridCol>
                <a:gridCol w="3276111">
                  <a:extLst>
                    <a:ext uri="{9D8B030D-6E8A-4147-A177-3AD203B41FA5}">
                      <a16:colId xmlns:a16="http://schemas.microsoft.com/office/drawing/2014/main" val="20003"/>
                    </a:ext>
                  </a:extLst>
                </a:gridCol>
              </a:tblGrid>
              <a:tr h="1126810">
                <a:tc>
                  <a:txBody>
                    <a:bodyPr/>
                    <a:lstStyle/>
                    <a:p>
                      <a:pPr marL="0" marR="0" lvl="0" indent="0" algn="ctr" defTabSz="1828800" rtl="0" eaLnBrk="1" fontAlgn="base" latinLnBrk="0" hangingPunct="1">
                        <a:lnSpc>
                          <a:spcPct val="115000"/>
                        </a:lnSpc>
                        <a:spcBef>
                          <a:spcPts val="225"/>
                        </a:spcBef>
                        <a:spcAft>
                          <a:spcPts val="225"/>
                        </a:spcAft>
                        <a:buClrTx/>
                        <a:buSzTx/>
                        <a:buFontTx/>
                        <a:buNone/>
                        <a:tabLst/>
                        <a:defRPr/>
                      </a:pPr>
                      <a:r>
                        <a:rPr kumimoji="0" lang="cs-CZ" altLang="cs-CZ"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Kód vodoprávního úřadu</a:t>
                      </a:r>
                      <a:endParaRPr kumimoji="0" lang="cs-CZ" altLang="cs-CZ"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4442" marR="44442"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98D0BF"/>
                    </a:solidFill>
                  </a:tcPr>
                </a:tc>
                <a:tc>
                  <a:txBody>
                    <a:bodyPr/>
                    <a:lstStyle>
                      <a:lvl1pPr defTabSz="1828800" eaLnBrk="0" hangingPunct="0">
                        <a:lnSpc>
                          <a:spcPct val="90000"/>
                        </a:lnSpc>
                        <a:spcBef>
                          <a:spcPts val="2000"/>
                        </a:spcBef>
                        <a:buClr>
                          <a:schemeClr val="accent2"/>
                        </a:buClr>
                        <a:defRPr sz="2800">
                          <a:solidFill>
                            <a:schemeClr val="tx1"/>
                          </a:solidFill>
                          <a:latin typeface="Gill Sans MT" pitchFamily="34" charset="-18"/>
                        </a:defRPr>
                      </a:lvl1pPr>
                      <a:lvl2pPr marL="742950" indent="-285750" defTabSz="1828800" eaLnBrk="0" hangingPunct="0">
                        <a:lnSpc>
                          <a:spcPct val="90000"/>
                        </a:lnSpc>
                        <a:spcBef>
                          <a:spcPts val="1000"/>
                        </a:spcBef>
                        <a:buClr>
                          <a:schemeClr val="accent2"/>
                        </a:buClr>
                        <a:defRPr sz="2400">
                          <a:solidFill>
                            <a:schemeClr val="tx1"/>
                          </a:solidFill>
                          <a:latin typeface="Gill Sans MT" pitchFamily="34" charset="-18"/>
                        </a:defRPr>
                      </a:lvl2pPr>
                      <a:lvl3pPr marL="1143000" indent="-228600" defTabSz="1828800" eaLnBrk="0" hangingPunct="0">
                        <a:lnSpc>
                          <a:spcPct val="90000"/>
                        </a:lnSpc>
                        <a:spcBef>
                          <a:spcPts val="1000"/>
                        </a:spcBef>
                        <a:buClr>
                          <a:schemeClr val="accent2"/>
                        </a:buClr>
                        <a:defRPr sz="2400">
                          <a:solidFill>
                            <a:schemeClr val="tx1"/>
                          </a:solidFill>
                          <a:latin typeface="Gill Sans MT" pitchFamily="34" charset="-18"/>
                        </a:defRPr>
                      </a:lvl3pPr>
                      <a:lvl4pPr marL="1600200" indent="-228600" defTabSz="1828800" eaLnBrk="0" hangingPunct="0">
                        <a:lnSpc>
                          <a:spcPct val="90000"/>
                        </a:lnSpc>
                        <a:spcBef>
                          <a:spcPts val="1000"/>
                        </a:spcBef>
                        <a:buClr>
                          <a:schemeClr val="accent2"/>
                        </a:buClr>
                        <a:defRPr sz="2400">
                          <a:solidFill>
                            <a:schemeClr val="tx1"/>
                          </a:solidFill>
                          <a:latin typeface="Gill Sans MT" pitchFamily="34" charset="-18"/>
                        </a:defRPr>
                      </a:lvl4pPr>
                      <a:lvl5pPr marL="2057400" indent="-228600" defTabSz="1828800" eaLnBrk="0" hangingPunct="0">
                        <a:lnSpc>
                          <a:spcPct val="90000"/>
                        </a:lnSpc>
                        <a:spcBef>
                          <a:spcPts val="1000"/>
                        </a:spcBef>
                        <a:buClr>
                          <a:schemeClr val="accent2"/>
                        </a:buClr>
                        <a:defRPr sz="2400">
                          <a:solidFill>
                            <a:schemeClr val="tx1"/>
                          </a:solidFill>
                          <a:latin typeface="Gill Sans MT" pitchFamily="34" charset="-18"/>
                        </a:defRPr>
                      </a:lvl5pPr>
                      <a:lvl6pPr marL="25146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6pPr>
                      <a:lvl7pPr marL="29718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7pPr>
                      <a:lvl8pPr marL="34290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8pPr>
                      <a:lvl9pPr marL="38862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9p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Vodoprávní úřad</a:t>
                      </a:r>
                      <a:endParaRPr kumimoji="0" lang="cs-CZ" altLang="cs-CZ"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4442" marR="44442"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98D0BF"/>
                    </a:solidFill>
                  </a:tcPr>
                </a:tc>
                <a:tc>
                  <a:txBody>
                    <a:bodyPr/>
                    <a:lstStyle>
                      <a:lvl1pPr defTabSz="1828800" eaLnBrk="0" hangingPunct="0">
                        <a:lnSpc>
                          <a:spcPct val="90000"/>
                        </a:lnSpc>
                        <a:spcBef>
                          <a:spcPts val="2000"/>
                        </a:spcBef>
                        <a:buClr>
                          <a:schemeClr val="accent2"/>
                        </a:buClr>
                        <a:defRPr sz="2800">
                          <a:solidFill>
                            <a:schemeClr val="tx1"/>
                          </a:solidFill>
                          <a:latin typeface="Gill Sans MT" pitchFamily="34" charset="-18"/>
                        </a:defRPr>
                      </a:lvl1pPr>
                      <a:lvl2pPr marL="742950" indent="-285750" defTabSz="1828800" eaLnBrk="0" hangingPunct="0">
                        <a:lnSpc>
                          <a:spcPct val="90000"/>
                        </a:lnSpc>
                        <a:spcBef>
                          <a:spcPts val="1000"/>
                        </a:spcBef>
                        <a:buClr>
                          <a:schemeClr val="accent2"/>
                        </a:buClr>
                        <a:defRPr sz="2400">
                          <a:solidFill>
                            <a:schemeClr val="tx1"/>
                          </a:solidFill>
                          <a:latin typeface="Gill Sans MT" pitchFamily="34" charset="-18"/>
                        </a:defRPr>
                      </a:lvl2pPr>
                      <a:lvl3pPr marL="1143000" indent="-228600" defTabSz="1828800" eaLnBrk="0" hangingPunct="0">
                        <a:lnSpc>
                          <a:spcPct val="90000"/>
                        </a:lnSpc>
                        <a:spcBef>
                          <a:spcPts val="1000"/>
                        </a:spcBef>
                        <a:buClr>
                          <a:schemeClr val="accent2"/>
                        </a:buClr>
                        <a:defRPr sz="2400">
                          <a:solidFill>
                            <a:schemeClr val="tx1"/>
                          </a:solidFill>
                          <a:latin typeface="Gill Sans MT" pitchFamily="34" charset="-18"/>
                        </a:defRPr>
                      </a:lvl3pPr>
                      <a:lvl4pPr marL="1600200" indent="-228600" defTabSz="1828800" eaLnBrk="0" hangingPunct="0">
                        <a:lnSpc>
                          <a:spcPct val="90000"/>
                        </a:lnSpc>
                        <a:spcBef>
                          <a:spcPts val="1000"/>
                        </a:spcBef>
                        <a:buClr>
                          <a:schemeClr val="accent2"/>
                        </a:buClr>
                        <a:defRPr sz="2400">
                          <a:solidFill>
                            <a:schemeClr val="tx1"/>
                          </a:solidFill>
                          <a:latin typeface="Gill Sans MT" pitchFamily="34" charset="-18"/>
                        </a:defRPr>
                      </a:lvl4pPr>
                      <a:lvl5pPr marL="2057400" indent="-228600" defTabSz="1828800" eaLnBrk="0" hangingPunct="0">
                        <a:lnSpc>
                          <a:spcPct val="90000"/>
                        </a:lnSpc>
                        <a:spcBef>
                          <a:spcPts val="1000"/>
                        </a:spcBef>
                        <a:buClr>
                          <a:schemeClr val="accent2"/>
                        </a:buClr>
                        <a:defRPr sz="2400">
                          <a:solidFill>
                            <a:schemeClr val="tx1"/>
                          </a:solidFill>
                          <a:latin typeface="Gill Sans MT" pitchFamily="34" charset="-18"/>
                        </a:defRPr>
                      </a:lvl5pPr>
                      <a:lvl6pPr marL="25146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6pPr>
                      <a:lvl7pPr marL="29718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7pPr>
                      <a:lvl8pPr marL="34290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8pPr>
                      <a:lvl9pPr marL="38862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9p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Počet obcí, vodovody</a:t>
                      </a:r>
                      <a:endParaRPr kumimoji="0" lang="cs-CZ" altLang="cs-CZ"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4442" marR="44442"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ABD3FF"/>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defRPr/>
                      </a:pPr>
                      <a:r>
                        <a:rPr kumimoji="0" lang="cs-CZ" altLang="cs-CZ" sz="3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Počet obcí, kanalizace</a:t>
                      </a:r>
                      <a:endParaRPr kumimoji="0" lang="cs-CZ" altLang="cs-CZ"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44442" marR="44442"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9D19F"/>
                    </a:solidFill>
                  </a:tcPr>
                </a:tc>
                <a:extLst>
                  <a:ext uri="{0D108BD9-81ED-4DB2-BD59-A6C34878D82A}">
                    <a16:rowId xmlns:a16="http://schemas.microsoft.com/office/drawing/2014/main" val="10000"/>
                  </a:ext>
                </a:extLst>
              </a:tr>
              <a:tr h="563402">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3201</a:t>
                      </a:r>
                    </a:p>
                  </a:txBody>
                  <a:tcPr marL="44442" marR="44442" marT="0" marB="0" anchor="b"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p>
                      <a:pPr fontAlgn="t"/>
                      <a:r>
                        <a:rPr kumimoji="0" lang="cs-CZ" sz="3200" b="1" i="0" u="none" strike="noStrike" kern="1200" cap="none" normalizeH="0" baseline="0" dirty="0">
                          <a:ln>
                            <a:noFill/>
                          </a:ln>
                          <a:solidFill>
                            <a:schemeClr val="tx1"/>
                          </a:solidFill>
                          <a:effectLst/>
                          <a:latin typeface="Arial" pitchFamily="34" charset="0"/>
                          <a:ea typeface="+mn-ea"/>
                          <a:cs typeface="Arial" panose="020B0604020202020204" pitchFamily="34" charset="0"/>
                        </a:rPr>
                        <a:t>Blovice</a:t>
                      </a:r>
                    </a:p>
                  </a:txBody>
                  <a:tcPr marL="127000" marR="9525" marT="9525" marB="952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lvl1pPr defTabSz="1828800" eaLnBrk="0" hangingPunct="0">
                        <a:lnSpc>
                          <a:spcPct val="90000"/>
                        </a:lnSpc>
                        <a:spcBef>
                          <a:spcPts val="2000"/>
                        </a:spcBef>
                        <a:buClr>
                          <a:schemeClr val="accent2"/>
                        </a:buClr>
                        <a:defRPr sz="2800">
                          <a:solidFill>
                            <a:schemeClr val="tx1"/>
                          </a:solidFill>
                          <a:latin typeface="Gill Sans MT" pitchFamily="34" charset="-18"/>
                        </a:defRPr>
                      </a:lvl1pPr>
                      <a:lvl2pPr marL="742950" indent="-285750" defTabSz="1828800" eaLnBrk="0" hangingPunct="0">
                        <a:lnSpc>
                          <a:spcPct val="90000"/>
                        </a:lnSpc>
                        <a:spcBef>
                          <a:spcPts val="1000"/>
                        </a:spcBef>
                        <a:buClr>
                          <a:schemeClr val="accent2"/>
                        </a:buClr>
                        <a:defRPr sz="2400">
                          <a:solidFill>
                            <a:schemeClr val="tx1"/>
                          </a:solidFill>
                          <a:latin typeface="Gill Sans MT" pitchFamily="34" charset="-18"/>
                        </a:defRPr>
                      </a:lvl2pPr>
                      <a:lvl3pPr marL="1143000" indent="-228600" defTabSz="1828800" eaLnBrk="0" hangingPunct="0">
                        <a:lnSpc>
                          <a:spcPct val="90000"/>
                        </a:lnSpc>
                        <a:spcBef>
                          <a:spcPts val="1000"/>
                        </a:spcBef>
                        <a:buClr>
                          <a:schemeClr val="accent2"/>
                        </a:buClr>
                        <a:defRPr sz="2400">
                          <a:solidFill>
                            <a:schemeClr val="tx1"/>
                          </a:solidFill>
                          <a:latin typeface="Gill Sans MT" pitchFamily="34" charset="-18"/>
                        </a:defRPr>
                      </a:lvl3pPr>
                      <a:lvl4pPr marL="1600200" indent="-228600" defTabSz="1828800" eaLnBrk="0" hangingPunct="0">
                        <a:lnSpc>
                          <a:spcPct val="90000"/>
                        </a:lnSpc>
                        <a:spcBef>
                          <a:spcPts val="1000"/>
                        </a:spcBef>
                        <a:buClr>
                          <a:schemeClr val="accent2"/>
                        </a:buClr>
                        <a:defRPr sz="2400">
                          <a:solidFill>
                            <a:schemeClr val="tx1"/>
                          </a:solidFill>
                          <a:latin typeface="Gill Sans MT" pitchFamily="34" charset="-18"/>
                        </a:defRPr>
                      </a:lvl4pPr>
                      <a:lvl5pPr marL="2057400" indent="-228600" defTabSz="1828800" eaLnBrk="0" hangingPunct="0">
                        <a:lnSpc>
                          <a:spcPct val="90000"/>
                        </a:lnSpc>
                        <a:spcBef>
                          <a:spcPts val="1000"/>
                        </a:spcBef>
                        <a:buClr>
                          <a:schemeClr val="accent2"/>
                        </a:buClr>
                        <a:defRPr sz="2400">
                          <a:solidFill>
                            <a:schemeClr val="tx1"/>
                          </a:solidFill>
                          <a:latin typeface="Gill Sans MT" pitchFamily="34" charset="-18"/>
                        </a:defRPr>
                      </a:lvl5pPr>
                      <a:lvl6pPr marL="25146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6pPr>
                      <a:lvl7pPr marL="29718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7pPr>
                      <a:lvl8pPr marL="34290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8pPr>
                      <a:lvl9pPr marL="38862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9p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3</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1E7FF"/>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lang="cs-CZ" altLang="cs-CZ" dirty="0"/>
                        <a:t>5</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CDDC4"/>
                    </a:solidFill>
                  </a:tcPr>
                </a:tc>
                <a:extLst>
                  <a:ext uri="{0D108BD9-81ED-4DB2-BD59-A6C34878D82A}">
                    <a16:rowId xmlns:a16="http://schemas.microsoft.com/office/drawing/2014/main" val="10001"/>
                  </a:ext>
                </a:extLst>
              </a:tr>
              <a:tr h="563402">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3202</a:t>
                      </a:r>
                    </a:p>
                  </a:txBody>
                  <a:tcPr marL="44442" marR="44442" marT="0" marB="0" anchor="b"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p>
                      <a:pPr fontAlgn="t"/>
                      <a:r>
                        <a:rPr kumimoji="0" lang="cs-CZ" sz="3200" b="1" i="0" u="none" strike="noStrike" kern="1200" cap="none" normalizeH="0" baseline="0" dirty="0">
                          <a:ln>
                            <a:noFill/>
                          </a:ln>
                          <a:solidFill>
                            <a:schemeClr val="tx1"/>
                          </a:solidFill>
                          <a:effectLst/>
                          <a:latin typeface="Arial" pitchFamily="34" charset="0"/>
                          <a:ea typeface="+mn-ea"/>
                          <a:cs typeface="Arial" panose="020B0604020202020204" pitchFamily="34" charset="0"/>
                        </a:rPr>
                        <a:t>Domažlice</a:t>
                      </a:r>
                    </a:p>
                  </a:txBody>
                  <a:tcPr marL="127000" marR="9525" marT="9525" marB="952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lvl1pPr defTabSz="1828800" eaLnBrk="0" hangingPunct="0">
                        <a:lnSpc>
                          <a:spcPct val="90000"/>
                        </a:lnSpc>
                        <a:spcBef>
                          <a:spcPts val="2000"/>
                        </a:spcBef>
                        <a:buClr>
                          <a:schemeClr val="accent2"/>
                        </a:buClr>
                        <a:defRPr sz="2800">
                          <a:solidFill>
                            <a:schemeClr val="tx1"/>
                          </a:solidFill>
                          <a:latin typeface="Gill Sans MT" pitchFamily="34" charset="-18"/>
                        </a:defRPr>
                      </a:lvl1pPr>
                      <a:lvl2pPr marL="742950" indent="-285750" defTabSz="1828800" eaLnBrk="0" hangingPunct="0">
                        <a:lnSpc>
                          <a:spcPct val="90000"/>
                        </a:lnSpc>
                        <a:spcBef>
                          <a:spcPts val="1000"/>
                        </a:spcBef>
                        <a:buClr>
                          <a:schemeClr val="accent2"/>
                        </a:buClr>
                        <a:defRPr sz="2400">
                          <a:solidFill>
                            <a:schemeClr val="tx1"/>
                          </a:solidFill>
                          <a:latin typeface="Gill Sans MT" pitchFamily="34" charset="-18"/>
                        </a:defRPr>
                      </a:lvl2pPr>
                      <a:lvl3pPr marL="1143000" indent="-228600" defTabSz="1828800" eaLnBrk="0" hangingPunct="0">
                        <a:lnSpc>
                          <a:spcPct val="90000"/>
                        </a:lnSpc>
                        <a:spcBef>
                          <a:spcPts val="1000"/>
                        </a:spcBef>
                        <a:buClr>
                          <a:schemeClr val="accent2"/>
                        </a:buClr>
                        <a:defRPr sz="2400">
                          <a:solidFill>
                            <a:schemeClr val="tx1"/>
                          </a:solidFill>
                          <a:latin typeface="Gill Sans MT" pitchFamily="34" charset="-18"/>
                        </a:defRPr>
                      </a:lvl3pPr>
                      <a:lvl4pPr marL="1600200" indent="-228600" defTabSz="1828800" eaLnBrk="0" hangingPunct="0">
                        <a:lnSpc>
                          <a:spcPct val="90000"/>
                        </a:lnSpc>
                        <a:spcBef>
                          <a:spcPts val="1000"/>
                        </a:spcBef>
                        <a:buClr>
                          <a:schemeClr val="accent2"/>
                        </a:buClr>
                        <a:defRPr sz="2400">
                          <a:solidFill>
                            <a:schemeClr val="tx1"/>
                          </a:solidFill>
                          <a:latin typeface="Gill Sans MT" pitchFamily="34" charset="-18"/>
                        </a:defRPr>
                      </a:lvl4pPr>
                      <a:lvl5pPr marL="2057400" indent="-228600" defTabSz="1828800" eaLnBrk="0" hangingPunct="0">
                        <a:lnSpc>
                          <a:spcPct val="90000"/>
                        </a:lnSpc>
                        <a:spcBef>
                          <a:spcPts val="1000"/>
                        </a:spcBef>
                        <a:buClr>
                          <a:schemeClr val="accent2"/>
                        </a:buClr>
                        <a:defRPr sz="2400">
                          <a:solidFill>
                            <a:schemeClr val="tx1"/>
                          </a:solidFill>
                          <a:latin typeface="Gill Sans MT" pitchFamily="34" charset="-18"/>
                        </a:defRPr>
                      </a:lvl5pPr>
                      <a:lvl6pPr marL="25146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6pPr>
                      <a:lvl7pPr marL="29718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7pPr>
                      <a:lvl8pPr marL="34290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8pPr>
                      <a:lvl9pPr marL="38862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9p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10</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1E7FF"/>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lang="cs-CZ" altLang="cs-CZ" dirty="0"/>
                        <a:t>21</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CDDC4"/>
                    </a:solidFill>
                  </a:tcPr>
                </a:tc>
                <a:extLst>
                  <a:ext uri="{0D108BD9-81ED-4DB2-BD59-A6C34878D82A}">
                    <a16:rowId xmlns:a16="http://schemas.microsoft.com/office/drawing/2014/main" val="10002"/>
                  </a:ext>
                </a:extLst>
              </a:tr>
              <a:tr h="563370">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3203</a:t>
                      </a:r>
                    </a:p>
                  </a:txBody>
                  <a:tcPr marL="44442" marR="44442" marT="0" marB="0" anchor="b"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p>
                      <a:pPr fontAlgn="t"/>
                      <a:r>
                        <a:rPr kumimoji="0" lang="cs-CZ" sz="3200" b="1" i="0" u="none" strike="noStrike" kern="1200" cap="none" normalizeH="0" baseline="0" dirty="0">
                          <a:ln>
                            <a:noFill/>
                          </a:ln>
                          <a:solidFill>
                            <a:schemeClr val="tx1"/>
                          </a:solidFill>
                          <a:effectLst/>
                          <a:latin typeface="Arial" pitchFamily="34" charset="0"/>
                          <a:ea typeface="+mn-ea"/>
                          <a:cs typeface="Arial" panose="020B0604020202020204" pitchFamily="34" charset="0"/>
                        </a:rPr>
                        <a:t>Horažďovice</a:t>
                      </a:r>
                    </a:p>
                  </a:txBody>
                  <a:tcPr marL="127000" marR="9525" marT="9525" marB="952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lvl1pPr defTabSz="1828800" eaLnBrk="0" hangingPunct="0">
                        <a:lnSpc>
                          <a:spcPct val="90000"/>
                        </a:lnSpc>
                        <a:spcBef>
                          <a:spcPts val="2000"/>
                        </a:spcBef>
                        <a:buClr>
                          <a:schemeClr val="accent2"/>
                        </a:buClr>
                        <a:defRPr sz="2800">
                          <a:solidFill>
                            <a:schemeClr val="tx1"/>
                          </a:solidFill>
                          <a:latin typeface="Gill Sans MT" pitchFamily="34" charset="-18"/>
                        </a:defRPr>
                      </a:lvl1pPr>
                      <a:lvl2pPr marL="742950" indent="-285750" defTabSz="1828800" eaLnBrk="0" hangingPunct="0">
                        <a:lnSpc>
                          <a:spcPct val="90000"/>
                        </a:lnSpc>
                        <a:spcBef>
                          <a:spcPts val="1000"/>
                        </a:spcBef>
                        <a:buClr>
                          <a:schemeClr val="accent2"/>
                        </a:buClr>
                        <a:defRPr sz="2400">
                          <a:solidFill>
                            <a:schemeClr val="tx1"/>
                          </a:solidFill>
                          <a:latin typeface="Gill Sans MT" pitchFamily="34" charset="-18"/>
                        </a:defRPr>
                      </a:lvl2pPr>
                      <a:lvl3pPr marL="1143000" indent="-228600" defTabSz="1828800" eaLnBrk="0" hangingPunct="0">
                        <a:lnSpc>
                          <a:spcPct val="90000"/>
                        </a:lnSpc>
                        <a:spcBef>
                          <a:spcPts val="1000"/>
                        </a:spcBef>
                        <a:buClr>
                          <a:schemeClr val="accent2"/>
                        </a:buClr>
                        <a:defRPr sz="2400">
                          <a:solidFill>
                            <a:schemeClr val="tx1"/>
                          </a:solidFill>
                          <a:latin typeface="Gill Sans MT" pitchFamily="34" charset="-18"/>
                        </a:defRPr>
                      </a:lvl3pPr>
                      <a:lvl4pPr marL="1600200" indent="-228600" defTabSz="1828800" eaLnBrk="0" hangingPunct="0">
                        <a:lnSpc>
                          <a:spcPct val="90000"/>
                        </a:lnSpc>
                        <a:spcBef>
                          <a:spcPts val="1000"/>
                        </a:spcBef>
                        <a:buClr>
                          <a:schemeClr val="accent2"/>
                        </a:buClr>
                        <a:defRPr sz="2400">
                          <a:solidFill>
                            <a:schemeClr val="tx1"/>
                          </a:solidFill>
                          <a:latin typeface="Gill Sans MT" pitchFamily="34" charset="-18"/>
                        </a:defRPr>
                      </a:lvl4pPr>
                      <a:lvl5pPr marL="2057400" indent="-228600" defTabSz="1828800" eaLnBrk="0" hangingPunct="0">
                        <a:lnSpc>
                          <a:spcPct val="90000"/>
                        </a:lnSpc>
                        <a:spcBef>
                          <a:spcPts val="1000"/>
                        </a:spcBef>
                        <a:buClr>
                          <a:schemeClr val="accent2"/>
                        </a:buClr>
                        <a:defRPr sz="2400">
                          <a:solidFill>
                            <a:schemeClr val="tx1"/>
                          </a:solidFill>
                          <a:latin typeface="Gill Sans MT" pitchFamily="34" charset="-18"/>
                        </a:defRPr>
                      </a:lvl5pPr>
                      <a:lvl6pPr marL="25146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6pPr>
                      <a:lvl7pPr marL="29718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7pPr>
                      <a:lvl8pPr marL="34290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8pPr>
                      <a:lvl9pPr marL="38862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9p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5</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1E7FF"/>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lang="cs-CZ" altLang="cs-CZ" dirty="0"/>
                        <a:t>9</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CDDC4"/>
                    </a:solidFill>
                  </a:tcPr>
                </a:tc>
                <a:extLst>
                  <a:ext uri="{0D108BD9-81ED-4DB2-BD59-A6C34878D82A}">
                    <a16:rowId xmlns:a16="http://schemas.microsoft.com/office/drawing/2014/main" val="10003"/>
                  </a:ext>
                </a:extLst>
              </a:tr>
              <a:tr h="563402">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3204</a:t>
                      </a:r>
                    </a:p>
                  </a:txBody>
                  <a:tcPr marL="44442" marR="44442" marT="0" marB="0" anchor="b"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p>
                      <a:pPr fontAlgn="t"/>
                      <a:r>
                        <a:rPr kumimoji="0" lang="cs-CZ" sz="3200" b="1" i="0" u="none" strike="noStrike" kern="1200" cap="none" normalizeH="0" baseline="0" dirty="0">
                          <a:ln>
                            <a:noFill/>
                          </a:ln>
                          <a:solidFill>
                            <a:schemeClr val="tx1"/>
                          </a:solidFill>
                          <a:effectLst/>
                          <a:latin typeface="Arial" pitchFamily="34" charset="0"/>
                          <a:ea typeface="+mn-ea"/>
                          <a:cs typeface="Arial" panose="020B0604020202020204" pitchFamily="34" charset="0"/>
                        </a:rPr>
                        <a:t>Horšovský Týn</a:t>
                      </a:r>
                    </a:p>
                  </a:txBody>
                  <a:tcPr marL="127000" marR="9525" marT="9525" marB="952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lvl1pPr defTabSz="1828800" eaLnBrk="0" hangingPunct="0">
                        <a:lnSpc>
                          <a:spcPct val="90000"/>
                        </a:lnSpc>
                        <a:spcBef>
                          <a:spcPts val="2000"/>
                        </a:spcBef>
                        <a:buClr>
                          <a:schemeClr val="accent2"/>
                        </a:buClr>
                        <a:defRPr sz="2800">
                          <a:solidFill>
                            <a:schemeClr val="tx1"/>
                          </a:solidFill>
                          <a:latin typeface="Gill Sans MT" pitchFamily="34" charset="-18"/>
                        </a:defRPr>
                      </a:lvl1pPr>
                      <a:lvl2pPr marL="742950" indent="-285750" defTabSz="1828800" eaLnBrk="0" hangingPunct="0">
                        <a:lnSpc>
                          <a:spcPct val="90000"/>
                        </a:lnSpc>
                        <a:spcBef>
                          <a:spcPts val="1000"/>
                        </a:spcBef>
                        <a:buClr>
                          <a:schemeClr val="accent2"/>
                        </a:buClr>
                        <a:defRPr sz="2400">
                          <a:solidFill>
                            <a:schemeClr val="tx1"/>
                          </a:solidFill>
                          <a:latin typeface="Gill Sans MT" pitchFamily="34" charset="-18"/>
                        </a:defRPr>
                      </a:lvl2pPr>
                      <a:lvl3pPr marL="1143000" indent="-228600" defTabSz="1828800" eaLnBrk="0" hangingPunct="0">
                        <a:lnSpc>
                          <a:spcPct val="90000"/>
                        </a:lnSpc>
                        <a:spcBef>
                          <a:spcPts val="1000"/>
                        </a:spcBef>
                        <a:buClr>
                          <a:schemeClr val="accent2"/>
                        </a:buClr>
                        <a:defRPr sz="2400">
                          <a:solidFill>
                            <a:schemeClr val="tx1"/>
                          </a:solidFill>
                          <a:latin typeface="Gill Sans MT" pitchFamily="34" charset="-18"/>
                        </a:defRPr>
                      </a:lvl3pPr>
                      <a:lvl4pPr marL="1600200" indent="-228600" defTabSz="1828800" eaLnBrk="0" hangingPunct="0">
                        <a:lnSpc>
                          <a:spcPct val="90000"/>
                        </a:lnSpc>
                        <a:spcBef>
                          <a:spcPts val="1000"/>
                        </a:spcBef>
                        <a:buClr>
                          <a:schemeClr val="accent2"/>
                        </a:buClr>
                        <a:defRPr sz="2400">
                          <a:solidFill>
                            <a:schemeClr val="tx1"/>
                          </a:solidFill>
                          <a:latin typeface="Gill Sans MT" pitchFamily="34" charset="-18"/>
                        </a:defRPr>
                      </a:lvl4pPr>
                      <a:lvl5pPr marL="2057400" indent="-228600" defTabSz="1828800" eaLnBrk="0" hangingPunct="0">
                        <a:lnSpc>
                          <a:spcPct val="90000"/>
                        </a:lnSpc>
                        <a:spcBef>
                          <a:spcPts val="1000"/>
                        </a:spcBef>
                        <a:buClr>
                          <a:schemeClr val="accent2"/>
                        </a:buClr>
                        <a:defRPr sz="2400">
                          <a:solidFill>
                            <a:schemeClr val="tx1"/>
                          </a:solidFill>
                          <a:latin typeface="Gill Sans MT" pitchFamily="34" charset="-18"/>
                        </a:defRPr>
                      </a:lvl5pPr>
                      <a:lvl6pPr marL="25146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6pPr>
                      <a:lvl7pPr marL="29718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7pPr>
                      <a:lvl8pPr marL="34290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8pPr>
                      <a:lvl9pPr marL="38862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9p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1</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1E7FF"/>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lang="cs-CZ" altLang="cs-CZ" dirty="0"/>
                        <a:t>13</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CDDC4"/>
                    </a:solidFill>
                  </a:tcPr>
                </a:tc>
                <a:extLst>
                  <a:ext uri="{0D108BD9-81ED-4DB2-BD59-A6C34878D82A}">
                    <a16:rowId xmlns:a16="http://schemas.microsoft.com/office/drawing/2014/main" val="10004"/>
                  </a:ext>
                </a:extLst>
              </a:tr>
              <a:tr h="563402">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3205</a:t>
                      </a:r>
                    </a:p>
                  </a:txBody>
                  <a:tcPr marL="44442" marR="44442" marT="0" marB="0" anchor="b"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p>
                      <a:pPr fontAlgn="t"/>
                      <a:r>
                        <a:rPr kumimoji="0" lang="cs-CZ" sz="3200" b="1" i="0" u="none" strike="noStrike" kern="1200" cap="none" normalizeH="0" baseline="0" dirty="0">
                          <a:ln>
                            <a:noFill/>
                          </a:ln>
                          <a:solidFill>
                            <a:schemeClr val="tx1"/>
                          </a:solidFill>
                          <a:effectLst/>
                          <a:latin typeface="Arial" pitchFamily="34" charset="0"/>
                          <a:ea typeface="+mn-ea"/>
                          <a:cs typeface="Arial" panose="020B0604020202020204" pitchFamily="34" charset="0"/>
                        </a:rPr>
                        <a:t>Klatovy</a:t>
                      </a:r>
                    </a:p>
                  </a:txBody>
                  <a:tcPr marL="127000" marR="9525" marT="9525" marB="952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lvl1pPr defTabSz="1828800" eaLnBrk="0" hangingPunct="0">
                        <a:lnSpc>
                          <a:spcPct val="90000"/>
                        </a:lnSpc>
                        <a:spcBef>
                          <a:spcPts val="2000"/>
                        </a:spcBef>
                        <a:buClr>
                          <a:schemeClr val="accent2"/>
                        </a:buClr>
                        <a:defRPr sz="2800">
                          <a:solidFill>
                            <a:schemeClr val="tx1"/>
                          </a:solidFill>
                          <a:latin typeface="Gill Sans MT" pitchFamily="34" charset="-18"/>
                        </a:defRPr>
                      </a:lvl1pPr>
                      <a:lvl2pPr marL="742950" indent="-285750" defTabSz="1828800" eaLnBrk="0" hangingPunct="0">
                        <a:lnSpc>
                          <a:spcPct val="90000"/>
                        </a:lnSpc>
                        <a:spcBef>
                          <a:spcPts val="1000"/>
                        </a:spcBef>
                        <a:buClr>
                          <a:schemeClr val="accent2"/>
                        </a:buClr>
                        <a:defRPr sz="2400">
                          <a:solidFill>
                            <a:schemeClr val="tx1"/>
                          </a:solidFill>
                          <a:latin typeface="Gill Sans MT" pitchFamily="34" charset="-18"/>
                        </a:defRPr>
                      </a:lvl2pPr>
                      <a:lvl3pPr marL="1143000" indent="-228600" defTabSz="1828800" eaLnBrk="0" hangingPunct="0">
                        <a:lnSpc>
                          <a:spcPct val="90000"/>
                        </a:lnSpc>
                        <a:spcBef>
                          <a:spcPts val="1000"/>
                        </a:spcBef>
                        <a:buClr>
                          <a:schemeClr val="accent2"/>
                        </a:buClr>
                        <a:defRPr sz="2400">
                          <a:solidFill>
                            <a:schemeClr val="tx1"/>
                          </a:solidFill>
                          <a:latin typeface="Gill Sans MT" pitchFamily="34" charset="-18"/>
                        </a:defRPr>
                      </a:lvl3pPr>
                      <a:lvl4pPr marL="1600200" indent="-228600" defTabSz="1828800" eaLnBrk="0" hangingPunct="0">
                        <a:lnSpc>
                          <a:spcPct val="90000"/>
                        </a:lnSpc>
                        <a:spcBef>
                          <a:spcPts val="1000"/>
                        </a:spcBef>
                        <a:buClr>
                          <a:schemeClr val="accent2"/>
                        </a:buClr>
                        <a:defRPr sz="2400">
                          <a:solidFill>
                            <a:schemeClr val="tx1"/>
                          </a:solidFill>
                          <a:latin typeface="Gill Sans MT" pitchFamily="34" charset="-18"/>
                        </a:defRPr>
                      </a:lvl4pPr>
                      <a:lvl5pPr marL="2057400" indent="-228600" defTabSz="1828800" eaLnBrk="0" hangingPunct="0">
                        <a:lnSpc>
                          <a:spcPct val="90000"/>
                        </a:lnSpc>
                        <a:spcBef>
                          <a:spcPts val="1000"/>
                        </a:spcBef>
                        <a:buClr>
                          <a:schemeClr val="accent2"/>
                        </a:buClr>
                        <a:defRPr sz="2400">
                          <a:solidFill>
                            <a:schemeClr val="tx1"/>
                          </a:solidFill>
                          <a:latin typeface="Gill Sans MT" pitchFamily="34" charset="-18"/>
                        </a:defRPr>
                      </a:lvl5pPr>
                      <a:lvl6pPr marL="25146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6pPr>
                      <a:lvl7pPr marL="29718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7pPr>
                      <a:lvl8pPr marL="34290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8pPr>
                      <a:lvl9pPr marL="38862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9p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13</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1E7FF"/>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lang="cs-CZ" altLang="cs-CZ" dirty="0"/>
                        <a:t>16</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CDDC4"/>
                    </a:solidFill>
                  </a:tcPr>
                </a:tc>
                <a:extLst>
                  <a:ext uri="{0D108BD9-81ED-4DB2-BD59-A6C34878D82A}">
                    <a16:rowId xmlns:a16="http://schemas.microsoft.com/office/drawing/2014/main" val="10005"/>
                  </a:ext>
                </a:extLst>
              </a:tr>
              <a:tr h="563402">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3206</a:t>
                      </a:r>
                    </a:p>
                  </a:txBody>
                  <a:tcPr marL="44442" marR="44442" marT="0" marB="0" anchor="b"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p>
                      <a:pPr fontAlgn="t"/>
                      <a:r>
                        <a:rPr kumimoji="0" lang="cs-CZ" sz="3200" b="1" i="0" u="none" strike="noStrike" kern="1200" cap="none" normalizeH="0" baseline="0" dirty="0">
                          <a:ln>
                            <a:noFill/>
                          </a:ln>
                          <a:solidFill>
                            <a:schemeClr val="tx1"/>
                          </a:solidFill>
                          <a:effectLst/>
                          <a:latin typeface="Arial" pitchFamily="34" charset="0"/>
                          <a:ea typeface="+mn-ea"/>
                          <a:cs typeface="Arial" panose="020B0604020202020204" pitchFamily="34" charset="0"/>
                        </a:rPr>
                        <a:t>Kralovice</a:t>
                      </a:r>
                    </a:p>
                  </a:txBody>
                  <a:tcPr marL="127000" marR="9525" marT="9525" marB="952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lvl1pPr defTabSz="1828800" eaLnBrk="0" hangingPunct="0">
                        <a:lnSpc>
                          <a:spcPct val="90000"/>
                        </a:lnSpc>
                        <a:spcBef>
                          <a:spcPts val="2000"/>
                        </a:spcBef>
                        <a:buClr>
                          <a:schemeClr val="accent2"/>
                        </a:buClr>
                        <a:defRPr sz="2800">
                          <a:solidFill>
                            <a:schemeClr val="tx1"/>
                          </a:solidFill>
                          <a:latin typeface="Gill Sans MT" pitchFamily="34" charset="-18"/>
                        </a:defRPr>
                      </a:lvl1pPr>
                      <a:lvl2pPr marL="742950" indent="-285750" defTabSz="1828800" eaLnBrk="0" hangingPunct="0">
                        <a:lnSpc>
                          <a:spcPct val="90000"/>
                        </a:lnSpc>
                        <a:spcBef>
                          <a:spcPts val="1000"/>
                        </a:spcBef>
                        <a:buClr>
                          <a:schemeClr val="accent2"/>
                        </a:buClr>
                        <a:defRPr sz="2400">
                          <a:solidFill>
                            <a:schemeClr val="tx1"/>
                          </a:solidFill>
                          <a:latin typeface="Gill Sans MT" pitchFamily="34" charset="-18"/>
                        </a:defRPr>
                      </a:lvl2pPr>
                      <a:lvl3pPr marL="1143000" indent="-228600" defTabSz="1828800" eaLnBrk="0" hangingPunct="0">
                        <a:lnSpc>
                          <a:spcPct val="90000"/>
                        </a:lnSpc>
                        <a:spcBef>
                          <a:spcPts val="1000"/>
                        </a:spcBef>
                        <a:buClr>
                          <a:schemeClr val="accent2"/>
                        </a:buClr>
                        <a:defRPr sz="2400">
                          <a:solidFill>
                            <a:schemeClr val="tx1"/>
                          </a:solidFill>
                          <a:latin typeface="Gill Sans MT" pitchFamily="34" charset="-18"/>
                        </a:defRPr>
                      </a:lvl3pPr>
                      <a:lvl4pPr marL="1600200" indent="-228600" defTabSz="1828800" eaLnBrk="0" hangingPunct="0">
                        <a:lnSpc>
                          <a:spcPct val="90000"/>
                        </a:lnSpc>
                        <a:spcBef>
                          <a:spcPts val="1000"/>
                        </a:spcBef>
                        <a:buClr>
                          <a:schemeClr val="accent2"/>
                        </a:buClr>
                        <a:defRPr sz="2400">
                          <a:solidFill>
                            <a:schemeClr val="tx1"/>
                          </a:solidFill>
                          <a:latin typeface="Gill Sans MT" pitchFamily="34" charset="-18"/>
                        </a:defRPr>
                      </a:lvl4pPr>
                      <a:lvl5pPr marL="2057400" indent="-228600" defTabSz="1828800" eaLnBrk="0" hangingPunct="0">
                        <a:lnSpc>
                          <a:spcPct val="90000"/>
                        </a:lnSpc>
                        <a:spcBef>
                          <a:spcPts val="1000"/>
                        </a:spcBef>
                        <a:buClr>
                          <a:schemeClr val="accent2"/>
                        </a:buClr>
                        <a:defRPr sz="2400">
                          <a:solidFill>
                            <a:schemeClr val="tx1"/>
                          </a:solidFill>
                          <a:latin typeface="Gill Sans MT" pitchFamily="34" charset="-18"/>
                        </a:defRPr>
                      </a:lvl5pPr>
                      <a:lvl6pPr marL="25146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6pPr>
                      <a:lvl7pPr marL="29718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7pPr>
                      <a:lvl8pPr marL="34290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8pPr>
                      <a:lvl9pPr marL="38862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9p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3</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1E7FF"/>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lang="cs-CZ" altLang="cs-CZ" dirty="0"/>
                        <a:t>9</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CDDC4"/>
                    </a:solidFill>
                  </a:tcPr>
                </a:tc>
                <a:extLst>
                  <a:ext uri="{0D108BD9-81ED-4DB2-BD59-A6C34878D82A}">
                    <a16:rowId xmlns:a16="http://schemas.microsoft.com/office/drawing/2014/main" val="10006"/>
                  </a:ext>
                </a:extLst>
              </a:tr>
              <a:tr h="563402">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3207</a:t>
                      </a:r>
                    </a:p>
                  </a:txBody>
                  <a:tcPr marL="44442" marR="44442" marT="0" marB="0" anchor="b"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p>
                      <a:pPr fontAlgn="t"/>
                      <a:r>
                        <a:rPr kumimoji="0" lang="cs-CZ" sz="3200" b="1" i="0" u="none" strike="noStrike" kern="1200" cap="none" normalizeH="0" baseline="0" dirty="0">
                          <a:ln>
                            <a:noFill/>
                          </a:ln>
                          <a:solidFill>
                            <a:schemeClr val="tx1"/>
                          </a:solidFill>
                          <a:effectLst/>
                          <a:latin typeface="Arial" pitchFamily="34" charset="0"/>
                          <a:ea typeface="+mn-ea"/>
                          <a:cs typeface="Arial" panose="020B0604020202020204" pitchFamily="34" charset="0"/>
                        </a:rPr>
                        <a:t>Nepomuk</a:t>
                      </a:r>
                    </a:p>
                  </a:txBody>
                  <a:tcPr marL="127000" marR="9525" marT="9525" marB="952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lvl1pPr defTabSz="1828800" eaLnBrk="0" hangingPunct="0">
                        <a:lnSpc>
                          <a:spcPct val="90000"/>
                        </a:lnSpc>
                        <a:spcBef>
                          <a:spcPts val="2000"/>
                        </a:spcBef>
                        <a:buClr>
                          <a:schemeClr val="accent2"/>
                        </a:buClr>
                        <a:defRPr sz="2800">
                          <a:solidFill>
                            <a:schemeClr val="tx1"/>
                          </a:solidFill>
                          <a:latin typeface="Gill Sans MT" pitchFamily="34" charset="-18"/>
                        </a:defRPr>
                      </a:lvl1pPr>
                      <a:lvl2pPr marL="742950" indent="-285750" defTabSz="1828800" eaLnBrk="0" hangingPunct="0">
                        <a:lnSpc>
                          <a:spcPct val="90000"/>
                        </a:lnSpc>
                        <a:spcBef>
                          <a:spcPts val="1000"/>
                        </a:spcBef>
                        <a:buClr>
                          <a:schemeClr val="accent2"/>
                        </a:buClr>
                        <a:defRPr sz="2400">
                          <a:solidFill>
                            <a:schemeClr val="tx1"/>
                          </a:solidFill>
                          <a:latin typeface="Gill Sans MT" pitchFamily="34" charset="-18"/>
                        </a:defRPr>
                      </a:lvl2pPr>
                      <a:lvl3pPr marL="1143000" indent="-228600" defTabSz="1828800" eaLnBrk="0" hangingPunct="0">
                        <a:lnSpc>
                          <a:spcPct val="90000"/>
                        </a:lnSpc>
                        <a:spcBef>
                          <a:spcPts val="1000"/>
                        </a:spcBef>
                        <a:buClr>
                          <a:schemeClr val="accent2"/>
                        </a:buClr>
                        <a:defRPr sz="2400">
                          <a:solidFill>
                            <a:schemeClr val="tx1"/>
                          </a:solidFill>
                          <a:latin typeface="Gill Sans MT" pitchFamily="34" charset="-18"/>
                        </a:defRPr>
                      </a:lvl3pPr>
                      <a:lvl4pPr marL="1600200" indent="-228600" defTabSz="1828800" eaLnBrk="0" hangingPunct="0">
                        <a:lnSpc>
                          <a:spcPct val="90000"/>
                        </a:lnSpc>
                        <a:spcBef>
                          <a:spcPts val="1000"/>
                        </a:spcBef>
                        <a:buClr>
                          <a:schemeClr val="accent2"/>
                        </a:buClr>
                        <a:defRPr sz="2400">
                          <a:solidFill>
                            <a:schemeClr val="tx1"/>
                          </a:solidFill>
                          <a:latin typeface="Gill Sans MT" pitchFamily="34" charset="-18"/>
                        </a:defRPr>
                      </a:lvl4pPr>
                      <a:lvl5pPr marL="2057400" indent="-228600" defTabSz="1828800" eaLnBrk="0" hangingPunct="0">
                        <a:lnSpc>
                          <a:spcPct val="90000"/>
                        </a:lnSpc>
                        <a:spcBef>
                          <a:spcPts val="1000"/>
                        </a:spcBef>
                        <a:buClr>
                          <a:schemeClr val="accent2"/>
                        </a:buClr>
                        <a:defRPr sz="2400">
                          <a:solidFill>
                            <a:schemeClr val="tx1"/>
                          </a:solidFill>
                          <a:latin typeface="Gill Sans MT" pitchFamily="34" charset="-18"/>
                        </a:defRPr>
                      </a:lvl5pPr>
                      <a:lvl6pPr marL="25146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6pPr>
                      <a:lvl7pPr marL="29718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7pPr>
                      <a:lvl8pPr marL="34290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8pPr>
                      <a:lvl9pPr marL="38862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9p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7</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1E7FF"/>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lang="cs-CZ" altLang="cs-CZ" dirty="0"/>
                        <a:t>21</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CDDC4"/>
                    </a:solidFill>
                  </a:tcPr>
                </a:tc>
                <a:extLst>
                  <a:ext uri="{0D108BD9-81ED-4DB2-BD59-A6C34878D82A}">
                    <a16:rowId xmlns:a16="http://schemas.microsoft.com/office/drawing/2014/main" val="10007"/>
                  </a:ext>
                </a:extLst>
              </a:tr>
              <a:tr h="563402">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3208</a:t>
                      </a:r>
                    </a:p>
                  </a:txBody>
                  <a:tcPr marL="44442" marR="44442" marT="0" marB="0" anchor="b"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p>
                      <a:pPr fontAlgn="t"/>
                      <a:r>
                        <a:rPr kumimoji="0" lang="cs-CZ" sz="3200" b="1" i="0" u="none" strike="noStrike" kern="1200" cap="none" normalizeH="0" baseline="0" dirty="0">
                          <a:ln>
                            <a:noFill/>
                          </a:ln>
                          <a:solidFill>
                            <a:schemeClr val="tx1"/>
                          </a:solidFill>
                          <a:effectLst/>
                          <a:latin typeface="Arial" pitchFamily="34" charset="0"/>
                          <a:ea typeface="+mn-ea"/>
                          <a:cs typeface="Arial" panose="020B0604020202020204" pitchFamily="34" charset="0"/>
                        </a:rPr>
                        <a:t>Nýřany</a:t>
                      </a:r>
                    </a:p>
                  </a:txBody>
                  <a:tcPr marL="127000" marR="9525" marT="9525" marB="952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lvl1pPr defTabSz="1828800" eaLnBrk="0" hangingPunct="0">
                        <a:lnSpc>
                          <a:spcPct val="90000"/>
                        </a:lnSpc>
                        <a:spcBef>
                          <a:spcPts val="2000"/>
                        </a:spcBef>
                        <a:buClr>
                          <a:schemeClr val="accent2"/>
                        </a:buClr>
                        <a:defRPr sz="2800">
                          <a:solidFill>
                            <a:schemeClr val="tx1"/>
                          </a:solidFill>
                          <a:latin typeface="Gill Sans MT" pitchFamily="34" charset="-18"/>
                        </a:defRPr>
                      </a:lvl1pPr>
                      <a:lvl2pPr marL="742950" indent="-285750" defTabSz="1828800" eaLnBrk="0" hangingPunct="0">
                        <a:lnSpc>
                          <a:spcPct val="90000"/>
                        </a:lnSpc>
                        <a:spcBef>
                          <a:spcPts val="1000"/>
                        </a:spcBef>
                        <a:buClr>
                          <a:schemeClr val="accent2"/>
                        </a:buClr>
                        <a:defRPr sz="2400">
                          <a:solidFill>
                            <a:schemeClr val="tx1"/>
                          </a:solidFill>
                          <a:latin typeface="Gill Sans MT" pitchFamily="34" charset="-18"/>
                        </a:defRPr>
                      </a:lvl2pPr>
                      <a:lvl3pPr marL="1143000" indent="-228600" defTabSz="1828800" eaLnBrk="0" hangingPunct="0">
                        <a:lnSpc>
                          <a:spcPct val="90000"/>
                        </a:lnSpc>
                        <a:spcBef>
                          <a:spcPts val="1000"/>
                        </a:spcBef>
                        <a:buClr>
                          <a:schemeClr val="accent2"/>
                        </a:buClr>
                        <a:defRPr sz="2400">
                          <a:solidFill>
                            <a:schemeClr val="tx1"/>
                          </a:solidFill>
                          <a:latin typeface="Gill Sans MT" pitchFamily="34" charset="-18"/>
                        </a:defRPr>
                      </a:lvl3pPr>
                      <a:lvl4pPr marL="1600200" indent="-228600" defTabSz="1828800" eaLnBrk="0" hangingPunct="0">
                        <a:lnSpc>
                          <a:spcPct val="90000"/>
                        </a:lnSpc>
                        <a:spcBef>
                          <a:spcPts val="1000"/>
                        </a:spcBef>
                        <a:buClr>
                          <a:schemeClr val="accent2"/>
                        </a:buClr>
                        <a:defRPr sz="2400">
                          <a:solidFill>
                            <a:schemeClr val="tx1"/>
                          </a:solidFill>
                          <a:latin typeface="Gill Sans MT" pitchFamily="34" charset="-18"/>
                        </a:defRPr>
                      </a:lvl4pPr>
                      <a:lvl5pPr marL="2057400" indent="-228600" defTabSz="1828800" eaLnBrk="0" hangingPunct="0">
                        <a:lnSpc>
                          <a:spcPct val="90000"/>
                        </a:lnSpc>
                        <a:spcBef>
                          <a:spcPts val="1000"/>
                        </a:spcBef>
                        <a:buClr>
                          <a:schemeClr val="accent2"/>
                        </a:buClr>
                        <a:defRPr sz="2400">
                          <a:solidFill>
                            <a:schemeClr val="tx1"/>
                          </a:solidFill>
                          <a:latin typeface="Gill Sans MT" pitchFamily="34" charset="-18"/>
                        </a:defRPr>
                      </a:lvl5pPr>
                      <a:lvl6pPr marL="25146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6pPr>
                      <a:lvl7pPr marL="29718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7pPr>
                      <a:lvl8pPr marL="34290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8pPr>
                      <a:lvl9pPr marL="38862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9p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13</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1E7FF"/>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lang="cs-CZ" altLang="cs-CZ" dirty="0"/>
                        <a:t>13</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CDDC4"/>
                    </a:solidFill>
                  </a:tcPr>
                </a:tc>
                <a:extLst>
                  <a:ext uri="{0D108BD9-81ED-4DB2-BD59-A6C34878D82A}">
                    <a16:rowId xmlns:a16="http://schemas.microsoft.com/office/drawing/2014/main" val="10008"/>
                  </a:ext>
                </a:extLst>
              </a:tr>
              <a:tr h="563402">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3209</a:t>
                      </a:r>
                    </a:p>
                  </a:txBody>
                  <a:tcPr marL="44442" marR="44442" marT="0" marB="0" anchor="b"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p>
                      <a:pPr fontAlgn="t"/>
                      <a:r>
                        <a:rPr kumimoji="0" lang="cs-CZ" sz="3200" b="1" i="0" u="none" strike="noStrike" kern="1200" cap="none" normalizeH="0" baseline="0" dirty="0">
                          <a:ln>
                            <a:noFill/>
                          </a:ln>
                          <a:solidFill>
                            <a:schemeClr val="tx1"/>
                          </a:solidFill>
                          <a:effectLst/>
                          <a:latin typeface="Arial" pitchFamily="34" charset="0"/>
                          <a:ea typeface="+mn-ea"/>
                          <a:cs typeface="Arial" panose="020B0604020202020204" pitchFamily="34" charset="0"/>
                        </a:rPr>
                        <a:t>Plzeň</a:t>
                      </a:r>
                    </a:p>
                  </a:txBody>
                  <a:tcPr marL="127000" marR="9525" marT="9525" marB="952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lvl1pPr defTabSz="1828800" eaLnBrk="0" hangingPunct="0">
                        <a:lnSpc>
                          <a:spcPct val="90000"/>
                        </a:lnSpc>
                        <a:spcBef>
                          <a:spcPts val="2000"/>
                        </a:spcBef>
                        <a:buClr>
                          <a:schemeClr val="accent2"/>
                        </a:buClr>
                        <a:defRPr sz="2800">
                          <a:solidFill>
                            <a:schemeClr val="tx1"/>
                          </a:solidFill>
                          <a:latin typeface="Gill Sans MT" pitchFamily="34" charset="-18"/>
                        </a:defRPr>
                      </a:lvl1pPr>
                      <a:lvl2pPr marL="742950" indent="-285750" defTabSz="1828800" eaLnBrk="0" hangingPunct="0">
                        <a:lnSpc>
                          <a:spcPct val="90000"/>
                        </a:lnSpc>
                        <a:spcBef>
                          <a:spcPts val="1000"/>
                        </a:spcBef>
                        <a:buClr>
                          <a:schemeClr val="accent2"/>
                        </a:buClr>
                        <a:defRPr sz="2400">
                          <a:solidFill>
                            <a:schemeClr val="tx1"/>
                          </a:solidFill>
                          <a:latin typeface="Gill Sans MT" pitchFamily="34" charset="-18"/>
                        </a:defRPr>
                      </a:lvl2pPr>
                      <a:lvl3pPr marL="1143000" indent="-228600" defTabSz="1828800" eaLnBrk="0" hangingPunct="0">
                        <a:lnSpc>
                          <a:spcPct val="90000"/>
                        </a:lnSpc>
                        <a:spcBef>
                          <a:spcPts val="1000"/>
                        </a:spcBef>
                        <a:buClr>
                          <a:schemeClr val="accent2"/>
                        </a:buClr>
                        <a:defRPr sz="2400">
                          <a:solidFill>
                            <a:schemeClr val="tx1"/>
                          </a:solidFill>
                          <a:latin typeface="Gill Sans MT" pitchFamily="34" charset="-18"/>
                        </a:defRPr>
                      </a:lvl3pPr>
                      <a:lvl4pPr marL="1600200" indent="-228600" defTabSz="1828800" eaLnBrk="0" hangingPunct="0">
                        <a:lnSpc>
                          <a:spcPct val="90000"/>
                        </a:lnSpc>
                        <a:spcBef>
                          <a:spcPts val="1000"/>
                        </a:spcBef>
                        <a:buClr>
                          <a:schemeClr val="accent2"/>
                        </a:buClr>
                        <a:defRPr sz="2400">
                          <a:solidFill>
                            <a:schemeClr val="tx1"/>
                          </a:solidFill>
                          <a:latin typeface="Gill Sans MT" pitchFamily="34" charset="-18"/>
                        </a:defRPr>
                      </a:lvl4pPr>
                      <a:lvl5pPr marL="2057400" indent="-228600" defTabSz="1828800" eaLnBrk="0" hangingPunct="0">
                        <a:lnSpc>
                          <a:spcPct val="90000"/>
                        </a:lnSpc>
                        <a:spcBef>
                          <a:spcPts val="1000"/>
                        </a:spcBef>
                        <a:buClr>
                          <a:schemeClr val="accent2"/>
                        </a:buClr>
                        <a:defRPr sz="2400">
                          <a:solidFill>
                            <a:schemeClr val="tx1"/>
                          </a:solidFill>
                          <a:latin typeface="Gill Sans MT" pitchFamily="34" charset="-18"/>
                        </a:defRPr>
                      </a:lvl5pPr>
                      <a:lvl6pPr marL="25146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6pPr>
                      <a:lvl7pPr marL="29718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7pPr>
                      <a:lvl8pPr marL="34290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8pPr>
                      <a:lvl9pPr marL="38862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9p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3</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1E7FF"/>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lang="cs-CZ" altLang="cs-CZ" dirty="0"/>
                        <a:t>5</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CDDC4"/>
                    </a:solidFill>
                  </a:tcPr>
                </a:tc>
                <a:extLst>
                  <a:ext uri="{0D108BD9-81ED-4DB2-BD59-A6C34878D82A}">
                    <a16:rowId xmlns:a16="http://schemas.microsoft.com/office/drawing/2014/main" val="10009"/>
                  </a:ext>
                </a:extLst>
              </a:tr>
              <a:tr h="563402">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3210</a:t>
                      </a:r>
                    </a:p>
                  </a:txBody>
                  <a:tcPr marL="44442" marR="44442" marT="0" marB="0" anchor="b"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p>
                      <a:pPr fontAlgn="t"/>
                      <a:r>
                        <a:rPr kumimoji="0" lang="cs-CZ" sz="3200" b="1" i="0" u="none" strike="noStrike" kern="1200" cap="none" normalizeH="0" baseline="0" dirty="0">
                          <a:ln>
                            <a:noFill/>
                          </a:ln>
                          <a:solidFill>
                            <a:schemeClr val="tx1"/>
                          </a:solidFill>
                          <a:effectLst/>
                          <a:latin typeface="Arial" pitchFamily="34" charset="0"/>
                          <a:ea typeface="+mn-ea"/>
                          <a:cs typeface="Arial" panose="020B0604020202020204" pitchFamily="34" charset="0"/>
                        </a:rPr>
                        <a:t>Přeštice</a:t>
                      </a:r>
                    </a:p>
                  </a:txBody>
                  <a:tcPr marL="127000" marR="9525" marT="9525" marB="952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lvl1pPr defTabSz="1828800" eaLnBrk="0" hangingPunct="0">
                        <a:lnSpc>
                          <a:spcPct val="90000"/>
                        </a:lnSpc>
                        <a:spcBef>
                          <a:spcPts val="2000"/>
                        </a:spcBef>
                        <a:buClr>
                          <a:schemeClr val="accent2"/>
                        </a:buClr>
                        <a:defRPr sz="2800">
                          <a:solidFill>
                            <a:schemeClr val="tx1"/>
                          </a:solidFill>
                          <a:latin typeface="Gill Sans MT" pitchFamily="34" charset="-18"/>
                        </a:defRPr>
                      </a:lvl1pPr>
                      <a:lvl2pPr marL="742950" indent="-285750" defTabSz="1828800" eaLnBrk="0" hangingPunct="0">
                        <a:lnSpc>
                          <a:spcPct val="90000"/>
                        </a:lnSpc>
                        <a:spcBef>
                          <a:spcPts val="1000"/>
                        </a:spcBef>
                        <a:buClr>
                          <a:schemeClr val="accent2"/>
                        </a:buClr>
                        <a:defRPr sz="2400">
                          <a:solidFill>
                            <a:schemeClr val="tx1"/>
                          </a:solidFill>
                          <a:latin typeface="Gill Sans MT" pitchFamily="34" charset="-18"/>
                        </a:defRPr>
                      </a:lvl2pPr>
                      <a:lvl3pPr marL="1143000" indent="-228600" defTabSz="1828800" eaLnBrk="0" hangingPunct="0">
                        <a:lnSpc>
                          <a:spcPct val="90000"/>
                        </a:lnSpc>
                        <a:spcBef>
                          <a:spcPts val="1000"/>
                        </a:spcBef>
                        <a:buClr>
                          <a:schemeClr val="accent2"/>
                        </a:buClr>
                        <a:defRPr sz="2400">
                          <a:solidFill>
                            <a:schemeClr val="tx1"/>
                          </a:solidFill>
                          <a:latin typeface="Gill Sans MT" pitchFamily="34" charset="-18"/>
                        </a:defRPr>
                      </a:lvl3pPr>
                      <a:lvl4pPr marL="1600200" indent="-228600" defTabSz="1828800" eaLnBrk="0" hangingPunct="0">
                        <a:lnSpc>
                          <a:spcPct val="90000"/>
                        </a:lnSpc>
                        <a:spcBef>
                          <a:spcPts val="1000"/>
                        </a:spcBef>
                        <a:buClr>
                          <a:schemeClr val="accent2"/>
                        </a:buClr>
                        <a:defRPr sz="2400">
                          <a:solidFill>
                            <a:schemeClr val="tx1"/>
                          </a:solidFill>
                          <a:latin typeface="Gill Sans MT" pitchFamily="34" charset="-18"/>
                        </a:defRPr>
                      </a:lvl4pPr>
                      <a:lvl5pPr marL="2057400" indent="-228600" defTabSz="1828800" eaLnBrk="0" hangingPunct="0">
                        <a:lnSpc>
                          <a:spcPct val="90000"/>
                        </a:lnSpc>
                        <a:spcBef>
                          <a:spcPts val="1000"/>
                        </a:spcBef>
                        <a:buClr>
                          <a:schemeClr val="accent2"/>
                        </a:buClr>
                        <a:defRPr sz="2400">
                          <a:solidFill>
                            <a:schemeClr val="tx1"/>
                          </a:solidFill>
                          <a:latin typeface="Gill Sans MT" pitchFamily="34" charset="-18"/>
                        </a:defRPr>
                      </a:lvl5pPr>
                      <a:lvl6pPr marL="25146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6pPr>
                      <a:lvl7pPr marL="29718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7pPr>
                      <a:lvl8pPr marL="34290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8pPr>
                      <a:lvl9pPr marL="3886200" indent="-228600" defTabSz="1828800" eaLnBrk="0" fontAlgn="base" hangingPunct="0">
                        <a:lnSpc>
                          <a:spcPct val="90000"/>
                        </a:lnSpc>
                        <a:spcBef>
                          <a:spcPts val="1000"/>
                        </a:spcBef>
                        <a:spcAft>
                          <a:spcPct val="0"/>
                        </a:spcAft>
                        <a:buClr>
                          <a:schemeClr val="accent2"/>
                        </a:buClr>
                        <a:defRPr sz="2400">
                          <a:solidFill>
                            <a:schemeClr val="tx1"/>
                          </a:solidFill>
                          <a:latin typeface="Gill Sans MT" pitchFamily="34" charset="-18"/>
                        </a:defRPr>
                      </a:lvl9p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2</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1E7FF"/>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lang="cs-CZ" altLang="cs-CZ" dirty="0"/>
                        <a:t>9</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CDDC4"/>
                    </a:solidFill>
                  </a:tcPr>
                </a:tc>
                <a:extLst>
                  <a:ext uri="{0D108BD9-81ED-4DB2-BD59-A6C34878D82A}">
                    <a16:rowId xmlns:a16="http://schemas.microsoft.com/office/drawing/2014/main" val="10010"/>
                  </a:ext>
                </a:extLst>
              </a:tr>
              <a:tr h="563402">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3211</a:t>
                      </a:r>
                    </a:p>
                  </a:txBody>
                  <a:tcPr marL="44442" marR="44442" marT="0" marB="0" anchor="b"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p>
                      <a:pPr fontAlgn="t"/>
                      <a:r>
                        <a:rPr kumimoji="0" lang="cs-CZ" sz="3200" b="1" i="0" u="none" strike="noStrike" kern="1200" cap="none" normalizeH="0" baseline="0" dirty="0">
                          <a:ln>
                            <a:noFill/>
                          </a:ln>
                          <a:solidFill>
                            <a:schemeClr val="tx1"/>
                          </a:solidFill>
                          <a:effectLst/>
                          <a:latin typeface="Arial" pitchFamily="34" charset="0"/>
                          <a:ea typeface="+mn-ea"/>
                          <a:cs typeface="Arial" panose="020B0604020202020204" pitchFamily="34" charset="0"/>
                        </a:rPr>
                        <a:t>Rokycany</a:t>
                      </a:r>
                    </a:p>
                  </a:txBody>
                  <a:tcPr marL="127000" marR="9525" marT="9525" marB="952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39</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1E7FF"/>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lang="cs-CZ" altLang="cs-CZ" dirty="0"/>
                        <a:t>52</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CDDC4"/>
                    </a:solidFill>
                  </a:tcPr>
                </a:tc>
                <a:extLst>
                  <a:ext uri="{0D108BD9-81ED-4DB2-BD59-A6C34878D82A}">
                    <a16:rowId xmlns:a16="http://schemas.microsoft.com/office/drawing/2014/main" val="10011"/>
                  </a:ext>
                </a:extLst>
              </a:tr>
              <a:tr h="563402">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3212</a:t>
                      </a:r>
                    </a:p>
                  </a:txBody>
                  <a:tcPr marL="44442" marR="44442" marT="0" marB="0" anchor="b"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p>
                      <a:pPr fontAlgn="t"/>
                      <a:r>
                        <a:rPr kumimoji="0" lang="cs-CZ" sz="3200" b="1" i="0" u="none" strike="noStrike" kern="1200" cap="none" normalizeH="0" baseline="0" dirty="0">
                          <a:ln>
                            <a:noFill/>
                          </a:ln>
                          <a:solidFill>
                            <a:schemeClr val="tx1"/>
                          </a:solidFill>
                          <a:effectLst/>
                          <a:latin typeface="Arial" pitchFamily="34" charset="0"/>
                          <a:ea typeface="+mn-ea"/>
                          <a:cs typeface="Arial" panose="020B0604020202020204" pitchFamily="34" charset="0"/>
                        </a:rPr>
                        <a:t>Stod</a:t>
                      </a:r>
                    </a:p>
                  </a:txBody>
                  <a:tcPr marL="127000" marR="9525" marT="9525" marB="952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2</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1E7FF"/>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lang="cs-CZ" altLang="cs-CZ" dirty="0"/>
                        <a:t>11</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CDDC4"/>
                    </a:solidFill>
                  </a:tcPr>
                </a:tc>
                <a:extLst>
                  <a:ext uri="{0D108BD9-81ED-4DB2-BD59-A6C34878D82A}">
                    <a16:rowId xmlns:a16="http://schemas.microsoft.com/office/drawing/2014/main" val="10012"/>
                  </a:ext>
                </a:extLst>
              </a:tr>
              <a:tr h="563402">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3213</a:t>
                      </a:r>
                    </a:p>
                  </a:txBody>
                  <a:tcPr marL="44442" marR="44442" marT="0" marB="0" anchor="b"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p>
                      <a:pPr fontAlgn="t"/>
                      <a:r>
                        <a:rPr kumimoji="0" lang="cs-CZ" sz="3200" b="1" i="0" u="none" strike="noStrike" kern="1200" cap="none" normalizeH="0" baseline="0" dirty="0">
                          <a:ln>
                            <a:noFill/>
                          </a:ln>
                          <a:solidFill>
                            <a:schemeClr val="tx1"/>
                          </a:solidFill>
                          <a:effectLst/>
                          <a:latin typeface="Arial" pitchFamily="34" charset="0"/>
                          <a:ea typeface="+mn-ea"/>
                          <a:cs typeface="Arial" panose="020B0604020202020204" pitchFamily="34" charset="0"/>
                        </a:rPr>
                        <a:t>Stříbro</a:t>
                      </a:r>
                    </a:p>
                  </a:txBody>
                  <a:tcPr marL="127000" marR="9525" marT="9525" marB="952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6</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1E7FF"/>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lang="cs-CZ" altLang="cs-CZ" dirty="0"/>
                        <a:t>4</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CDDC4"/>
                    </a:solidFill>
                  </a:tcPr>
                </a:tc>
                <a:extLst>
                  <a:ext uri="{0D108BD9-81ED-4DB2-BD59-A6C34878D82A}">
                    <a16:rowId xmlns:a16="http://schemas.microsoft.com/office/drawing/2014/main" val="10013"/>
                  </a:ext>
                </a:extLst>
              </a:tr>
              <a:tr h="563402">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3214</a:t>
                      </a:r>
                    </a:p>
                  </a:txBody>
                  <a:tcPr marL="44442" marR="44442" marT="0" marB="0" anchor="b"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p>
                      <a:pPr fontAlgn="t"/>
                      <a:r>
                        <a:rPr kumimoji="0" lang="cs-CZ" sz="3200" b="1" i="0" u="none" strike="noStrike" kern="1200" cap="none" normalizeH="0" baseline="0" dirty="0">
                          <a:ln>
                            <a:noFill/>
                          </a:ln>
                          <a:solidFill>
                            <a:schemeClr val="tx1"/>
                          </a:solidFill>
                          <a:effectLst/>
                          <a:latin typeface="Arial" pitchFamily="34" charset="0"/>
                          <a:ea typeface="+mn-ea"/>
                          <a:cs typeface="Arial" panose="020B0604020202020204" pitchFamily="34" charset="0"/>
                        </a:rPr>
                        <a:t>Sušice</a:t>
                      </a:r>
                    </a:p>
                  </a:txBody>
                  <a:tcPr marL="127000" marR="9525" marT="9525" marB="952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12</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1E7FF"/>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lang="cs-CZ" altLang="cs-CZ" dirty="0"/>
                        <a:t>16</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CDDC4"/>
                    </a:solidFill>
                  </a:tcPr>
                </a:tc>
                <a:extLst>
                  <a:ext uri="{0D108BD9-81ED-4DB2-BD59-A6C34878D82A}">
                    <a16:rowId xmlns:a16="http://schemas.microsoft.com/office/drawing/2014/main" val="10014"/>
                  </a:ext>
                </a:extLst>
              </a:tr>
              <a:tr h="563402">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3215</a:t>
                      </a:r>
                    </a:p>
                  </a:txBody>
                  <a:tcPr marL="44442" marR="44442" marT="0" marB="0" anchor="b"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p>
                      <a:pPr fontAlgn="t"/>
                      <a:r>
                        <a:rPr kumimoji="0" lang="cs-CZ" sz="3200" b="1" i="0" u="none" strike="noStrike" kern="1200" cap="none" normalizeH="0" baseline="0" dirty="0">
                          <a:ln>
                            <a:noFill/>
                          </a:ln>
                          <a:solidFill>
                            <a:schemeClr val="tx1"/>
                          </a:solidFill>
                          <a:effectLst/>
                          <a:latin typeface="Arial" pitchFamily="34" charset="0"/>
                          <a:ea typeface="+mn-ea"/>
                          <a:cs typeface="Arial" panose="020B0604020202020204" pitchFamily="34" charset="0"/>
                        </a:rPr>
                        <a:t>Tachov</a:t>
                      </a:r>
                    </a:p>
                  </a:txBody>
                  <a:tcPr marL="127000" marR="9525" marT="9525" marB="9525">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rPr>
                        <a:t>6</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1E7FF"/>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lang="cs-CZ" altLang="cs-CZ" dirty="0"/>
                        <a:t>12</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CDDC4"/>
                    </a:solidFill>
                  </a:tcPr>
                </a:tc>
                <a:extLst>
                  <a:ext uri="{0D108BD9-81ED-4DB2-BD59-A6C34878D82A}">
                    <a16:rowId xmlns:a16="http://schemas.microsoft.com/office/drawing/2014/main" val="10015"/>
                  </a:ext>
                </a:extLst>
              </a:tr>
              <a:tr h="1129882">
                <a:tc gridSpan="2">
                  <a:txBody>
                    <a:bodyPr/>
                    <a:lstStyle/>
                    <a:p>
                      <a:pPr marL="0" marR="0" lvl="0" indent="0" algn="ctr" defTabSz="1828800" rtl="0" eaLnBrk="1" fontAlgn="base" latinLnBrk="0" hangingPunct="1">
                        <a:lnSpc>
                          <a:spcPct val="115000"/>
                        </a:lnSpc>
                        <a:spcBef>
                          <a:spcPts val="225"/>
                        </a:spcBef>
                        <a:spcAft>
                          <a:spcPts val="225"/>
                        </a:spcAft>
                        <a:buClrTx/>
                        <a:buSzTx/>
                        <a:buFontTx/>
                        <a:buNone/>
                        <a:tabLst/>
                        <a:defRPr/>
                      </a:pPr>
                      <a:r>
                        <a:rPr kumimoji="0" lang="cs-CZ" altLang="cs-CZ" sz="3200" b="1" i="0" u="none" strike="noStrike" cap="none" normalizeH="0" baseline="0" dirty="0">
                          <a:ln>
                            <a:noFill/>
                          </a:ln>
                          <a:solidFill>
                            <a:schemeClr val="tx1"/>
                          </a:solidFill>
                          <a:effectLst/>
                          <a:latin typeface="Arial" pitchFamily="34" charset="0"/>
                          <a:cs typeface="Arial" pitchFamily="34" charset="0"/>
                        </a:rPr>
                        <a:t>Celkem (rok 2022)</a:t>
                      </a:r>
                    </a:p>
                  </a:txBody>
                  <a:tcPr marL="44442" marR="44442"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hMerge="1">
                  <a:txBody>
                    <a:bodyPr/>
                    <a:lstStyle/>
                    <a:p>
                      <a:pPr marL="0" marR="0" lvl="0" indent="0" algn="l" defTabSz="1828800" rtl="0" eaLnBrk="1" fontAlgn="base" latinLnBrk="0" hangingPunct="1">
                        <a:lnSpc>
                          <a:spcPct val="115000"/>
                        </a:lnSpc>
                        <a:spcBef>
                          <a:spcPts val="225"/>
                        </a:spcBef>
                        <a:spcAft>
                          <a:spcPts val="225"/>
                        </a:spcAft>
                        <a:buClrTx/>
                        <a:buSzTx/>
                        <a:buFontTx/>
                        <a:buNone/>
                        <a:tabLst/>
                      </a:pPr>
                      <a:endParaRPr kumimoji="0" lang="cs-CZ" altLang="cs-CZ" sz="3200" b="0" i="0" u="none" strike="noStrike" cap="none" normalizeH="0" baseline="0" dirty="0">
                        <a:ln>
                          <a:noFill/>
                        </a:ln>
                        <a:solidFill>
                          <a:schemeClr val="tx1"/>
                        </a:solidFill>
                        <a:effectLst/>
                        <a:latin typeface="Arial" pitchFamily="34" charset="0"/>
                        <a:cs typeface="Arial" panose="020B0604020202020204" pitchFamily="34" charset="0"/>
                      </a:endParaRPr>
                    </a:p>
                  </a:txBody>
                  <a:tcPr marL="44442" marR="44442" marT="0" marB="0" anchor="b"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B8DED2"/>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kumimoji="0" lang="cs-CZ" altLang="cs-CZ" sz="3200" b="1" i="0" u="none" strike="noStrike" cap="none" normalizeH="0" baseline="0" dirty="0">
                          <a:ln>
                            <a:noFill/>
                          </a:ln>
                          <a:solidFill>
                            <a:schemeClr val="tx1"/>
                          </a:solidFill>
                          <a:effectLst/>
                          <a:latin typeface="Arial" pitchFamily="34" charset="0"/>
                          <a:cs typeface="Arial" panose="020B0604020202020204" pitchFamily="34" charset="0"/>
                        </a:rPr>
                        <a:t>125</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1E7FF"/>
                    </a:solidFill>
                  </a:tcPr>
                </a:tc>
                <a:tc>
                  <a:txBody>
                    <a:bodyPr/>
                    <a:lstStyle/>
                    <a:p>
                      <a:pPr marL="0" marR="0" lvl="0" indent="0" algn="ctr" defTabSz="1828800" rtl="0" eaLnBrk="1" fontAlgn="base" latinLnBrk="0" hangingPunct="1">
                        <a:lnSpc>
                          <a:spcPct val="115000"/>
                        </a:lnSpc>
                        <a:spcBef>
                          <a:spcPts val="225"/>
                        </a:spcBef>
                        <a:spcAft>
                          <a:spcPts val="225"/>
                        </a:spcAft>
                        <a:buClrTx/>
                        <a:buSzTx/>
                        <a:buFontTx/>
                        <a:buNone/>
                        <a:tabLst/>
                      </a:pPr>
                      <a:r>
                        <a:rPr lang="cs-CZ" altLang="cs-CZ" b="1" dirty="0"/>
                        <a:t>216</a:t>
                      </a:r>
                    </a:p>
                  </a:txBody>
                  <a:tcPr marL="22218" marR="22218" marT="0" marB="0"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CDDC4"/>
                    </a:solidFill>
                  </a:tcPr>
                </a:tc>
                <a:extLst>
                  <a:ext uri="{0D108BD9-81ED-4DB2-BD59-A6C34878D82A}">
                    <a16:rowId xmlns:a16="http://schemas.microsoft.com/office/drawing/2014/main" val="10016"/>
                  </a:ext>
                </a:extLst>
              </a:tr>
            </a:tbl>
          </a:graphicData>
        </a:graphic>
      </p:graphicFrame>
      <p:sp>
        <p:nvSpPr>
          <p:cNvPr id="3" name="TextovéPole 2">
            <a:extLst>
              <a:ext uri="{FF2B5EF4-FFF2-40B4-BE49-F238E27FC236}">
                <a16:creationId xmlns:a16="http://schemas.microsoft.com/office/drawing/2014/main" id="{61B12209-4511-85C7-21DE-57E52C78885E}"/>
              </a:ext>
            </a:extLst>
          </p:cNvPr>
          <p:cNvSpPr txBox="1"/>
          <p:nvPr/>
        </p:nvSpPr>
        <p:spPr>
          <a:xfrm>
            <a:off x="615948" y="11972019"/>
            <a:ext cx="5861050" cy="1200329"/>
          </a:xfrm>
          <a:prstGeom prst="rect">
            <a:avLst/>
          </a:prstGeom>
          <a:noFill/>
        </p:spPr>
        <p:txBody>
          <a:bodyPr wrap="square" rtlCol="0">
            <a:spAutoFit/>
          </a:bodyPr>
          <a:lstStyle/>
          <a:p>
            <a:r>
              <a:rPr lang="cs-CZ" sz="3600" i="1" dirty="0"/>
              <a:t>Zdroj: Český statistický úřad </a:t>
            </a:r>
          </a:p>
          <a:p>
            <a:r>
              <a:rPr lang="cs-CZ" sz="3600" i="1" dirty="0"/>
              <a:t>– údaje k 31. 12. 2023</a:t>
            </a:r>
            <a:endParaRPr lang="en-AE" sz="3600" i="1" dirty="0"/>
          </a:p>
        </p:txBody>
      </p:sp>
      <p:sp>
        <p:nvSpPr>
          <p:cNvPr id="5" name="Šipka: doprava 4">
            <a:extLst>
              <a:ext uri="{FF2B5EF4-FFF2-40B4-BE49-F238E27FC236}">
                <a16:creationId xmlns:a16="http://schemas.microsoft.com/office/drawing/2014/main" id="{61722AC8-1740-A3AF-309F-F6989DF442F3}"/>
              </a:ext>
            </a:extLst>
          </p:cNvPr>
          <p:cNvSpPr/>
          <p:nvPr/>
        </p:nvSpPr>
        <p:spPr>
          <a:xfrm>
            <a:off x="5022655" y="3889506"/>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prava 5">
            <a:extLst>
              <a:ext uri="{FF2B5EF4-FFF2-40B4-BE49-F238E27FC236}">
                <a16:creationId xmlns:a16="http://schemas.microsoft.com/office/drawing/2014/main" id="{31A168E0-80D2-3AD8-FB89-F479B8BE15CE}"/>
              </a:ext>
            </a:extLst>
          </p:cNvPr>
          <p:cNvSpPr/>
          <p:nvPr/>
        </p:nvSpPr>
        <p:spPr>
          <a:xfrm rot="3848743">
            <a:off x="4876696" y="4435414"/>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66A1BC-4DF1-96FC-431F-9219BAA9907C}"/>
              </a:ext>
            </a:extLst>
          </p:cNvPr>
          <p:cNvSpPr>
            <a:spLocks noGrp="1"/>
          </p:cNvSpPr>
          <p:nvPr>
            <p:ph type="title"/>
          </p:nvPr>
        </p:nvSpPr>
        <p:spPr>
          <a:xfrm>
            <a:off x="1249587" y="636832"/>
            <a:ext cx="21888000" cy="1224000"/>
          </a:xfrm>
        </p:spPr>
        <p:txBody>
          <a:bodyPr>
            <a:normAutofit/>
          </a:bodyPr>
          <a:lstStyle/>
          <a:p>
            <a:pPr defTabSz="1828335">
              <a:defRPr/>
            </a:pPr>
            <a:r>
              <a:rPr lang="cs-CZ" sz="4400" cap="none" dirty="0">
                <a:solidFill>
                  <a:srgbClr val="0070C0"/>
                </a:solidFill>
                <a:latin typeface="Arial" panose="020B0604020202020204" pitchFamily="34" charset="0"/>
                <a:cs typeface="Arial" panose="020B0604020202020204" pitchFamily="34" charset="0"/>
              </a:rPr>
              <a:t>V</a:t>
            </a:r>
            <a:r>
              <a:rPr lang="es-ES" sz="4400" cap="none" dirty="0">
                <a:solidFill>
                  <a:srgbClr val="0070C0"/>
                </a:solidFill>
                <a:latin typeface="Arial" panose="020B0604020202020204" pitchFamily="34" charset="0"/>
                <a:cs typeface="Arial" panose="020B0604020202020204" pitchFamily="34" charset="0"/>
              </a:rPr>
              <a:t>ybrané kompetence obcí  v oblasti regulace </a:t>
            </a:r>
            <a:r>
              <a:rPr lang="cs-CZ" sz="4400" cap="none" dirty="0">
                <a:solidFill>
                  <a:srgbClr val="0070C0"/>
                </a:solidFill>
                <a:latin typeface="Arial" panose="020B0604020202020204" pitchFamily="34" charset="0"/>
                <a:cs typeface="Arial" panose="020B0604020202020204" pitchFamily="34" charset="0"/>
              </a:rPr>
              <a:t>V</a:t>
            </a:r>
            <a:r>
              <a:rPr lang="es-ES" sz="4400" cap="none" dirty="0">
                <a:solidFill>
                  <a:srgbClr val="0070C0"/>
                </a:solidFill>
                <a:latin typeface="Arial" panose="020B0604020202020204" pitchFamily="34" charset="0"/>
                <a:cs typeface="Arial" panose="020B0604020202020204" pitchFamily="34" charset="0"/>
              </a:rPr>
              <a:t>a</a:t>
            </a:r>
            <a:r>
              <a:rPr lang="cs-CZ" sz="4400" cap="none" dirty="0">
                <a:solidFill>
                  <a:srgbClr val="0070C0"/>
                </a:solidFill>
                <a:latin typeface="Arial" panose="020B0604020202020204" pitchFamily="34" charset="0"/>
                <a:cs typeface="Arial" panose="020B0604020202020204" pitchFamily="34" charset="0"/>
              </a:rPr>
              <a:t>K</a:t>
            </a:r>
          </a:p>
        </p:txBody>
      </p:sp>
      <p:sp>
        <p:nvSpPr>
          <p:cNvPr id="3" name="Zástupný symbol pro obsah 2">
            <a:extLst>
              <a:ext uri="{FF2B5EF4-FFF2-40B4-BE49-F238E27FC236}">
                <a16:creationId xmlns:a16="http://schemas.microsoft.com/office/drawing/2014/main" id="{F1EB43E6-65E6-3282-EC04-F039FFE4E81C}"/>
              </a:ext>
            </a:extLst>
          </p:cNvPr>
          <p:cNvSpPr>
            <a:spLocks noGrp="1"/>
          </p:cNvSpPr>
          <p:nvPr>
            <p:ph sz="quarter" idx="13"/>
          </p:nvPr>
        </p:nvSpPr>
        <p:spPr>
          <a:xfrm>
            <a:off x="1078973" y="1860832"/>
            <a:ext cx="21886333" cy="11334749"/>
          </a:xfrm>
        </p:spPr>
        <p:txBody>
          <a:bodyPr>
            <a:noAutofit/>
          </a:bodyPr>
          <a:lstStyle/>
          <a:p>
            <a:pPr marL="0" indent="0" defTabSz="1828335">
              <a:lnSpc>
                <a:spcPct val="100000"/>
              </a:lnSpc>
              <a:buNone/>
              <a:defRPr/>
            </a:pPr>
            <a:r>
              <a:rPr lang="cs-CZ" altLang="cs-CZ" sz="4400" b="1" dirty="0">
                <a:solidFill>
                  <a:srgbClr val="002060"/>
                </a:solidFill>
                <a:latin typeface="Arial" pitchFamily="34" charset="0"/>
                <a:cs typeface="Arial" pitchFamily="34" charset="0"/>
              </a:rPr>
              <a:t>Obce</a:t>
            </a:r>
          </a:p>
          <a:p>
            <a:pPr marL="0" indent="0" defTabSz="1828335">
              <a:lnSpc>
                <a:spcPct val="100000"/>
              </a:lnSpc>
              <a:buNone/>
              <a:defRPr/>
            </a:pPr>
            <a:r>
              <a:rPr lang="cs-CZ" altLang="cs-CZ" sz="4400" b="1" u="sng" dirty="0">
                <a:solidFill>
                  <a:srgbClr val="002060"/>
                </a:solidFill>
                <a:latin typeface="Arial" pitchFamily="34" charset="0"/>
                <a:cs typeface="Arial" pitchFamily="34" charset="0"/>
              </a:rPr>
              <a:t>v roli vlastníků infrastruktury </a:t>
            </a:r>
            <a:r>
              <a:rPr lang="cs-CZ" altLang="cs-CZ" sz="4400" b="1" dirty="0">
                <a:solidFill>
                  <a:srgbClr val="002060"/>
                </a:solidFill>
                <a:latin typeface="Arial" pitchFamily="34" charset="0"/>
                <a:cs typeface="Arial" pitchFamily="34" charset="0"/>
              </a:rPr>
              <a:t>rozhodují o způsobu zajištění správy a provozu, </a:t>
            </a:r>
          </a:p>
          <a:p>
            <a:pPr marL="0" indent="0" defTabSz="1828335">
              <a:lnSpc>
                <a:spcPct val="100000"/>
              </a:lnSpc>
              <a:buNone/>
              <a:defRPr/>
            </a:pPr>
            <a:r>
              <a:rPr lang="cs-CZ" altLang="cs-CZ" sz="4400" b="1" dirty="0">
                <a:solidFill>
                  <a:srgbClr val="002060"/>
                </a:solidFill>
                <a:latin typeface="Arial" pitchFamily="34" charset="0"/>
                <a:cs typeface="Arial" pitchFamily="34" charset="0"/>
              </a:rPr>
              <a:t>(model samostatného provozování, tj. obec provozuje  vodohospodářskou infrastrukturu svým jménem a na vlastní odpovědnost, vlastnický model, smíšený model, oddílný model)</a:t>
            </a:r>
          </a:p>
          <a:p>
            <a:pPr marL="358684" indent="-358684" defTabSz="1828335">
              <a:lnSpc>
                <a:spcPct val="100000"/>
              </a:lnSpc>
              <a:buFont typeface="Arial" panose="020B0604020202020204" pitchFamily="34" charset="0"/>
              <a:buChar char="•"/>
              <a:defRPr/>
            </a:pPr>
            <a:r>
              <a:rPr lang="cs-CZ" altLang="cs-CZ" sz="4400" b="1" dirty="0">
                <a:solidFill>
                  <a:srgbClr val="002060"/>
                </a:solidFill>
                <a:latin typeface="Arial" pitchFamily="34" charset="0"/>
                <a:cs typeface="Arial" pitchFamily="34" charset="0"/>
              </a:rPr>
              <a:t>mohou také zajišťovat provozování pro jiného vlastníka na základě smlouvy,  </a:t>
            </a:r>
          </a:p>
          <a:p>
            <a:pPr marL="358684" indent="-358684" defTabSz="1828335">
              <a:lnSpc>
                <a:spcPct val="100000"/>
              </a:lnSpc>
              <a:buFont typeface="Arial" panose="020B0604020202020204" pitchFamily="34" charset="0"/>
              <a:buChar char="•"/>
              <a:defRPr/>
            </a:pPr>
            <a:r>
              <a:rPr lang="cs-CZ" altLang="cs-CZ" sz="4400" b="1" dirty="0">
                <a:solidFill>
                  <a:srgbClr val="002060"/>
                </a:solidFill>
                <a:latin typeface="Arial" pitchFamily="34" charset="0"/>
                <a:cs typeface="Arial" pitchFamily="34" charset="0"/>
              </a:rPr>
              <a:t>schvalují ceny pro vodné a stočné,</a:t>
            </a:r>
          </a:p>
          <a:p>
            <a:pPr marL="0" indent="0" defTabSz="1828335">
              <a:lnSpc>
                <a:spcPct val="100000"/>
              </a:lnSpc>
              <a:buNone/>
              <a:defRPr/>
            </a:pPr>
            <a:endParaRPr lang="cs-CZ" altLang="cs-CZ" sz="900" b="1" dirty="0">
              <a:solidFill>
                <a:srgbClr val="002060"/>
              </a:solidFill>
              <a:latin typeface="Arial" pitchFamily="34" charset="0"/>
              <a:cs typeface="Arial" pitchFamily="34" charset="0"/>
            </a:endParaRPr>
          </a:p>
          <a:p>
            <a:pPr marL="0" indent="0" defTabSz="1828335">
              <a:lnSpc>
                <a:spcPct val="100000"/>
              </a:lnSpc>
              <a:buNone/>
              <a:defRPr/>
            </a:pPr>
            <a:r>
              <a:rPr lang="cs-CZ" altLang="cs-CZ" sz="4400" b="1" u="sng" dirty="0">
                <a:solidFill>
                  <a:srgbClr val="002060"/>
                </a:solidFill>
                <a:latin typeface="Arial" pitchFamily="34" charset="0"/>
                <a:cs typeface="Arial" pitchFamily="34" charset="0"/>
              </a:rPr>
              <a:t>v samostatné působnosti </a:t>
            </a:r>
            <a:r>
              <a:rPr lang="cs-CZ" altLang="cs-CZ" sz="4400" b="1" dirty="0">
                <a:solidFill>
                  <a:srgbClr val="002060"/>
                </a:solidFill>
                <a:latin typeface="Arial" pitchFamily="34" charset="0"/>
                <a:cs typeface="Arial" pitchFamily="34" charset="0"/>
              </a:rPr>
              <a:t>dbají o rozvoj VaK, odpovídající potřebám obce,</a:t>
            </a:r>
          </a:p>
          <a:p>
            <a:pPr marL="358684" indent="-358684" defTabSz="1828335">
              <a:lnSpc>
                <a:spcPct val="100000"/>
              </a:lnSpc>
              <a:buFont typeface="Arial" panose="020B0604020202020204" pitchFamily="34" charset="0"/>
              <a:buChar char="•"/>
              <a:defRPr/>
            </a:pPr>
            <a:r>
              <a:rPr lang="cs-CZ" altLang="cs-CZ" sz="4400" b="1" dirty="0">
                <a:solidFill>
                  <a:srgbClr val="002060"/>
                </a:solidFill>
                <a:latin typeface="Arial" pitchFamily="34" charset="0"/>
                <a:cs typeface="Arial" pitchFamily="34" charset="0"/>
              </a:rPr>
              <a:t>zajišťují zapracování plánů do závazné části územně plánovací dokumentace obce v souladu s širším plánem rozvoje vodovodů a kanalizací,</a:t>
            </a:r>
          </a:p>
          <a:p>
            <a:pPr marL="358684" indent="-358684" defTabSz="1828335">
              <a:lnSpc>
                <a:spcPct val="100000"/>
              </a:lnSpc>
              <a:buFont typeface="Arial" panose="020B0604020202020204" pitchFamily="34" charset="0"/>
              <a:buChar char="•"/>
              <a:defRPr/>
            </a:pPr>
            <a:r>
              <a:rPr lang="cs-CZ" altLang="cs-CZ" sz="4400" b="1" dirty="0">
                <a:solidFill>
                  <a:srgbClr val="002060"/>
                </a:solidFill>
                <a:latin typeface="Arial" pitchFamily="34" charset="0"/>
                <a:cs typeface="Arial" pitchFamily="34" charset="0"/>
              </a:rPr>
              <a:t>vydávají obecně závazné vyhlášky (o stanovení úhrady za vodné / stočné ve dvousložkové formě, o způsobu náhradního zásobování, o místním poplatku za zhodnocení stavebního pozemku možností jeho připojení) </a:t>
            </a:r>
            <a:r>
              <a:rPr lang="cs-CZ" altLang="cs-CZ" sz="4400" dirty="0">
                <a:solidFill>
                  <a:srgbClr val="002060"/>
                </a:solidFill>
                <a:latin typeface="Arial" pitchFamily="34" charset="0"/>
                <a:cs typeface="Arial"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ovéPole 12">
            <a:extLst>
              <a:ext uri="{FF2B5EF4-FFF2-40B4-BE49-F238E27FC236}">
                <a16:creationId xmlns:a16="http://schemas.microsoft.com/office/drawing/2014/main" id="{502D44F8-E5B7-4CD5-83A6-B890D683FB89}"/>
              </a:ext>
            </a:extLst>
          </p:cNvPr>
          <p:cNvSpPr txBox="1"/>
          <p:nvPr/>
        </p:nvSpPr>
        <p:spPr>
          <a:xfrm>
            <a:off x="1262742" y="802582"/>
            <a:ext cx="22027797" cy="916918"/>
          </a:xfrm>
          <a:prstGeom prst="rect">
            <a:avLst/>
          </a:prstGeom>
          <a:noFill/>
        </p:spPr>
        <p:txBody>
          <a:bodyPr wrap="square">
            <a:spAutoFit/>
          </a:bodyPr>
          <a:lstStyle/>
          <a:p>
            <a:pPr algn="ctr">
              <a:lnSpc>
                <a:spcPct val="107000"/>
              </a:lnSpc>
              <a:spcAft>
                <a:spcPts val="800"/>
              </a:spcAft>
            </a:pPr>
            <a:r>
              <a:rPr lang="cs-CZ" sz="54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Základní povinnosti uložené ZVK vlastníkům a provozovatelům  </a:t>
            </a:r>
          </a:p>
        </p:txBody>
      </p:sp>
      <p:sp>
        <p:nvSpPr>
          <p:cNvPr id="15" name="TextovéPole 14">
            <a:extLst>
              <a:ext uri="{FF2B5EF4-FFF2-40B4-BE49-F238E27FC236}">
                <a16:creationId xmlns:a16="http://schemas.microsoft.com/office/drawing/2014/main" id="{C43FC76F-63C4-4339-A958-F461438800ED}"/>
              </a:ext>
            </a:extLst>
          </p:cNvPr>
          <p:cNvSpPr txBox="1"/>
          <p:nvPr/>
        </p:nvSpPr>
        <p:spPr>
          <a:xfrm>
            <a:off x="958825" y="3090523"/>
            <a:ext cx="23428350" cy="9067675"/>
          </a:xfrm>
          <a:prstGeom prst="rect">
            <a:avLst/>
          </a:prstGeom>
          <a:noFill/>
        </p:spPr>
        <p:txBody>
          <a:bodyPr wrap="square">
            <a:spAutoFit/>
          </a:bodyPr>
          <a:lstStyle/>
          <a:p>
            <a:pPr algn="just">
              <a:lnSpc>
                <a:spcPct val="107000"/>
              </a:lnSpc>
              <a:spcAft>
                <a:spcPts val="800"/>
              </a:spcAft>
            </a:pPr>
            <a:endParaRPr lang="cs-CZ" sz="4400" b="1"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07000"/>
              </a:lnSpc>
              <a:spcAft>
                <a:spcPts val="800"/>
              </a:spcAft>
              <a:buFont typeface="Arial" pitchFamily="34" charset="0"/>
              <a:buChar char="•"/>
            </a:pPr>
            <a:r>
              <a:rPr lang="cs-CZ" sz="4400" b="1" i="1" u="sng"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Vlastnické subjekty:</a:t>
            </a:r>
          </a:p>
          <a:p>
            <a:pPr algn="just">
              <a:lnSpc>
                <a:spcPct val="107000"/>
              </a:lnSpc>
              <a:spcAft>
                <a:spcPts val="800"/>
              </a:spcAft>
            </a:pPr>
            <a:endParaRPr lang="cs-CZ" sz="4400" dirty="0"/>
          </a:p>
          <a:p>
            <a:pPr lvl="0">
              <a:spcAft>
                <a:spcPts val="1200"/>
              </a:spcAft>
            </a:pPr>
            <a:r>
              <a:rPr lang="cs-CZ" sz="4400" dirty="0"/>
              <a:t>- </a:t>
            </a:r>
            <a:r>
              <a:rPr lang="cs-CZ" sz="4400" b="1" dirty="0">
                <a:solidFill>
                  <a:srgbClr val="002060"/>
                </a:solidFill>
                <a:latin typeface="Arial" panose="020B0604020202020204" pitchFamily="34" charset="0"/>
                <a:cs typeface="Arial" panose="020B0604020202020204" pitchFamily="34" charset="0"/>
              </a:rPr>
              <a:t>evidence vodovodů a kanalizací - § 5,</a:t>
            </a:r>
          </a:p>
          <a:p>
            <a:pPr>
              <a:spcAft>
                <a:spcPts val="1200"/>
              </a:spcAft>
            </a:pPr>
            <a:r>
              <a:rPr lang="cs-CZ" sz="4400" b="1" dirty="0">
                <a:solidFill>
                  <a:srgbClr val="002060"/>
                </a:solidFill>
                <a:latin typeface="Arial" panose="020B0604020202020204" pitchFamily="34" charset="0"/>
                <a:cs typeface="Arial" panose="020B0604020202020204" pitchFamily="34" charset="0"/>
              </a:rPr>
              <a:t>- s</a:t>
            </a:r>
            <a:r>
              <a:rPr lang="pt-BR" sz="4400" b="1" dirty="0">
                <a:solidFill>
                  <a:srgbClr val="002060"/>
                </a:solidFill>
                <a:latin typeface="Arial" panose="020B0604020202020204" pitchFamily="34" charset="0"/>
                <a:cs typeface="Arial" panose="020B0604020202020204" pitchFamily="34" charset="0"/>
              </a:rPr>
              <a:t>mlouvy o provozování - § 8 odst. 2</a:t>
            </a:r>
            <a:r>
              <a:rPr lang="cs-CZ" sz="4400" b="1" dirty="0">
                <a:solidFill>
                  <a:srgbClr val="002060"/>
                </a:solidFill>
                <a:latin typeface="Arial" panose="020B0604020202020204" pitchFamily="34" charset="0"/>
                <a:cs typeface="Arial" panose="020B0604020202020204" pitchFamily="34" charset="0"/>
              </a:rPr>
              <a:t>, </a:t>
            </a:r>
          </a:p>
          <a:p>
            <a:pPr lvl="0">
              <a:spcAft>
                <a:spcPts val="1200"/>
              </a:spcAft>
            </a:pPr>
            <a:r>
              <a:rPr lang="cs-CZ" sz="4400" b="1" dirty="0">
                <a:solidFill>
                  <a:srgbClr val="002060"/>
                </a:solidFill>
                <a:latin typeface="Arial" panose="020B0604020202020204" pitchFamily="34" charset="0"/>
                <a:cs typeface="Arial" panose="020B0604020202020204" pitchFamily="34" charset="0"/>
              </a:rPr>
              <a:t>- dohody s vlastníky provozně souvisejícího infrastrukturního majetku - § 8 odst. 3,</a:t>
            </a:r>
          </a:p>
          <a:p>
            <a:pPr lvl="0">
              <a:spcAft>
                <a:spcPts val="1200"/>
              </a:spcAft>
            </a:pPr>
            <a:r>
              <a:rPr lang="cs-CZ" sz="4400" b="1" dirty="0">
                <a:solidFill>
                  <a:srgbClr val="002060"/>
                </a:solidFill>
                <a:latin typeface="Arial" panose="020B0604020202020204" pitchFamily="34" charset="0"/>
                <a:cs typeface="Arial" panose="020B0604020202020204" pitchFamily="34" charset="0"/>
              </a:rPr>
              <a:t>- plán financování obnovy - včetně aktualizací - § 8 odst. 11, </a:t>
            </a:r>
          </a:p>
          <a:p>
            <a:pPr lvl="0">
              <a:spcAft>
                <a:spcPts val="1200"/>
              </a:spcAft>
            </a:pPr>
            <a:r>
              <a:rPr lang="cs-CZ" sz="4400" b="1" dirty="0">
                <a:solidFill>
                  <a:srgbClr val="002060"/>
                </a:solidFill>
                <a:latin typeface="Arial" panose="020B0604020202020204" pitchFamily="34" charset="0"/>
                <a:cs typeface="Arial" panose="020B0604020202020204" pitchFamily="34" charset="0"/>
              </a:rPr>
              <a:t>- vytváření rezervy finančních  prostředků na obnovu VaK,</a:t>
            </a:r>
          </a:p>
          <a:p>
            <a:pPr lvl="0">
              <a:spcAft>
                <a:spcPts val="1200"/>
              </a:spcAft>
            </a:pPr>
            <a:r>
              <a:rPr lang="cs-CZ" sz="4400" b="1" dirty="0">
                <a:solidFill>
                  <a:srgbClr val="002060"/>
                </a:solidFill>
                <a:latin typeface="Arial" panose="020B0604020202020204" pitchFamily="34" charset="0"/>
                <a:cs typeface="Arial" panose="020B0604020202020204" pitchFamily="34" charset="0"/>
              </a:rPr>
              <a:t>- </a:t>
            </a:r>
            <a:r>
              <a:rPr lang="pl-PL" sz="4400" b="1" dirty="0">
                <a:solidFill>
                  <a:srgbClr val="002060"/>
                </a:solidFill>
                <a:latin typeface="Arial" panose="020B0604020202020204" pitchFamily="34" charset="0"/>
                <a:cs typeface="Arial" panose="020B0604020202020204" pitchFamily="34" charset="0"/>
              </a:rPr>
              <a:t>kanalizační řády - §14 odst. 3,</a:t>
            </a:r>
          </a:p>
          <a:p>
            <a:pPr marL="571500" lvl="0" indent="-571500">
              <a:spcAft>
                <a:spcPts val="1200"/>
              </a:spcAft>
              <a:buFontTx/>
              <a:buChar char="-"/>
            </a:pPr>
            <a:r>
              <a:rPr lang="pl-PL" sz="4400" b="1" dirty="0">
                <a:solidFill>
                  <a:srgbClr val="002060"/>
                </a:solidFill>
                <a:latin typeface="Arial" panose="020B0604020202020204" pitchFamily="34" charset="0"/>
                <a:cs typeface="Arial" panose="020B0604020202020204" pitchFamily="34" charset="0"/>
              </a:rPr>
              <a:t>...</a:t>
            </a:r>
            <a:r>
              <a:rPr lang="cs-CZ" sz="4400" b="1" dirty="0">
                <a:solidFill>
                  <a:srgbClr val="002060"/>
                </a:solidFill>
                <a:latin typeface="Arial" panose="020B0604020202020204" pitchFamily="34" charset="0"/>
                <a:cs typeface="Arial" panose="020B0604020202020204" pitchFamily="34" charset="0"/>
              </a:rPr>
              <a:t>.</a:t>
            </a:r>
          </a:p>
          <a:p>
            <a:pPr lvl="0">
              <a:spcAft>
                <a:spcPts val="1200"/>
              </a:spcAft>
            </a:pPr>
            <a:endParaRPr lang="cs-CZ"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040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ovéPole 12">
            <a:extLst>
              <a:ext uri="{FF2B5EF4-FFF2-40B4-BE49-F238E27FC236}">
                <a16:creationId xmlns:a16="http://schemas.microsoft.com/office/drawing/2014/main" id="{502D44F8-E5B7-4CD5-83A6-B890D683FB89}"/>
              </a:ext>
            </a:extLst>
          </p:cNvPr>
          <p:cNvSpPr txBox="1"/>
          <p:nvPr/>
        </p:nvSpPr>
        <p:spPr>
          <a:xfrm>
            <a:off x="1256644" y="802582"/>
            <a:ext cx="22193906" cy="1446550"/>
          </a:xfrm>
          <a:prstGeom prst="rect">
            <a:avLst/>
          </a:prstGeom>
          <a:noFill/>
        </p:spPr>
        <p:txBody>
          <a:bodyPr wrap="square">
            <a:spAutoFit/>
          </a:bodyPr>
          <a:lstStyle/>
          <a:p>
            <a:r>
              <a:rPr lang="pl-PL" sz="4400" b="1" cap="all" dirty="0">
                <a:solidFill>
                  <a:srgbClr val="0070C0"/>
                </a:solidFill>
                <a:latin typeface="Arial" panose="020B0604020202020204" pitchFamily="34" charset="0"/>
                <a:ea typeface="+mj-ea"/>
                <a:cs typeface="Arial" panose="020B0604020202020204" pitchFamily="34" charset="0"/>
              </a:rPr>
              <a:t> </a:t>
            </a:r>
            <a:r>
              <a:rPr lang="pl-PL" sz="4400" b="1" cap="all" dirty="0">
                <a:solidFill>
                  <a:srgbClr val="0070C0"/>
                </a:solidFill>
                <a:latin typeface="Times New Roman" panose="02020603050405020304" pitchFamily="18" charset="0"/>
                <a:ea typeface="+mj-ea"/>
                <a:cs typeface="Times New Roman" panose="02020603050405020304" pitchFamily="18" charset="0"/>
              </a:rPr>
              <a:t> </a:t>
            </a:r>
            <a:br>
              <a:rPr kumimoji="0" lang="pl-PL" sz="4400" b="1" i="0" u="none" strike="noStrike" kern="1200" cap="all"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rPr>
            </a:br>
            <a:endParaRPr lang="cs-CZ" sz="4400" dirty="0">
              <a:solidFill>
                <a:srgbClr val="0070C0"/>
              </a:solidFill>
              <a:latin typeface="Times New Roman" panose="02020603050405020304" pitchFamily="18" charset="0"/>
              <a:cs typeface="Times New Roman" panose="02020603050405020304" pitchFamily="18" charset="0"/>
            </a:endParaRPr>
          </a:p>
        </p:txBody>
      </p:sp>
      <p:sp>
        <p:nvSpPr>
          <p:cNvPr id="15" name="TextovéPole 14">
            <a:extLst>
              <a:ext uri="{FF2B5EF4-FFF2-40B4-BE49-F238E27FC236}">
                <a16:creationId xmlns:a16="http://schemas.microsoft.com/office/drawing/2014/main" id="{C43FC76F-63C4-4339-A958-F461438800ED}"/>
              </a:ext>
            </a:extLst>
          </p:cNvPr>
          <p:cNvSpPr txBox="1"/>
          <p:nvPr/>
        </p:nvSpPr>
        <p:spPr>
          <a:xfrm>
            <a:off x="936625" y="802582"/>
            <a:ext cx="23207913" cy="12444945"/>
          </a:xfrm>
          <a:prstGeom prst="rect">
            <a:avLst/>
          </a:prstGeom>
          <a:noFill/>
        </p:spPr>
        <p:txBody>
          <a:bodyPr wrap="square">
            <a:spAutoFit/>
          </a:bodyPr>
          <a:lstStyle/>
          <a:p>
            <a:pPr marL="571500" indent="-571500" algn="just">
              <a:lnSpc>
                <a:spcPct val="107000"/>
              </a:lnSpc>
              <a:spcAft>
                <a:spcPts val="800"/>
              </a:spcAft>
            </a:pPr>
            <a:endParaRPr lang="pl-PL" sz="800" b="1" dirty="0">
              <a:solidFill>
                <a:srgbClr val="002060"/>
              </a:solidFill>
              <a:latin typeface="Arial" panose="020B0604020202020204" pitchFamily="34" charset="0"/>
              <a:cs typeface="Arial" panose="020B0604020202020204" pitchFamily="34" charset="0"/>
            </a:endParaRPr>
          </a:p>
          <a:p>
            <a:pPr marL="571500" indent="-571500" algn="just">
              <a:lnSpc>
                <a:spcPct val="107000"/>
              </a:lnSpc>
              <a:spcAft>
                <a:spcPts val="800"/>
              </a:spcAft>
            </a:pPr>
            <a:r>
              <a:rPr lang="cs-CZ" sz="4400" b="1" i="1" u="sng"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Provozní subjekty:</a:t>
            </a:r>
            <a:endParaRPr lang="cs-CZ" sz="1400" b="1" i="1"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endParaRPr>
          </a:p>
          <a:p>
            <a:pPr lvl="0">
              <a:spcAft>
                <a:spcPts val="600"/>
              </a:spcAft>
              <a:buFontTx/>
              <a:buChar char="-"/>
            </a:pPr>
            <a:r>
              <a:rPr lang="cs-CZ" sz="4400" dirty="0"/>
              <a:t> </a:t>
            </a:r>
            <a:r>
              <a:rPr lang="cs-CZ" sz="4400" b="1" dirty="0">
                <a:solidFill>
                  <a:srgbClr val="002060"/>
                </a:solidFill>
                <a:latin typeface="Arial" panose="020B0604020202020204" pitchFamily="34" charset="0"/>
                <a:cs typeface="Arial" panose="020B0604020202020204" pitchFamily="34" charset="0"/>
              </a:rPr>
              <a:t>povolení k provozování - § 6 ZVK, </a:t>
            </a:r>
          </a:p>
          <a:p>
            <a:pPr lvl="0">
              <a:spcAft>
                <a:spcPts val="600"/>
              </a:spcAft>
              <a:buFontTx/>
              <a:buChar char="-"/>
            </a:pPr>
            <a:r>
              <a:rPr lang="cs-CZ" sz="4400" b="1" dirty="0">
                <a:solidFill>
                  <a:srgbClr val="002060"/>
                </a:solidFill>
                <a:latin typeface="Arial" panose="020B0604020202020204" pitchFamily="34" charset="0"/>
                <a:cs typeface="Arial" panose="020B0604020202020204" pitchFamily="34" charset="0"/>
              </a:rPr>
              <a:t> smluvní vztah s odborným zástupcem - § 6 odst. 11 ZVK, </a:t>
            </a:r>
          </a:p>
          <a:p>
            <a:pPr lvl="0">
              <a:spcAft>
                <a:spcPts val="600"/>
              </a:spcAft>
              <a:buFontTx/>
              <a:buChar char="-"/>
            </a:pPr>
            <a:r>
              <a:rPr lang="cs-CZ" sz="4400" b="1" dirty="0">
                <a:solidFill>
                  <a:srgbClr val="002060"/>
                </a:solidFill>
                <a:latin typeface="Arial" panose="020B0604020202020204" pitchFamily="34" charset="0"/>
                <a:cs typeface="Arial" panose="020B0604020202020204" pitchFamily="34" charset="0"/>
              </a:rPr>
              <a:t> </a:t>
            </a:r>
            <a:r>
              <a:rPr lang="pt-BR" sz="4400" b="1" dirty="0">
                <a:solidFill>
                  <a:srgbClr val="002060"/>
                </a:solidFill>
                <a:latin typeface="Arial" panose="020B0604020202020204" pitchFamily="34" charset="0"/>
                <a:cs typeface="Arial" panose="020B0604020202020204" pitchFamily="34" charset="0"/>
              </a:rPr>
              <a:t>smlouvy o provozování - § 8 odst. 2, </a:t>
            </a:r>
            <a:endParaRPr lang="cs-CZ" sz="4400" b="1" dirty="0">
              <a:solidFill>
                <a:srgbClr val="002060"/>
              </a:solidFill>
              <a:latin typeface="Arial" panose="020B0604020202020204" pitchFamily="34" charset="0"/>
              <a:cs typeface="Arial" panose="020B0604020202020204" pitchFamily="34" charset="0"/>
            </a:endParaRPr>
          </a:p>
          <a:p>
            <a:pPr lvl="0">
              <a:spcAft>
                <a:spcPts val="600"/>
              </a:spcAft>
            </a:pPr>
            <a:r>
              <a:rPr lang="cs-CZ" sz="4400" b="1" dirty="0">
                <a:solidFill>
                  <a:srgbClr val="002060"/>
                </a:solidFill>
                <a:latin typeface="Arial" panose="020B0604020202020204" pitchFamily="34" charset="0"/>
                <a:cs typeface="Arial" panose="020B0604020202020204" pitchFamily="34" charset="0"/>
              </a:rPr>
              <a:t>- </a:t>
            </a:r>
            <a:r>
              <a:rPr lang="pl-PL" sz="4400" b="1" dirty="0">
                <a:solidFill>
                  <a:srgbClr val="002060"/>
                </a:solidFill>
                <a:latin typeface="Arial" panose="020B0604020202020204" pitchFamily="34" charset="0"/>
                <a:cs typeface="Arial" panose="020B0604020202020204" pitchFamily="34" charset="0"/>
              </a:rPr>
              <a:t>kanalizační řády - § 9 odst. 1 ZVK.</a:t>
            </a:r>
          </a:p>
          <a:p>
            <a:pPr marL="571500" lvl="0" indent="-571500">
              <a:spcAft>
                <a:spcPts val="600"/>
              </a:spcAft>
              <a:buFontTx/>
              <a:buChar char="-"/>
            </a:pPr>
            <a:r>
              <a:rPr lang="pl-PL" sz="4400" b="1" dirty="0">
                <a:solidFill>
                  <a:srgbClr val="002060"/>
                </a:solidFill>
                <a:latin typeface="Arial" panose="020B0604020202020204" pitchFamily="34" charset="0"/>
                <a:cs typeface="Arial" panose="020B0604020202020204" pitchFamily="34" charset="0"/>
              </a:rPr>
              <a:t>....</a:t>
            </a:r>
          </a:p>
          <a:p>
            <a:pPr marL="571500" indent="-571500" algn="just">
              <a:lnSpc>
                <a:spcPct val="107000"/>
              </a:lnSpc>
              <a:spcAft>
                <a:spcPts val="800"/>
              </a:spcAft>
            </a:pPr>
            <a:r>
              <a:rPr lang="cs-CZ" sz="4400" b="1" i="1" u="sng" dirty="0">
                <a:solidFill>
                  <a:schemeClr val="accent6">
                    <a:lumMod val="90000"/>
                    <a:lumOff val="10000"/>
                  </a:schemeClr>
                </a:solidFill>
                <a:latin typeface="Arial" pitchFamily="34" charset="0"/>
                <a:ea typeface="Calibri" panose="020F0502020204030204" pitchFamily="34" charset="0"/>
                <a:cs typeface="Arial" pitchFamily="34" charset="0"/>
              </a:rPr>
              <a:t>Problematika ochrany odběratelů (§ 36):</a:t>
            </a:r>
          </a:p>
          <a:p>
            <a:pPr marL="571500" lvl="0" indent="-571500" algn="just">
              <a:lnSpc>
                <a:spcPct val="107000"/>
              </a:lnSpc>
              <a:spcAft>
                <a:spcPts val="800"/>
              </a:spcAft>
              <a:buFontTx/>
              <a:buChar char="-"/>
            </a:pPr>
            <a:r>
              <a:rPr lang="cs-CZ" sz="4400" b="1" dirty="0">
                <a:solidFill>
                  <a:srgbClr val="FF0000"/>
                </a:solidFill>
                <a:latin typeface="Arial" pitchFamily="34" charset="0"/>
                <a:cs typeface="Arial" pitchFamily="34" charset="0"/>
              </a:rPr>
              <a:t>Povinnost uzavřít odběratelské smlouvy </a:t>
            </a:r>
            <a:r>
              <a:rPr lang="cs-CZ" sz="4400" b="1" dirty="0">
                <a:solidFill>
                  <a:srgbClr val="002060"/>
                </a:solidFill>
                <a:latin typeface="Arial" pitchFamily="34" charset="0"/>
                <a:cs typeface="Arial" pitchFamily="34" charset="0"/>
              </a:rPr>
              <a:t>(§ 8 odst. 6, § 36 odst. 1),</a:t>
            </a:r>
          </a:p>
          <a:p>
            <a:pPr marL="571500" lvl="0" indent="-571500" algn="just">
              <a:lnSpc>
                <a:spcPct val="107000"/>
              </a:lnSpc>
              <a:spcAft>
                <a:spcPts val="800"/>
              </a:spcAft>
              <a:buFontTx/>
              <a:buChar char="-"/>
            </a:pPr>
            <a:r>
              <a:rPr lang="cs-CZ" sz="4400" b="1" dirty="0">
                <a:solidFill>
                  <a:srgbClr val="FF0000"/>
                </a:solidFill>
                <a:latin typeface="Arial" pitchFamily="34" charset="0"/>
                <a:cs typeface="Arial" pitchFamily="34" charset="0"/>
              </a:rPr>
              <a:t>povinné náležitosti </a:t>
            </a:r>
            <a:r>
              <a:rPr lang="cs-CZ" sz="4400" b="1" dirty="0">
                <a:solidFill>
                  <a:srgbClr val="002060"/>
                </a:solidFill>
                <a:latin typeface="Arial" pitchFamily="34" charset="0"/>
                <a:cs typeface="Arial" pitchFamily="34" charset="0"/>
              </a:rPr>
              <a:t>těchto smluv (§ 8 odst. 15 a 16),</a:t>
            </a:r>
          </a:p>
          <a:p>
            <a:pPr marL="571500" lvl="0" indent="-571500" algn="just">
              <a:lnSpc>
                <a:spcPct val="107000"/>
              </a:lnSpc>
              <a:spcAft>
                <a:spcPts val="800"/>
              </a:spcAft>
              <a:buFontTx/>
              <a:buChar char="-"/>
            </a:pPr>
            <a:r>
              <a:rPr lang="cs-CZ" sz="4400" b="1" dirty="0">
                <a:solidFill>
                  <a:srgbClr val="FF0000"/>
                </a:solidFill>
                <a:latin typeface="Arial" pitchFamily="34" charset="0"/>
                <a:cs typeface="Arial" pitchFamily="34" charset="0"/>
              </a:rPr>
              <a:t>stanovení množství </a:t>
            </a:r>
            <a:r>
              <a:rPr lang="cs-CZ" sz="4400" b="1" dirty="0">
                <a:solidFill>
                  <a:srgbClr val="002060"/>
                </a:solidFill>
                <a:latin typeface="Arial" pitchFamily="34" charset="0"/>
                <a:cs typeface="Arial" pitchFamily="34" charset="0"/>
              </a:rPr>
              <a:t>dodané pitné vody a odváděných odpadních vod (§ 16, § 19),</a:t>
            </a:r>
          </a:p>
          <a:p>
            <a:pPr marL="571500" indent="-571500" algn="just">
              <a:lnSpc>
                <a:spcPct val="107000"/>
              </a:lnSpc>
              <a:spcAft>
                <a:spcPts val="800"/>
              </a:spcAft>
              <a:buFontTx/>
              <a:buChar char="-"/>
            </a:pPr>
            <a:r>
              <a:rPr lang="cs-CZ" sz="4400" b="1" dirty="0">
                <a:solidFill>
                  <a:srgbClr val="002060"/>
                </a:solidFill>
                <a:latin typeface="Arial" pitchFamily="34" charset="0"/>
                <a:cs typeface="Arial" pitchFamily="34" charset="0"/>
              </a:rPr>
              <a:t> </a:t>
            </a:r>
            <a:r>
              <a:rPr lang="cs-CZ" sz="4400" b="1" dirty="0">
                <a:solidFill>
                  <a:srgbClr val="FF0000"/>
                </a:solidFill>
                <a:latin typeface="Arial" pitchFamily="34" charset="0"/>
                <a:cs typeface="Arial" pitchFamily="34" charset="0"/>
              </a:rPr>
              <a:t>soulad</a:t>
            </a:r>
            <a:r>
              <a:rPr lang="cs-CZ" sz="4400" b="1" dirty="0">
                <a:solidFill>
                  <a:srgbClr val="002060"/>
                </a:solidFill>
                <a:latin typeface="Arial" pitchFamily="34" charset="0"/>
                <a:cs typeface="Arial" pitchFamily="34" charset="0"/>
              </a:rPr>
              <a:t> fakturovaných cen pro vodné a stočné s údaji v dokladu „porovnání“,</a:t>
            </a:r>
          </a:p>
          <a:p>
            <a:pPr marL="571500" lvl="0" indent="-571500">
              <a:buFontTx/>
              <a:buChar char="-"/>
            </a:pPr>
            <a:r>
              <a:rPr lang="cs-CZ" sz="4400" b="1" dirty="0">
                <a:solidFill>
                  <a:srgbClr val="FF0000"/>
                </a:solidFill>
                <a:latin typeface="Arial" pitchFamily="34" charset="0"/>
                <a:cs typeface="Arial" pitchFamily="34" charset="0"/>
              </a:rPr>
              <a:t>povinnost zveřejnění </a:t>
            </a:r>
            <a:r>
              <a:rPr lang="cs-CZ" sz="4400" b="1" dirty="0">
                <a:solidFill>
                  <a:srgbClr val="002060"/>
                </a:solidFill>
                <a:latin typeface="Arial" pitchFamily="34" charset="0"/>
                <a:cs typeface="Arial" pitchFamily="34" charset="0"/>
              </a:rPr>
              <a:t>„porovnání všech položek výpočtu ceny pro vodné </a:t>
            </a:r>
          </a:p>
          <a:p>
            <a:pPr lvl="0"/>
            <a:r>
              <a:rPr lang="cs-CZ" sz="4400" b="1" dirty="0">
                <a:solidFill>
                  <a:srgbClr val="002060"/>
                </a:solidFill>
                <a:latin typeface="Arial" pitchFamily="34" charset="0"/>
                <a:cs typeface="Arial" pitchFamily="34" charset="0"/>
              </a:rPr>
              <a:t>   a  stočné a dosažené skutečnosti v předchozím kalendářním roce“ (§ 36 odst. 5 a 8),</a:t>
            </a:r>
          </a:p>
          <a:p>
            <a:pPr lvl="0">
              <a:buFontTx/>
              <a:buChar char="-"/>
            </a:pPr>
            <a:r>
              <a:rPr lang="cs-CZ" sz="4400" b="1" dirty="0">
                <a:solidFill>
                  <a:srgbClr val="FF0000"/>
                </a:solidFill>
                <a:latin typeface="Arial" pitchFamily="34" charset="0"/>
                <a:cs typeface="Arial" pitchFamily="34" charset="0"/>
              </a:rPr>
              <a:t>  reklamační řád </a:t>
            </a:r>
            <a:r>
              <a:rPr lang="cs-CZ" sz="4400" b="1" dirty="0">
                <a:solidFill>
                  <a:srgbClr val="002060"/>
                </a:solidFill>
                <a:latin typeface="Arial" pitchFamily="34" charset="0"/>
                <a:cs typeface="Arial" pitchFamily="34" charset="0"/>
              </a:rPr>
              <a:t>(§ 36 odst. 3 písm. g) ) – od 1. 1. 2025 má i povinné náležitosti,</a:t>
            </a:r>
          </a:p>
          <a:p>
            <a:pPr lvl="0">
              <a:buFontTx/>
              <a:buChar char="-"/>
            </a:pPr>
            <a:r>
              <a:rPr lang="cs-CZ" sz="4400" b="1" dirty="0">
                <a:solidFill>
                  <a:srgbClr val="002060"/>
                </a:solidFill>
                <a:latin typeface="Arial" pitchFamily="34" charset="0"/>
                <a:cs typeface="Arial" pitchFamily="34" charset="0"/>
              </a:rPr>
              <a:t>  mimosoudní řešení sporů,</a:t>
            </a:r>
          </a:p>
          <a:p>
            <a:pPr lvl="0">
              <a:buFontTx/>
              <a:buChar char="-"/>
            </a:pPr>
            <a:r>
              <a:rPr lang="cs-CZ" sz="4400" b="1" dirty="0">
                <a:solidFill>
                  <a:srgbClr val="002060"/>
                </a:solidFill>
                <a:latin typeface="Arial" pitchFamily="34" charset="0"/>
                <a:cs typeface="Arial" pitchFamily="34" charset="0"/>
              </a:rPr>
              <a:t>  ….</a:t>
            </a:r>
            <a:endParaRPr lang="cs-CZ"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0407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6664DBFD-7E64-4766-B34A-64BD5F0F2558}"/>
              </a:ext>
            </a:extLst>
          </p:cNvPr>
          <p:cNvSpPr>
            <a:spLocks noGrp="1"/>
          </p:cNvSpPr>
          <p:nvPr>
            <p:ph sz="quarter" idx="13"/>
          </p:nvPr>
        </p:nvSpPr>
        <p:spPr>
          <a:xfrm>
            <a:off x="762001" y="1262743"/>
            <a:ext cx="23221950" cy="3537857"/>
          </a:xfrm>
        </p:spPr>
        <p:txBody>
          <a:bodyPr>
            <a:normAutofit/>
          </a:bodyPr>
          <a:lstStyle/>
          <a:p>
            <a:pPr marL="931867" lvl="1" indent="-571500">
              <a:buFont typeface="Wingdings" panose="05000000000000000000" pitchFamily="2" charset="2"/>
              <a:buChar char="Ø"/>
              <a:defRPr/>
            </a:pPr>
            <a:r>
              <a:rPr lang="cs-CZ" sz="3200" b="1" dirty="0">
                <a:solidFill>
                  <a:srgbClr val="002060"/>
                </a:solidFill>
                <a:latin typeface="Arial" panose="020B0604020202020204" pitchFamily="34" charset="0"/>
                <a:cs typeface="Arial" panose="020B0604020202020204" pitchFamily="34" charset="0"/>
              </a:rPr>
              <a:t>kontroly</a:t>
            </a:r>
          </a:p>
          <a:p>
            <a:pPr marL="931867" lvl="1" indent="-571500">
              <a:buFont typeface="Wingdings" panose="05000000000000000000" pitchFamily="2" charset="2"/>
              <a:buChar char="ü"/>
              <a:defRPr/>
            </a:pPr>
            <a:r>
              <a:rPr lang="cs-CZ" sz="3200" b="1" dirty="0">
                <a:solidFill>
                  <a:srgbClr val="002060"/>
                </a:solidFill>
                <a:latin typeface="Arial" panose="020B0604020202020204" pitchFamily="34" charset="0"/>
                <a:cs typeface="Arial" panose="020B0604020202020204" pitchFamily="34" charset="0"/>
              </a:rPr>
              <a:t>pokrytí celého území ČR – bez ohledu na velikost subjektů </a:t>
            </a:r>
          </a:p>
          <a:p>
            <a:pPr marL="931867" lvl="1" indent="-571500">
              <a:buFont typeface="Wingdings" panose="05000000000000000000" pitchFamily="2" charset="2"/>
              <a:buChar char="ü"/>
              <a:defRPr/>
            </a:pPr>
            <a:r>
              <a:rPr lang="cs-CZ" sz="3200" b="1" dirty="0">
                <a:solidFill>
                  <a:srgbClr val="002060"/>
                </a:solidFill>
                <a:latin typeface="Arial" panose="020B0604020202020204" pitchFamily="34" charset="0"/>
                <a:cs typeface="Arial" panose="020B0604020202020204" pitchFamily="34" charset="0"/>
              </a:rPr>
              <a:t>celkem v letech 2015 až 2022 MZe provedlo 240 kontrol vlastníků a provozovatelů. Tyto kontrolované subjekty pokrývají téměř 4,2 mil. odběratelů, což představuje přibližně 41,6 % VaK.</a:t>
            </a:r>
            <a:endParaRPr lang="cs-CZ" sz="3200" b="1" cap="all" dirty="0">
              <a:solidFill>
                <a:srgbClr val="002060"/>
              </a:solidFill>
              <a:latin typeface="Arial" panose="020B0604020202020204" pitchFamily="34" charset="0"/>
              <a:cs typeface="Arial" panose="020B0604020202020204" pitchFamily="34" charset="0"/>
            </a:endParaRPr>
          </a:p>
          <a:p>
            <a:pPr marL="931867" lvl="1" indent="-571500">
              <a:buFont typeface="Wingdings" panose="05000000000000000000" pitchFamily="2" charset="2"/>
              <a:buChar char="Ø"/>
              <a:defRPr/>
            </a:pPr>
            <a:r>
              <a:rPr lang="cs-CZ" sz="3200" b="1" dirty="0">
                <a:solidFill>
                  <a:srgbClr val="002060"/>
                </a:solidFill>
                <a:latin typeface="Arial" panose="020B0604020202020204" pitchFamily="34" charset="0"/>
                <a:cs typeface="Arial" panose="020B0604020202020204" pitchFamily="34" charset="0"/>
              </a:rPr>
              <a:t>písemné výzvy k prověření různých problematik VaK, zjednání nápravy, metodické pomoci</a:t>
            </a:r>
          </a:p>
          <a:p>
            <a:pPr marL="360367" lvl="1" indent="0">
              <a:buNone/>
              <a:defRPr/>
            </a:pPr>
            <a:r>
              <a:rPr lang="cs-CZ" sz="3200" b="1" dirty="0">
                <a:solidFill>
                  <a:srgbClr val="002060"/>
                </a:solidFill>
                <a:latin typeface="Arial" panose="020B0604020202020204" pitchFamily="34" charset="0"/>
                <a:cs typeface="Arial" panose="020B0604020202020204" pitchFamily="34" charset="0"/>
              </a:rPr>
              <a:t>    Od r. 2015 celkem již cca 7 tis. adresovaných výzev: </a:t>
            </a:r>
          </a:p>
          <a:p>
            <a:pPr marL="360367" lvl="1" indent="0">
              <a:buNone/>
              <a:defRPr/>
            </a:pPr>
            <a:endParaRPr lang="cs-CZ" sz="3200" dirty="0"/>
          </a:p>
        </p:txBody>
      </p:sp>
      <p:graphicFrame>
        <p:nvGraphicFramePr>
          <p:cNvPr id="5" name="Tabulka 4">
            <a:extLst>
              <a:ext uri="{FF2B5EF4-FFF2-40B4-BE49-F238E27FC236}">
                <a16:creationId xmlns:a16="http://schemas.microsoft.com/office/drawing/2014/main" id="{46564CB4-609A-4114-B56B-B45EEDB126FD}"/>
              </a:ext>
            </a:extLst>
          </p:cNvPr>
          <p:cNvGraphicFramePr>
            <a:graphicFrameLocks noGrp="1"/>
          </p:cNvGraphicFramePr>
          <p:nvPr>
            <p:extLst>
              <p:ext uri="{D42A27DB-BD31-4B8C-83A1-F6EECF244321}">
                <p14:modId xmlns:p14="http://schemas.microsoft.com/office/powerpoint/2010/main" val="2816422114"/>
              </p:ext>
            </p:extLst>
          </p:nvPr>
        </p:nvGraphicFramePr>
        <p:xfrm>
          <a:off x="936172" y="4528458"/>
          <a:ext cx="22293942" cy="8847828"/>
        </p:xfrm>
        <a:graphic>
          <a:graphicData uri="http://schemas.openxmlformats.org/drawingml/2006/table">
            <a:tbl>
              <a:tblPr firstRow="1" bandRow="1">
                <a:tableStyleId>{5C22544A-7EE6-4342-B048-85BDC9FD1C3A}</a:tableStyleId>
              </a:tblPr>
              <a:tblGrid>
                <a:gridCol w="3331028">
                  <a:extLst>
                    <a:ext uri="{9D8B030D-6E8A-4147-A177-3AD203B41FA5}">
                      <a16:colId xmlns:a16="http://schemas.microsoft.com/office/drawing/2014/main" val="4140668381"/>
                    </a:ext>
                  </a:extLst>
                </a:gridCol>
                <a:gridCol w="16350343">
                  <a:extLst>
                    <a:ext uri="{9D8B030D-6E8A-4147-A177-3AD203B41FA5}">
                      <a16:colId xmlns:a16="http://schemas.microsoft.com/office/drawing/2014/main" val="1868899552"/>
                    </a:ext>
                  </a:extLst>
                </a:gridCol>
                <a:gridCol w="2612571">
                  <a:extLst>
                    <a:ext uri="{9D8B030D-6E8A-4147-A177-3AD203B41FA5}">
                      <a16:colId xmlns:a16="http://schemas.microsoft.com/office/drawing/2014/main" val="2828265428"/>
                    </a:ext>
                  </a:extLst>
                </a:gridCol>
              </a:tblGrid>
              <a:tr h="646021">
                <a:tc>
                  <a:txBody>
                    <a:bodyPr/>
                    <a:lstStyle/>
                    <a:p>
                      <a:r>
                        <a:rPr lang="cs-CZ" sz="2800" dirty="0">
                          <a:latin typeface="Arial" panose="020B0604020202020204" pitchFamily="34" charset="0"/>
                          <a:cs typeface="Arial" panose="020B0604020202020204" pitchFamily="34" charset="0"/>
                        </a:rPr>
                        <a:t>Rok</a:t>
                      </a:r>
                    </a:p>
                  </a:txBody>
                  <a:tcPr marL="91427" marR="91427" marT="45691" marB="45691"/>
                </a:tc>
                <a:tc>
                  <a:txBody>
                    <a:bodyPr/>
                    <a:lstStyle/>
                    <a:p>
                      <a:r>
                        <a:rPr lang="cs-CZ" sz="2800" dirty="0">
                          <a:latin typeface="Arial" panose="020B0604020202020204" pitchFamily="34" charset="0"/>
                          <a:cs typeface="Arial" panose="020B0604020202020204" pitchFamily="34" charset="0"/>
                        </a:rPr>
                        <a:t>Problematika</a:t>
                      </a:r>
                    </a:p>
                  </a:txBody>
                  <a:tcPr marL="91427" marR="91427" marT="45691" marB="45691"/>
                </a:tc>
                <a:tc>
                  <a:txBody>
                    <a:bodyPr/>
                    <a:lstStyle/>
                    <a:p>
                      <a:pPr algn="ctr"/>
                      <a:r>
                        <a:rPr lang="cs-CZ" sz="2800" dirty="0">
                          <a:latin typeface="Arial" panose="020B0604020202020204" pitchFamily="34" charset="0"/>
                          <a:cs typeface="Arial" panose="020B0604020202020204" pitchFamily="34" charset="0"/>
                        </a:rPr>
                        <a:t>Počet výzev</a:t>
                      </a:r>
                    </a:p>
                  </a:txBody>
                  <a:tcPr marL="91427" marR="91427" marT="45691" marB="45691"/>
                </a:tc>
                <a:extLst>
                  <a:ext uri="{0D108BD9-81ED-4DB2-BD59-A6C34878D82A}">
                    <a16:rowId xmlns:a16="http://schemas.microsoft.com/office/drawing/2014/main" val="2873702129"/>
                  </a:ext>
                </a:extLst>
              </a:tr>
              <a:tr h="1099924">
                <a:tc>
                  <a:txBody>
                    <a:bodyPr/>
                    <a:lstStyle/>
                    <a:p>
                      <a:r>
                        <a:rPr lang="cs-CZ" sz="2800" dirty="0">
                          <a:latin typeface="Arial" panose="020B0604020202020204" pitchFamily="34" charset="0"/>
                          <a:cs typeface="Arial" panose="020B0604020202020204" pitchFamily="34" charset="0"/>
                        </a:rPr>
                        <a:t>2016 </a:t>
                      </a:r>
                    </a:p>
                  </a:txBody>
                  <a:tcPr marL="91427" marR="91427" marT="45691" marB="45691" anchor="ctr"/>
                </a:tc>
                <a:tc>
                  <a:txBody>
                    <a:bodyPr/>
                    <a:lstStyle/>
                    <a:p>
                      <a:r>
                        <a:rPr lang="cs-CZ" sz="2800" dirty="0">
                          <a:latin typeface="Arial" panose="020B0604020202020204" pitchFamily="34" charset="0"/>
                          <a:cs typeface="Arial" panose="020B0604020202020204" pitchFamily="34" charset="0"/>
                        </a:rPr>
                        <a:t>Výzvy vybraným provozovatelům</a:t>
                      </a:r>
                      <a:r>
                        <a:rPr lang="cs-CZ" sz="2800" baseline="0" dirty="0">
                          <a:latin typeface="Arial" panose="020B0604020202020204" pitchFamily="34" charset="0"/>
                          <a:cs typeface="Arial" panose="020B0604020202020204" pitchFamily="34" charset="0"/>
                        </a:rPr>
                        <a:t> vodovodů ohledně kontroly ve vykazování množství fakturované vody </a:t>
                      </a:r>
                      <a:endParaRPr lang="cs-CZ" sz="2800" dirty="0">
                        <a:latin typeface="Arial" panose="020B0604020202020204" pitchFamily="34" charset="0"/>
                        <a:cs typeface="Arial" panose="020B0604020202020204" pitchFamily="34" charset="0"/>
                      </a:endParaRPr>
                    </a:p>
                  </a:txBody>
                  <a:tcPr marL="91427" marR="91427" marT="45691" marB="45691" anchor="ctr"/>
                </a:tc>
                <a:tc>
                  <a:txBody>
                    <a:bodyPr/>
                    <a:lstStyle/>
                    <a:p>
                      <a:pPr algn="ctr"/>
                      <a:r>
                        <a:rPr lang="cs-CZ" sz="2800" b="0" dirty="0">
                          <a:latin typeface="Arial" panose="020B0604020202020204" pitchFamily="34" charset="0"/>
                          <a:cs typeface="Arial" panose="020B0604020202020204" pitchFamily="34" charset="0"/>
                        </a:rPr>
                        <a:t>21</a:t>
                      </a:r>
                    </a:p>
                  </a:txBody>
                  <a:tcPr marL="91427" marR="91427" marT="45691" marB="45691" anchor="ctr"/>
                </a:tc>
                <a:extLst>
                  <a:ext uri="{0D108BD9-81ED-4DB2-BD59-A6C34878D82A}">
                    <a16:rowId xmlns:a16="http://schemas.microsoft.com/office/drawing/2014/main" val="3973949667"/>
                  </a:ext>
                </a:extLst>
              </a:tr>
              <a:tr h="597074">
                <a:tc>
                  <a:txBody>
                    <a:bodyPr/>
                    <a:lstStyle/>
                    <a:p>
                      <a:r>
                        <a:rPr lang="cs-CZ" sz="2800" dirty="0">
                          <a:latin typeface="Arial" panose="020B0604020202020204" pitchFamily="34" charset="0"/>
                          <a:cs typeface="Arial" panose="020B0604020202020204" pitchFamily="34" charset="0"/>
                        </a:rPr>
                        <a:t>2018 </a:t>
                      </a:r>
                    </a:p>
                  </a:txBody>
                  <a:tcPr marL="91427" marR="91427" marT="45691" marB="45691" anchor="ctr"/>
                </a:tc>
                <a:tc>
                  <a:txBody>
                    <a:bodyPr/>
                    <a:lstStyle/>
                    <a:p>
                      <a:r>
                        <a:rPr lang="cs-CZ" sz="2800" dirty="0">
                          <a:solidFill>
                            <a:schemeClr val="tx2"/>
                          </a:solidFill>
                          <a:latin typeface="Arial" panose="020B0604020202020204" pitchFamily="34" charset="0"/>
                          <a:cs typeface="Arial" panose="020B0604020202020204" pitchFamily="34" charset="0"/>
                        </a:rPr>
                        <a:t>Výzva vlastníkům </a:t>
                      </a:r>
                      <a:r>
                        <a:rPr lang="cs-CZ" sz="2800" dirty="0" err="1">
                          <a:solidFill>
                            <a:schemeClr val="tx2"/>
                          </a:solidFill>
                          <a:latin typeface="Arial" panose="020B0604020202020204" pitchFamily="34" charset="0"/>
                          <a:cs typeface="Arial" panose="020B0604020202020204" pitchFamily="34" charset="0"/>
                        </a:rPr>
                        <a:t>VaK</a:t>
                      </a:r>
                      <a:r>
                        <a:rPr lang="cs-CZ" sz="2800" dirty="0">
                          <a:solidFill>
                            <a:schemeClr val="tx2"/>
                          </a:solidFill>
                          <a:latin typeface="Arial" panose="020B0604020202020204" pitchFamily="34" charset="0"/>
                          <a:cs typeface="Arial" panose="020B0604020202020204" pitchFamily="34" charset="0"/>
                        </a:rPr>
                        <a:t> s upozorněním na možná rizika spojená s udržitelností </a:t>
                      </a:r>
                      <a:r>
                        <a:rPr lang="cs-CZ" sz="2800" dirty="0" err="1">
                          <a:solidFill>
                            <a:schemeClr val="tx2"/>
                          </a:solidFill>
                          <a:latin typeface="Arial" panose="020B0604020202020204" pitchFamily="34" charset="0"/>
                          <a:cs typeface="Arial" panose="020B0604020202020204" pitchFamily="34" charset="0"/>
                        </a:rPr>
                        <a:t>VaK</a:t>
                      </a:r>
                      <a:endParaRPr lang="cs-CZ" sz="2800" dirty="0">
                        <a:solidFill>
                          <a:schemeClr val="tx2"/>
                        </a:solidFill>
                        <a:latin typeface="Arial" panose="020B0604020202020204" pitchFamily="34" charset="0"/>
                        <a:cs typeface="Arial" panose="020B0604020202020204" pitchFamily="34" charset="0"/>
                      </a:endParaRPr>
                    </a:p>
                  </a:txBody>
                  <a:tcPr marL="91427" marR="91427" marT="45691" marB="45691" anchor="ctr"/>
                </a:tc>
                <a:tc>
                  <a:txBody>
                    <a:bodyPr/>
                    <a:lstStyle/>
                    <a:p>
                      <a:pPr algn="ctr"/>
                      <a:r>
                        <a:rPr lang="cs-CZ" sz="2800" b="0" dirty="0">
                          <a:latin typeface="Arial" panose="020B0604020202020204" pitchFamily="34" charset="0"/>
                          <a:cs typeface="Arial" panose="020B0604020202020204" pitchFamily="34" charset="0"/>
                        </a:rPr>
                        <a:t>1 950</a:t>
                      </a:r>
                    </a:p>
                  </a:txBody>
                  <a:tcPr marL="91427" marR="91427" marT="45691" marB="45691" anchor="ctr"/>
                </a:tc>
                <a:extLst>
                  <a:ext uri="{0D108BD9-81ED-4DB2-BD59-A6C34878D82A}">
                    <a16:rowId xmlns:a16="http://schemas.microsoft.com/office/drawing/2014/main" val="1770849471"/>
                  </a:ext>
                </a:extLst>
              </a:tr>
              <a:tr h="1099924">
                <a:tc>
                  <a:txBody>
                    <a:bodyPr/>
                    <a:lstStyle/>
                    <a:p>
                      <a:r>
                        <a:rPr lang="cs-CZ" sz="2800" dirty="0">
                          <a:latin typeface="Arial" panose="020B0604020202020204" pitchFamily="34" charset="0"/>
                          <a:cs typeface="Arial" panose="020B0604020202020204" pitchFamily="34" charset="0"/>
                        </a:rPr>
                        <a:t>Přelom let                    2018 – 2019</a:t>
                      </a:r>
                    </a:p>
                  </a:txBody>
                  <a:tcPr marL="91427" marR="91427" marT="45691" marB="45691" anchor="ctr"/>
                </a:tc>
                <a:tc>
                  <a:txBody>
                    <a:bodyPr/>
                    <a:lstStyle/>
                    <a:p>
                      <a:r>
                        <a:rPr lang="cs-CZ" sz="2800" dirty="0">
                          <a:latin typeface="Arial" panose="020B0604020202020204" pitchFamily="34" charset="0"/>
                          <a:cs typeface="Arial" panose="020B0604020202020204" pitchFamily="34" charset="0"/>
                        </a:rPr>
                        <a:t>Prověřování nesouladu údajů VÚPE a „p</a:t>
                      </a:r>
                      <a:r>
                        <a:rPr lang="cs-CZ" sz="2800" b="0" dirty="0">
                          <a:solidFill>
                            <a:schemeClr val="tx1"/>
                          </a:solidFill>
                          <a:latin typeface="Arial" panose="020B0604020202020204" pitchFamily="34" charset="0"/>
                          <a:cs typeface="Arial" panose="020B0604020202020204" pitchFamily="34" charset="0"/>
                        </a:rPr>
                        <a:t>orovnání“</a:t>
                      </a:r>
                    </a:p>
                  </a:txBody>
                  <a:tcPr marL="91427" marR="91427" marT="45691" marB="45691" anchor="ctr"/>
                </a:tc>
                <a:tc>
                  <a:txBody>
                    <a:bodyPr/>
                    <a:lstStyle/>
                    <a:p>
                      <a:pPr algn="ctr"/>
                      <a:r>
                        <a:rPr lang="cs-CZ" sz="2800" b="0" dirty="0">
                          <a:latin typeface="Arial" panose="020B0604020202020204" pitchFamily="34" charset="0"/>
                          <a:cs typeface="Arial" panose="020B0604020202020204" pitchFamily="34" charset="0"/>
                        </a:rPr>
                        <a:t>934</a:t>
                      </a:r>
                    </a:p>
                  </a:txBody>
                  <a:tcPr marL="91427" marR="91427" marT="45691" marB="45691" anchor="ctr"/>
                </a:tc>
                <a:extLst>
                  <a:ext uri="{0D108BD9-81ED-4DB2-BD59-A6C34878D82A}">
                    <a16:rowId xmlns:a16="http://schemas.microsoft.com/office/drawing/2014/main" val="3598797834"/>
                  </a:ext>
                </a:extLst>
              </a:tr>
              <a:tr h="906414">
                <a:tc>
                  <a:txBody>
                    <a:bodyPr/>
                    <a:lstStyle/>
                    <a:p>
                      <a:r>
                        <a:rPr lang="cs-CZ" sz="2800" dirty="0">
                          <a:latin typeface="Arial" panose="020B0604020202020204" pitchFamily="34" charset="0"/>
                          <a:cs typeface="Arial" panose="020B0604020202020204" pitchFamily="34" charset="0"/>
                        </a:rPr>
                        <a:t>Březen 2020</a:t>
                      </a:r>
                    </a:p>
                  </a:txBody>
                  <a:tcPr marL="91427" marR="91427" marT="45691" marB="45691" anchor="ctr"/>
                </a:tc>
                <a:tc>
                  <a:txBody>
                    <a:bodyPr/>
                    <a:lstStyle/>
                    <a:p>
                      <a:r>
                        <a:rPr lang="cs-CZ" sz="2800" dirty="0">
                          <a:latin typeface="Arial" panose="020B0604020202020204" pitchFamily="34" charset="0"/>
                          <a:cs typeface="Arial" panose="020B0604020202020204" pitchFamily="34" charset="0"/>
                        </a:rPr>
                        <a:t>Odeslání návodu vytipovaným příjemcům vodného a stočného k zasílání „p</a:t>
                      </a:r>
                      <a:r>
                        <a:rPr lang="cs-CZ" sz="2800" b="0" dirty="0">
                          <a:solidFill>
                            <a:schemeClr val="tx1"/>
                          </a:solidFill>
                          <a:latin typeface="Arial" panose="020B0604020202020204" pitchFamily="34" charset="0"/>
                          <a:cs typeface="Arial" panose="020B0604020202020204" pitchFamily="34" charset="0"/>
                        </a:rPr>
                        <a:t>orovnání“</a:t>
                      </a:r>
                      <a:endParaRPr lang="cs-CZ" sz="2800" b="1" dirty="0">
                        <a:solidFill>
                          <a:schemeClr val="tx1"/>
                        </a:solidFill>
                        <a:latin typeface="Arial" panose="020B0604020202020204" pitchFamily="34" charset="0"/>
                        <a:cs typeface="Arial" panose="020B0604020202020204" pitchFamily="34" charset="0"/>
                      </a:endParaRPr>
                    </a:p>
                  </a:txBody>
                  <a:tcPr marL="91427" marR="91427" marT="45691" marB="45691" anchor="ctr"/>
                </a:tc>
                <a:tc>
                  <a:txBody>
                    <a:bodyPr/>
                    <a:lstStyle/>
                    <a:p>
                      <a:pPr algn="ctr"/>
                      <a:r>
                        <a:rPr lang="cs-CZ" sz="2800" b="0" dirty="0">
                          <a:latin typeface="Arial" panose="020B0604020202020204" pitchFamily="34" charset="0"/>
                          <a:cs typeface="Arial" panose="020B0604020202020204" pitchFamily="34" charset="0"/>
                        </a:rPr>
                        <a:t>1486</a:t>
                      </a:r>
                    </a:p>
                  </a:txBody>
                  <a:tcPr marL="91427" marR="91427" marT="45691" marB="45691" anchor="ctr"/>
                </a:tc>
                <a:extLst>
                  <a:ext uri="{0D108BD9-81ED-4DB2-BD59-A6C34878D82A}">
                    <a16:rowId xmlns:a16="http://schemas.microsoft.com/office/drawing/2014/main" val="759198814"/>
                  </a:ext>
                </a:extLst>
              </a:tr>
              <a:tr h="944942">
                <a:tc>
                  <a:txBody>
                    <a:bodyPr/>
                    <a:lstStyle/>
                    <a:p>
                      <a:r>
                        <a:rPr lang="cs-CZ" sz="2800" dirty="0">
                          <a:latin typeface="Arial" panose="020B0604020202020204" pitchFamily="34" charset="0"/>
                          <a:cs typeface="Arial" panose="020B0604020202020204" pitchFamily="34" charset="0"/>
                        </a:rPr>
                        <a:t>Říjen 2020</a:t>
                      </a:r>
                    </a:p>
                  </a:txBody>
                  <a:tcPr marL="91427" marR="91427" marT="45691" marB="45691" anchor="ctr"/>
                </a:tc>
                <a:tc>
                  <a:txBody>
                    <a:bodyPr/>
                    <a:lstStyle/>
                    <a:p>
                      <a:r>
                        <a:rPr lang="cs-CZ" sz="2800" dirty="0">
                          <a:latin typeface="Arial" panose="020B0604020202020204" pitchFamily="34" charset="0"/>
                          <a:cs typeface="Arial" panose="020B0604020202020204" pitchFamily="34" charset="0"/>
                        </a:rPr>
                        <a:t>Výzvy ke zjednání nápravy ve věci neobdržení „p</a:t>
                      </a:r>
                      <a:r>
                        <a:rPr lang="cs-CZ" sz="2800" b="0" dirty="0">
                          <a:solidFill>
                            <a:schemeClr val="tx1"/>
                          </a:solidFill>
                          <a:latin typeface="Arial" panose="020B0604020202020204" pitchFamily="34" charset="0"/>
                          <a:cs typeface="Arial" panose="020B0604020202020204" pitchFamily="34" charset="0"/>
                        </a:rPr>
                        <a:t>orovnání“</a:t>
                      </a:r>
                      <a:r>
                        <a:rPr lang="cs-CZ" sz="2800" b="1" dirty="0">
                          <a:solidFill>
                            <a:schemeClr val="tx1"/>
                          </a:solidFill>
                          <a:latin typeface="Arial" panose="020B0604020202020204" pitchFamily="34" charset="0"/>
                          <a:cs typeface="Arial" panose="020B0604020202020204" pitchFamily="34" charset="0"/>
                        </a:rPr>
                        <a:t> </a:t>
                      </a:r>
                      <a:r>
                        <a:rPr lang="cs-CZ" sz="2800" dirty="0">
                          <a:latin typeface="Arial" panose="020B0604020202020204" pitchFamily="34" charset="0"/>
                          <a:cs typeface="Arial" panose="020B0604020202020204" pitchFamily="34" charset="0"/>
                        </a:rPr>
                        <a:t>za rok 2019</a:t>
                      </a:r>
                    </a:p>
                  </a:txBody>
                  <a:tcPr marL="91427" marR="91427" marT="45691" marB="45691" anchor="ctr"/>
                </a:tc>
                <a:tc>
                  <a:txBody>
                    <a:bodyPr/>
                    <a:lstStyle/>
                    <a:p>
                      <a:pPr algn="ctr"/>
                      <a:r>
                        <a:rPr lang="cs-CZ" sz="2800" b="0" dirty="0">
                          <a:latin typeface="Arial" panose="020B0604020202020204" pitchFamily="34" charset="0"/>
                          <a:cs typeface="Arial" panose="020B0604020202020204" pitchFamily="34" charset="0"/>
                        </a:rPr>
                        <a:t>402 </a:t>
                      </a:r>
                    </a:p>
                  </a:txBody>
                  <a:tcPr marL="91427" marR="91427" marT="45691" marB="45691" anchor="ctr"/>
                </a:tc>
                <a:extLst>
                  <a:ext uri="{0D108BD9-81ED-4DB2-BD59-A6C34878D82A}">
                    <a16:rowId xmlns:a16="http://schemas.microsoft.com/office/drawing/2014/main" val="327746830"/>
                  </a:ext>
                </a:extLst>
              </a:tr>
              <a:tr h="662383">
                <a:tc>
                  <a:txBody>
                    <a:bodyPr/>
                    <a:lstStyle/>
                    <a:p>
                      <a:r>
                        <a:rPr lang="cs-CZ" sz="2800" dirty="0">
                          <a:latin typeface="Arial" panose="020B0604020202020204" pitchFamily="34" charset="0"/>
                          <a:cs typeface="Arial" panose="020B0604020202020204" pitchFamily="34" charset="0"/>
                        </a:rPr>
                        <a:t>Prosinec 2020</a:t>
                      </a:r>
                    </a:p>
                  </a:txBody>
                  <a:tcPr marL="91427" marR="91427" marT="45691" marB="45691" anchor="ctr"/>
                </a:tc>
                <a:tc>
                  <a:txBody>
                    <a:bodyPr/>
                    <a:lstStyle/>
                    <a:p>
                      <a:r>
                        <a:rPr lang="cs-CZ" sz="2800" dirty="0">
                          <a:latin typeface="Arial" panose="020B0604020202020204" pitchFamily="34" charset="0"/>
                          <a:cs typeface="Arial" panose="020B0604020202020204" pitchFamily="34" charset="0"/>
                        </a:rPr>
                        <a:t>Výzvy k vyjádření vybraným provozovatelům vodovodů k vykazování ztrát pitné vody,</a:t>
                      </a:r>
                    </a:p>
                  </a:txBody>
                  <a:tcPr marL="91427" marR="91427" marT="45691" marB="45691" anchor="ctr"/>
                </a:tc>
                <a:tc>
                  <a:txBody>
                    <a:bodyPr/>
                    <a:lstStyle/>
                    <a:p>
                      <a:pPr algn="ctr"/>
                      <a:r>
                        <a:rPr lang="cs-CZ" sz="2800" b="0" dirty="0">
                          <a:latin typeface="Arial" panose="020B0604020202020204" pitchFamily="34" charset="0"/>
                          <a:cs typeface="Arial" panose="020B0604020202020204" pitchFamily="34" charset="0"/>
                        </a:rPr>
                        <a:t>738</a:t>
                      </a:r>
                    </a:p>
                  </a:txBody>
                  <a:tcPr marL="91427" marR="91427" marT="45691" marB="45691" anchor="ctr"/>
                </a:tc>
                <a:extLst>
                  <a:ext uri="{0D108BD9-81ED-4DB2-BD59-A6C34878D82A}">
                    <a16:rowId xmlns:a16="http://schemas.microsoft.com/office/drawing/2014/main" val="2465675658"/>
                  </a:ext>
                </a:extLst>
              </a:tr>
              <a:tr h="1099924">
                <a:tc>
                  <a:txBody>
                    <a:bodyPr/>
                    <a:lstStyle/>
                    <a:p>
                      <a:r>
                        <a:rPr lang="cs-CZ" sz="2800" dirty="0">
                          <a:latin typeface="Arial" panose="020B0604020202020204" pitchFamily="34" charset="0"/>
                          <a:cs typeface="Arial" panose="020B0604020202020204" pitchFamily="34" charset="0"/>
                        </a:rPr>
                        <a:t>1Q. 2021</a:t>
                      </a:r>
                    </a:p>
                  </a:txBody>
                  <a:tcPr marL="91427" marR="91427" marT="45691" marB="45691" anchor="ctr"/>
                </a:tc>
                <a:tc>
                  <a:txBody>
                    <a:bodyPr/>
                    <a:lstStyle/>
                    <a:p>
                      <a:r>
                        <a:rPr lang="cs-CZ" sz="2800" dirty="0">
                          <a:solidFill>
                            <a:schemeClr val="tx2"/>
                          </a:solidFill>
                          <a:latin typeface="Arial" panose="020B0604020202020204" pitchFamily="34" charset="0"/>
                          <a:cs typeface="Arial" panose="020B0604020202020204" pitchFamily="34" charset="0"/>
                        </a:rPr>
                        <a:t>Výzvy vybraným subjektům, kteří pravděpodobně mají majetek VaK, ale neplní podmínky ZVK</a:t>
                      </a:r>
                    </a:p>
                  </a:txBody>
                  <a:tcPr marL="91427" marR="91427" marT="45691" marB="45691" anchor="ctr"/>
                </a:tc>
                <a:tc>
                  <a:txBody>
                    <a:bodyPr/>
                    <a:lstStyle/>
                    <a:p>
                      <a:pPr algn="ctr"/>
                      <a:r>
                        <a:rPr lang="cs-CZ" sz="2800" b="0" dirty="0">
                          <a:latin typeface="Arial" panose="020B0604020202020204" pitchFamily="34" charset="0"/>
                          <a:cs typeface="Arial" panose="020B0604020202020204" pitchFamily="34" charset="0"/>
                        </a:rPr>
                        <a:t>216</a:t>
                      </a:r>
                    </a:p>
                  </a:txBody>
                  <a:tcPr marL="91427" marR="91427" marT="45691" marB="45691" anchor="ctr"/>
                </a:tc>
                <a:extLst>
                  <a:ext uri="{0D108BD9-81ED-4DB2-BD59-A6C34878D82A}">
                    <a16:rowId xmlns:a16="http://schemas.microsoft.com/office/drawing/2014/main" val="406210132"/>
                  </a:ext>
                </a:extLst>
              </a:tr>
              <a:tr h="597074">
                <a:tc>
                  <a:txBody>
                    <a:bodyPr/>
                    <a:lstStyle/>
                    <a:p>
                      <a:r>
                        <a:rPr lang="cs-CZ" sz="2800" dirty="0">
                          <a:latin typeface="Arial" panose="020B0604020202020204" pitchFamily="34" charset="0"/>
                          <a:cs typeface="Arial" panose="020B0604020202020204" pitchFamily="34" charset="0"/>
                        </a:rPr>
                        <a:t>1. pol. 2022 </a:t>
                      </a:r>
                    </a:p>
                  </a:txBody>
                  <a:tcPr marL="91427" marR="91427" marT="45691" marB="45691" anchor="ctr"/>
                </a:tc>
                <a:tc>
                  <a:txBody>
                    <a:bodyPr/>
                    <a:lstStyle/>
                    <a:p>
                      <a:r>
                        <a:rPr lang="cs-CZ" sz="2800" dirty="0">
                          <a:latin typeface="Arial" panose="020B0604020202020204" pitchFamily="34" charset="0"/>
                          <a:cs typeface="Arial" panose="020B0604020202020204" pitchFamily="34" charset="0"/>
                        </a:rPr>
                        <a:t>Výzvy k doložení péče o majetek VaK v návaznosti na výzvy odeslané v r. 2018</a:t>
                      </a:r>
                    </a:p>
                  </a:txBody>
                  <a:tcPr marL="91427" marR="91427" marT="45691" marB="45691" anchor="ctr"/>
                </a:tc>
                <a:tc>
                  <a:txBody>
                    <a:bodyPr/>
                    <a:lstStyle/>
                    <a:p>
                      <a:pPr algn="ctr"/>
                      <a:r>
                        <a:rPr lang="cs-CZ" sz="2800" b="0" dirty="0">
                          <a:latin typeface="Arial" panose="020B0604020202020204" pitchFamily="34" charset="0"/>
                          <a:cs typeface="Arial" panose="020B0604020202020204" pitchFamily="34" charset="0"/>
                        </a:rPr>
                        <a:t>1 192</a:t>
                      </a:r>
                    </a:p>
                  </a:txBody>
                  <a:tcPr marL="91427" marR="91427" marT="45691" marB="45691" anchor="ctr"/>
                </a:tc>
                <a:extLst>
                  <a:ext uri="{0D108BD9-81ED-4DB2-BD59-A6C34878D82A}">
                    <a16:rowId xmlns:a16="http://schemas.microsoft.com/office/drawing/2014/main" val="290583447"/>
                  </a:ext>
                </a:extLst>
              </a:tr>
              <a:tr h="597074">
                <a:tc>
                  <a:txBody>
                    <a:bodyPr/>
                    <a:lstStyle/>
                    <a:p>
                      <a:r>
                        <a:rPr lang="cs-CZ" sz="2800" dirty="0">
                          <a:solidFill>
                            <a:schemeClr val="tx1"/>
                          </a:solidFill>
                          <a:latin typeface="Arial" panose="020B0604020202020204" pitchFamily="34" charset="0"/>
                          <a:cs typeface="Arial" panose="020B0604020202020204" pitchFamily="34" charset="0"/>
                        </a:rPr>
                        <a:t>Září 2022 </a:t>
                      </a:r>
                    </a:p>
                  </a:txBody>
                  <a:tcPr marL="91427" marR="91427" marT="45691" marB="45691" anchor="ctr"/>
                </a:tc>
                <a:tc>
                  <a:txBody>
                    <a:bodyPr/>
                    <a:lstStyle/>
                    <a:p>
                      <a:r>
                        <a:rPr lang="cs-CZ" sz="2800" b="0" dirty="0">
                          <a:solidFill>
                            <a:schemeClr val="tx1"/>
                          </a:solidFill>
                          <a:latin typeface="Arial" panose="020B0604020202020204" pitchFamily="34" charset="0"/>
                          <a:cs typeface="Arial" panose="020B0604020202020204" pitchFamily="34" charset="0"/>
                        </a:rPr>
                        <a:t>Opakované</a:t>
                      </a:r>
                      <a:r>
                        <a:rPr lang="cs-CZ" sz="2800" b="0" baseline="0" dirty="0">
                          <a:solidFill>
                            <a:schemeClr val="tx1"/>
                          </a:solidFill>
                          <a:latin typeface="Arial" panose="020B0604020202020204" pitchFamily="34" charset="0"/>
                          <a:cs typeface="Arial" panose="020B0604020202020204" pitchFamily="34" charset="0"/>
                        </a:rPr>
                        <a:t> výzvy k doložení péče o majetek </a:t>
                      </a:r>
                      <a:r>
                        <a:rPr lang="cs-CZ" sz="2800" b="0" baseline="0" dirty="0" err="1">
                          <a:solidFill>
                            <a:schemeClr val="tx1"/>
                          </a:solidFill>
                          <a:latin typeface="Arial" panose="020B0604020202020204" pitchFamily="34" charset="0"/>
                          <a:cs typeface="Arial" panose="020B0604020202020204" pitchFamily="34" charset="0"/>
                        </a:rPr>
                        <a:t>VaK</a:t>
                      </a:r>
                      <a:r>
                        <a:rPr lang="cs-CZ" sz="2800" b="0" baseline="0" dirty="0">
                          <a:solidFill>
                            <a:schemeClr val="tx1"/>
                          </a:solidFill>
                          <a:latin typeface="Arial" panose="020B0604020202020204" pitchFamily="34" charset="0"/>
                          <a:cs typeface="Arial" panose="020B0604020202020204" pitchFamily="34" charset="0"/>
                        </a:rPr>
                        <a:t> </a:t>
                      </a:r>
                      <a:endParaRPr lang="cs-CZ" sz="2800" b="0" dirty="0">
                        <a:solidFill>
                          <a:schemeClr val="tx1"/>
                        </a:solidFill>
                        <a:latin typeface="Arial" panose="020B0604020202020204" pitchFamily="34" charset="0"/>
                        <a:cs typeface="Arial" panose="020B0604020202020204" pitchFamily="34" charset="0"/>
                      </a:endParaRPr>
                    </a:p>
                  </a:txBody>
                  <a:tcPr marL="91427" marR="91427" marT="45691" marB="45691" anchor="ctr"/>
                </a:tc>
                <a:tc>
                  <a:txBody>
                    <a:bodyPr/>
                    <a:lstStyle/>
                    <a:p>
                      <a:pPr algn="ctr"/>
                      <a:r>
                        <a:rPr lang="cs-CZ" sz="2800" b="0" dirty="0">
                          <a:solidFill>
                            <a:schemeClr val="tx1"/>
                          </a:solidFill>
                          <a:latin typeface="Arial" panose="020B0604020202020204" pitchFamily="34" charset="0"/>
                          <a:cs typeface="Arial" panose="020B0604020202020204" pitchFamily="34" charset="0"/>
                        </a:rPr>
                        <a:t>405</a:t>
                      </a:r>
                    </a:p>
                  </a:txBody>
                  <a:tcPr marL="91427" marR="91427" marT="45691" marB="45691" anchor="ctr"/>
                </a:tc>
                <a:extLst>
                  <a:ext uri="{0D108BD9-81ED-4DB2-BD59-A6C34878D82A}">
                    <a16:rowId xmlns:a16="http://schemas.microsoft.com/office/drawing/2014/main" val="10009"/>
                  </a:ext>
                </a:extLst>
              </a:tr>
              <a:tr h="597074">
                <a:tc>
                  <a:txBody>
                    <a:bodyPr/>
                    <a:lstStyle/>
                    <a:p>
                      <a:r>
                        <a:rPr lang="cs-CZ" sz="2800" b="1" dirty="0">
                          <a:solidFill>
                            <a:schemeClr val="tx1"/>
                          </a:solidFill>
                          <a:latin typeface="Arial" panose="020B0604020202020204" pitchFamily="34" charset="0"/>
                          <a:cs typeface="Arial" panose="020B0604020202020204" pitchFamily="34" charset="0"/>
                        </a:rPr>
                        <a:t>2023 </a:t>
                      </a:r>
                    </a:p>
                  </a:txBody>
                  <a:tcPr marL="91427" marR="91427" marT="45691" marB="45691" anchor="ctr"/>
                </a:tc>
                <a:tc>
                  <a:txBody>
                    <a:bodyPr/>
                    <a:lstStyle/>
                    <a:p>
                      <a:r>
                        <a:rPr lang="cs-CZ" sz="2800" b="1" dirty="0">
                          <a:solidFill>
                            <a:schemeClr val="tx1"/>
                          </a:solidFill>
                          <a:latin typeface="Arial" panose="020B0604020202020204" pitchFamily="34" charset="0"/>
                          <a:cs typeface="Arial" panose="020B0604020202020204" pitchFamily="34" charset="0"/>
                        </a:rPr>
                        <a:t>Navazující dohled pro zpracování plánů financování obnovy VaK </a:t>
                      </a:r>
                    </a:p>
                  </a:txBody>
                  <a:tcPr marL="91427" marR="91427" marT="45691" marB="45691" anchor="ctr"/>
                </a:tc>
                <a:tc>
                  <a:txBody>
                    <a:bodyPr/>
                    <a:lstStyle/>
                    <a:p>
                      <a:pPr algn="ctr"/>
                      <a:endParaRPr lang="cs-CZ" sz="2800" b="0" dirty="0">
                        <a:solidFill>
                          <a:schemeClr val="tx1"/>
                        </a:solidFill>
                        <a:latin typeface="Arial" panose="020B0604020202020204" pitchFamily="34" charset="0"/>
                        <a:cs typeface="Arial" panose="020B0604020202020204" pitchFamily="34" charset="0"/>
                      </a:endParaRPr>
                    </a:p>
                  </a:txBody>
                  <a:tcPr marL="91427" marR="91427" marT="45691" marB="45691" anchor="ctr"/>
                </a:tc>
                <a:extLst>
                  <a:ext uri="{0D108BD9-81ED-4DB2-BD59-A6C34878D82A}">
                    <a16:rowId xmlns:a16="http://schemas.microsoft.com/office/drawing/2014/main" val="3664363397"/>
                  </a:ext>
                </a:extLst>
              </a:tr>
            </a:tbl>
          </a:graphicData>
        </a:graphic>
      </p:graphicFrame>
      <p:sp>
        <p:nvSpPr>
          <p:cNvPr id="4" name="TextovéPole 3">
            <a:extLst>
              <a:ext uri="{FF2B5EF4-FFF2-40B4-BE49-F238E27FC236}">
                <a16:creationId xmlns:a16="http://schemas.microsoft.com/office/drawing/2014/main" id="{EFB49F2B-6B23-2258-228F-605496E37482}"/>
              </a:ext>
            </a:extLst>
          </p:cNvPr>
          <p:cNvSpPr txBox="1"/>
          <p:nvPr/>
        </p:nvSpPr>
        <p:spPr>
          <a:xfrm>
            <a:off x="1193272" y="339715"/>
            <a:ext cx="22295377" cy="769441"/>
          </a:xfrm>
          <a:prstGeom prst="rect">
            <a:avLst/>
          </a:prstGeom>
          <a:noFill/>
        </p:spPr>
        <p:txBody>
          <a:bodyPr wrap="square">
            <a:spAutoFit/>
          </a:bodyPr>
          <a:lstStyle/>
          <a:p>
            <a:r>
              <a:rPr lang="cs-CZ" sz="4400" b="1" dirty="0">
                <a:solidFill>
                  <a:srgbClr val="0070C0"/>
                </a:solidFill>
                <a:latin typeface="Arial" panose="020B0604020202020204" pitchFamily="34" charset="0"/>
                <a:ea typeface="+mj-ea"/>
                <a:cs typeface="Arial" panose="020B0604020202020204" pitchFamily="34" charset="0"/>
              </a:rPr>
              <a:t>V</a:t>
            </a:r>
            <a:r>
              <a:rPr kumimoji="0" lang="cs-CZ" sz="4400" b="1" i="0" u="none" strike="noStrike" kern="1200" spc="0" normalizeH="0" baseline="0" noProof="0" dirty="0" err="1">
                <a:ln>
                  <a:noFill/>
                </a:ln>
                <a:solidFill>
                  <a:srgbClr val="0070C0"/>
                </a:solidFill>
                <a:effectLst/>
                <a:uLnTx/>
                <a:uFillTx/>
                <a:latin typeface="Arial" panose="020B0604020202020204" pitchFamily="34" charset="0"/>
                <a:ea typeface="+mj-ea"/>
                <a:cs typeface="Arial" panose="020B0604020202020204" pitchFamily="34" charset="0"/>
              </a:rPr>
              <a:t>ýkon</a:t>
            </a:r>
            <a:r>
              <a:rPr kumimoji="0" lang="cs-CZ" sz="4400" b="1" i="0" u="none" strike="noStrike" kern="1200"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 kontrolní a dozorové činnosti nad vlastníky a provozovateli </a:t>
            </a:r>
            <a:r>
              <a:rPr lang="cs-CZ" sz="4400" b="1" dirty="0">
                <a:solidFill>
                  <a:srgbClr val="0070C0"/>
                </a:solidFill>
                <a:latin typeface="Arial" panose="020B0604020202020204" pitchFamily="34" charset="0"/>
                <a:ea typeface="+mj-ea"/>
                <a:cs typeface="Arial" panose="020B0604020202020204" pitchFamily="34" charset="0"/>
              </a:rPr>
              <a:t>VaK</a:t>
            </a:r>
            <a:r>
              <a:rPr kumimoji="0" lang="cs-CZ" sz="4400" b="1" i="0" u="none" strike="noStrike" kern="1200"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 </a:t>
            </a:r>
            <a:endParaRPr lang="cs-CZ" sz="4400" dirty="0">
              <a:solidFill>
                <a:srgbClr val="0070C0"/>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4227A4-0298-4143-B574-E27246F78B7E}"/>
              </a:ext>
            </a:extLst>
          </p:cNvPr>
          <p:cNvSpPr>
            <a:spLocks noGrp="1"/>
          </p:cNvSpPr>
          <p:nvPr>
            <p:ph type="title"/>
          </p:nvPr>
        </p:nvSpPr>
        <p:spPr>
          <a:xfrm>
            <a:off x="1252537" y="637453"/>
            <a:ext cx="21882099" cy="1223432"/>
          </a:xfrm>
        </p:spPr>
        <p:txBody>
          <a:bodyPr>
            <a:normAutofit/>
          </a:bodyPr>
          <a:lstStyle/>
          <a:p>
            <a:pPr>
              <a:defRPr/>
            </a:pPr>
            <a:r>
              <a:rPr lang="cs-CZ" sz="4400" cap="none" dirty="0">
                <a:solidFill>
                  <a:srgbClr val="0070C0"/>
                </a:solidFill>
                <a:latin typeface="Arial" panose="020B0604020202020204" pitchFamily="34" charset="0"/>
                <a:cs typeface="Arial" panose="020B0604020202020204" pitchFamily="34" charset="0"/>
              </a:rPr>
              <a:t>Poznatky z kontrolní činnosti </a:t>
            </a:r>
            <a:r>
              <a:rPr lang="cs-CZ" sz="4400" cap="none" dirty="0" err="1">
                <a:solidFill>
                  <a:srgbClr val="0070C0"/>
                </a:solidFill>
                <a:latin typeface="Arial" panose="020B0604020202020204" pitchFamily="34" charset="0"/>
                <a:cs typeface="Arial" panose="020B0604020202020204" pitchFamily="34" charset="0"/>
              </a:rPr>
              <a:t>MZe</a:t>
            </a:r>
            <a:r>
              <a:rPr lang="cs-CZ" sz="4400" cap="none" dirty="0">
                <a:solidFill>
                  <a:srgbClr val="0070C0"/>
                </a:solidFill>
                <a:latin typeface="Arial" panose="020B0604020202020204" pitchFamily="34" charset="0"/>
                <a:cs typeface="Arial" panose="020B0604020202020204" pitchFamily="34" charset="0"/>
              </a:rPr>
              <a:t> – závažnější zjištění  </a:t>
            </a:r>
          </a:p>
        </p:txBody>
      </p:sp>
      <p:sp>
        <p:nvSpPr>
          <p:cNvPr id="60419" name="Zástupný symbol pro obsah 2">
            <a:extLst>
              <a:ext uri="{FF2B5EF4-FFF2-40B4-BE49-F238E27FC236}">
                <a16:creationId xmlns:a16="http://schemas.microsoft.com/office/drawing/2014/main" id="{0A402324-588A-4B3D-A23A-60005216F537}"/>
              </a:ext>
            </a:extLst>
          </p:cNvPr>
          <p:cNvSpPr txBox="1">
            <a:spLocks/>
          </p:cNvSpPr>
          <p:nvPr/>
        </p:nvSpPr>
        <p:spPr bwMode="auto">
          <a:xfrm>
            <a:off x="1010619" y="1793086"/>
            <a:ext cx="23071767" cy="1143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58775" indent="-358775" defTabSz="1828800">
              <a:lnSpc>
                <a:spcPct val="90000"/>
              </a:lnSpc>
              <a:spcBef>
                <a:spcPts val="2000"/>
              </a:spcBef>
              <a:buClr>
                <a:schemeClr val="accent2"/>
              </a:buClr>
              <a:buBlip>
                <a:blip r:embed="rId2"/>
              </a:buBlip>
              <a:defRPr sz="3200">
                <a:solidFill>
                  <a:schemeClr val="tx1"/>
                </a:solidFill>
                <a:latin typeface="Gill Sans MT" panose="020B0502020104020203" pitchFamily="34" charset="-18"/>
              </a:defRPr>
            </a:lvl1pPr>
            <a:lvl2pPr marL="719138" indent="-358775" defTabSz="1828800">
              <a:lnSpc>
                <a:spcPct val="90000"/>
              </a:lnSpc>
              <a:spcBef>
                <a:spcPts val="1000"/>
              </a:spcBef>
              <a:buClr>
                <a:schemeClr val="accent2"/>
              </a:buClr>
              <a:buBlip>
                <a:blip r:embed="rId2"/>
              </a:buBlip>
              <a:defRPr sz="2800">
                <a:solidFill>
                  <a:schemeClr val="tx1"/>
                </a:solidFill>
                <a:latin typeface="Gill Sans MT" panose="020B0502020104020203" pitchFamily="34" charset="-18"/>
              </a:defRPr>
            </a:lvl2pPr>
            <a:lvl3pPr marL="1079500" indent="-358775" defTabSz="1828800">
              <a:lnSpc>
                <a:spcPct val="90000"/>
              </a:lnSpc>
              <a:spcBef>
                <a:spcPts val="1000"/>
              </a:spcBef>
              <a:buClr>
                <a:schemeClr val="accent2"/>
              </a:buClr>
              <a:buBlip>
                <a:blip r:embed="rId2"/>
              </a:buBlip>
              <a:defRPr sz="2800">
                <a:solidFill>
                  <a:schemeClr val="tx1"/>
                </a:solidFill>
                <a:latin typeface="Gill Sans MT" panose="020B0502020104020203" pitchFamily="34" charset="-18"/>
              </a:defRPr>
            </a:lvl3pPr>
            <a:lvl4pPr marL="1439863" indent="-358775" defTabSz="1828800">
              <a:lnSpc>
                <a:spcPct val="90000"/>
              </a:lnSpc>
              <a:spcBef>
                <a:spcPts val="1000"/>
              </a:spcBef>
              <a:buClr>
                <a:schemeClr val="accent2"/>
              </a:buClr>
              <a:buBlip>
                <a:blip r:embed="rId2"/>
              </a:buBlip>
              <a:defRPr sz="2800">
                <a:solidFill>
                  <a:schemeClr val="tx1"/>
                </a:solidFill>
                <a:latin typeface="Gill Sans MT" panose="020B0502020104020203" pitchFamily="34" charset="-18"/>
              </a:defRPr>
            </a:lvl4pPr>
            <a:lvl5pPr marL="1798638" indent="-358775" defTabSz="1828800">
              <a:lnSpc>
                <a:spcPct val="90000"/>
              </a:lnSpc>
              <a:spcBef>
                <a:spcPts val="1000"/>
              </a:spcBef>
              <a:buClr>
                <a:schemeClr val="accent2"/>
              </a:buClr>
              <a:buBlip>
                <a:blip r:embed="rId2"/>
              </a:buBlip>
              <a:defRPr sz="2800">
                <a:solidFill>
                  <a:schemeClr val="tx1"/>
                </a:solidFill>
                <a:latin typeface="Gill Sans MT" panose="020B0502020104020203" pitchFamily="34" charset="-18"/>
              </a:defRPr>
            </a:lvl5pPr>
            <a:lvl6pPr marL="2255838" indent="-358775" defTabSz="1828800" eaLnBrk="0" fontAlgn="base" hangingPunct="0">
              <a:lnSpc>
                <a:spcPct val="90000"/>
              </a:lnSpc>
              <a:spcBef>
                <a:spcPts val="1000"/>
              </a:spcBef>
              <a:spcAft>
                <a:spcPct val="0"/>
              </a:spcAft>
              <a:buClr>
                <a:schemeClr val="accent2"/>
              </a:buClr>
              <a:buBlip>
                <a:blip r:embed="rId2"/>
              </a:buBlip>
              <a:defRPr sz="2800">
                <a:solidFill>
                  <a:schemeClr val="tx1"/>
                </a:solidFill>
                <a:latin typeface="Gill Sans MT" panose="020B0502020104020203" pitchFamily="34" charset="-18"/>
              </a:defRPr>
            </a:lvl6pPr>
            <a:lvl7pPr marL="2713038" indent="-358775" defTabSz="1828800" eaLnBrk="0" fontAlgn="base" hangingPunct="0">
              <a:lnSpc>
                <a:spcPct val="90000"/>
              </a:lnSpc>
              <a:spcBef>
                <a:spcPts val="1000"/>
              </a:spcBef>
              <a:spcAft>
                <a:spcPct val="0"/>
              </a:spcAft>
              <a:buClr>
                <a:schemeClr val="accent2"/>
              </a:buClr>
              <a:buBlip>
                <a:blip r:embed="rId2"/>
              </a:buBlip>
              <a:defRPr sz="2800">
                <a:solidFill>
                  <a:schemeClr val="tx1"/>
                </a:solidFill>
                <a:latin typeface="Gill Sans MT" panose="020B0502020104020203" pitchFamily="34" charset="-18"/>
              </a:defRPr>
            </a:lvl7pPr>
            <a:lvl8pPr marL="3170238" indent="-358775" defTabSz="1828800" eaLnBrk="0" fontAlgn="base" hangingPunct="0">
              <a:lnSpc>
                <a:spcPct val="90000"/>
              </a:lnSpc>
              <a:spcBef>
                <a:spcPts val="1000"/>
              </a:spcBef>
              <a:spcAft>
                <a:spcPct val="0"/>
              </a:spcAft>
              <a:buClr>
                <a:schemeClr val="accent2"/>
              </a:buClr>
              <a:buBlip>
                <a:blip r:embed="rId2"/>
              </a:buBlip>
              <a:defRPr sz="2800">
                <a:solidFill>
                  <a:schemeClr val="tx1"/>
                </a:solidFill>
                <a:latin typeface="Gill Sans MT" panose="020B0502020104020203" pitchFamily="34" charset="-18"/>
              </a:defRPr>
            </a:lvl8pPr>
            <a:lvl9pPr marL="3627438" indent="-358775" defTabSz="1828800" eaLnBrk="0" fontAlgn="base" hangingPunct="0">
              <a:lnSpc>
                <a:spcPct val="90000"/>
              </a:lnSpc>
              <a:spcBef>
                <a:spcPts val="1000"/>
              </a:spcBef>
              <a:spcAft>
                <a:spcPct val="0"/>
              </a:spcAft>
              <a:buClr>
                <a:schemeClr val="accent2"/>
              </a:buClr>
              <a:buBlip>
                <a:blip r:embed="rId2"/>
              </a:buBlip>
              <a:defRPr sz="2800">
                <a:solidFill>
                  <a:schemeClr val="tx1"/>
                </a:solidFill>
                <a:latin typeface="Gill Sans MT" panose="020B0502020104020203" pitchFamily="34" charset="-18"/>
              </a:defRPr>
            </a:lvl9pPr>
          </a:lstStyle>
          <a:p>
            <a:pPr algn="just" defTabSz="1828823">
              <a:lnSpc>
                <a:spcPct val="100000"/>
              </a:lnSpc>
              <a:spcBef>
                <a:spcPct val="0"/>
              </a:spcBef>
              <a:spcAft>
                <a:spcPts val="1200"/>
              </a:spcAft>
              <a:buClr>
                <a:srgbClr val="004A99"/>
              </a:buClr>
              <a:buFont typeface="Wingdings" panose="05000000000000000000" pitchFamily="2" charset="2"/>
              <a:buChar char="ü"/>
              <a:defRPr/>
            </a:pPr>
            <a:r>
              <a:rPr lang="cs-CZ" altLang="cs-CZ" sz="4000" b="1" dirty="0">
                <a:solidFill>
                  <a:srgbClr val="002060"/>
                </a:solidFill>
                <a:latin typeface="Arial" panose="020B0604020202020204" pitchFamily="34" charset="0"/>
                <a:cs typeface="Arial" panose="020B0604020202020204" pitchFamily="34" charset="0"/>
              </a:rPr>
              <a:t> Vlastník nemá zpracován PFO nebo povinnou aktualizaci, vč. přecenění majetku.</a:t>
            </a:r>
          </a:p>
          <a:p>
            <a:pPr algn="just" defTabSz="1828823">
              <a:lnSpc>
                <a:spcPct val="100000"/>
              </a:lnSpc>
              <a:spcBef>
                <a:spcPct val="0"/>
              </a:spcBef>
              <a:spcAft>
                <a:spcPts val="1200"/>
              </a:spcAft>
              <a:buClr>
                <a:srgbClr val="004A99"/>
              </a:buClr>
              <a:buFont typeface="Wingdings" panose="05000000000000000000" pitchFamily="2" charset="2"/>
              <a:buChar char="ü"/>
              <a:defRPr/>
            </a:pPr>
            <a:r>
              <a:rPr lang="cs-CZ" altLang="cs-CZ" sz="4000" b="1" dirty="0">
                <a:solidFill>
                  <a:srgbClr val="002060"/>
                </a:solidFill>
                <a:latin typeface="Arial" panose="020B0604020202020204" pitchFamily="34" charset="0"/>
                <a:cs typeface="Arial" panose="020B0604020202020204" pitchFamily="34" charset="0"/>
              </a:rPr>
              <a:t> Nejsou uzavřeny smluvní vztahy mezi vlastníky provozně souvisejících VaK.</a:t>
            </a:r>
          </a:p>
          <a:p>
            <a:pPr algn="just" defTabSz="1828823">
              <a:lnSpc>
                <a:spcPct val="100000"/>
              </a:lnSpc>
              <a:spcBef>
                <a:spcPct val="0"/>
              </a:spcBef>
              <a:spcAft>
                <a:spcPts val="1200"/>
              </a:spcAft>
              <a:buClr>
                <a:srgbClr val="004A99"/>
              </a:buClr>
              <a:buFont typeface="Wingdings" panose="05000000000000000000" pitchFamily="2" charset="2"/>
              <a:buChar char="ü"/>
              <a:defRPr/>
            </a:pPr>
            <a:r>
              <a:rPr lang="cs-CZ" altLang="cs-CZ" sz="4000" b="1" dirty="0">
                <a:solidFill>
                  <a:srgbClr val="002060"/>
                </a:solidFill>
                <a:latin typeface="Arial" panose="020B0604020202020204" pitchFamily="34" charset="0"/>
                <a:cs typeface="Arial" panose="020B0604020202020204" pitchFamily="34" charset="0"/>
              </a:rPr>
              <a:t> Nezpracování VÚME, VÚPE nebo nejsou předávány příslušným úřadům.</a:t>
            </a:r>
          </a:p>
          <a:p>
            <a:pPr algn="just" defTabSz="1828823">
              <a:lnSpc>
                <a:spcPct val="100000"/>
              </a:lnSpc>
              <a:spcBef>
                <a:spcPct val="0"/>
              </a:spcBef>
              <a:spcAft>
                <a:spcPts val="1200"/>
              </a:spcAft>
              <a:buClr>
                <a:srgbClr val="004A99"/>
              </a:buClr>
              <a:buFont typeface="Wingdings" panose="05000000000000000000" pitchFamily="2" charset="2"/>
              <a:buChar char="ü"/>
              <a:defRPr/>
            </a:pPr>
            <a:r>
              <a:rPr lang="cs-CZ" altLang="cs-CZ" sz="4000" b="1" dirty="0">
                <a:solidFill>
                  <a:srgbClr val="002060"/>
                </a:solidFill>
                <a:latin typeface="Arial" panose="020B0604020202020204" pitchFamily="34" charset="0"/>
                <a:cs typeface="Arial" panose="020B0604020202020204" pitchFamily="34" charset="0"/>
              </a:rPr>
              <a:t> Nesoulad VÚME, VÚPE s vydanými povoleními k provozování. </a:t>
            </a:r>
          </a:p>
          <a:p>
            <a:pPr algn="just" defTabSz="1828823">
              <a:lnSpc>
                <a:spcPct val="100000"/>
              </a:lnSpc>
              <a:spcBef>
                <a:spcPct val="0"/>
              </a:spcBef>
              <a:spcAft>
                <a:spcPts val="1200"/>
              </a:spcAft>
              <a:buClr>
                <a:srgbClr val="004A99"/>
              </a:buClr>
              <a:buFont typeface="Wingdings" panose="05000000000000000000" pitchFamily="2" charset="2"/>
              <a:buChar char="ü"/>
              <a:defRPr/>
            </a:pPr>
            <a:r>
              <a:rPr lang="cs-CZ" altLang="cs-CZ" sz="4000" b="1" dirty="0">
                <a:solidFill>
                  <a:srgbClr val="002060"/>
                </a:solidFill>
                <a:latin typeface="Arial" panose="020B0604020202020204" pitchFamily="34" charset="0"/>
                <a:cs typeface="Arial" panose="020B0604020202020204" pitchFamily="34" charset="0"/>
              </a:rPr>
              <a:t> Absence povolení k provozování jednotlivých majetků, vč. osoby odborného zástupce. </a:t>
            </a:r>
          </a:p>
          <a:p>
            <a:pPr algn="just" defTabSz="1828823">
              <a:lnSpc>
                <a:spcPct val="100000"/>
              </a:lnSpc>
              <a:spcBef>
                <a:spcPct val="0"/>
              </a:spcBef>
              <a:spcAft>
                <a:spcPts val="1200"/>
              </a:spcAft>
              <a:buClr>
                <a:srgbClr val="004A99"/>
              </a:buClr>
              <a:buFont typeface="Wingdings" panose="05000000000000000000" pitchFamily="2" charset="2"/>
              <a:buChar char="ü"/>
              <a:defRPr/>
            </a:pPr>
            <a:r>
              <a:rPr lang="cs-CZ" altLang="cs-CZ" sz="4000" b="1" dirty="0">
                <a:solidFill>
                  <a:srgbClr val="002060"/>
                </a:solidFill>
                <a:latin typeface="Arial" panose="020B0604020202020204" pitchFamily="34" charset="0"/>
                <a:cs typeface="Arial" panose="020B0604020202020204" pitchFamily="34" charset="0"/>
              </a:rPr>
              <a:t> Chybné účtování vodného či stočného, např. formou poplatku nebo chybné stanovování              množství odváděných odpadních vod.</a:t>
            </a:r>
          </a:p>
          <a:p>
            <a:pPr algn="just" defTabSz="1828823">
              <a:lnSpc>
                <a:spcPct val="100000"/>
              </a:lnSpc>
              <a:spcBef>
                <a:spcPct val="0"/>
              </a:spcBef>
              <a:spcAft>
                <a:spcPts val="1200"/>
              </a:spcAft>
              <a:buClr>
                <a:srgbClr val="004A99"/>
              </a:buClr>
              <a:buFont typeface="Wingdings" panose="05000000000000000000" pitchFamily="2" charset="2"/>
              <a:buChar char="ü"/>
              <a:defRPr/>
            </a:pPr>
            <a:r>
              <a:rPr lang="cs-CZ" altLang="cs-CZ" sz="4000" b="1" dirty="0">
                <a:solidFill>
                  <a:srgbClr val="002060"/>
                </a:solidFill>
                <a:latin typeface="Arial" panose="020B0604020202020204" pitchFamily="34" charset="0"/>
                <a:cs typeface="Arial" panose="020B0604020202020204" pitchFamily="34" charset="0"/>
              </a:rPr>
              <a:t> Neplnění povinnosti příjemce vodného a stočného provádět „porovnání všech položek výpočtu ceny podle cenových předpisů a dosažené skutečnosti v předchozím kalendářním roce“.</a:t>
            </a:r>
          </a:p>
          <a:p>
            <a:pPr defTabSz="1828823">
              <a:lnSpc>
                <a:spcPct val="100000"/>
              </a:lnSpc>
              <a:spcBef>
                <a:spcPct val="0"/>
              </a:spcBef>
              <a:spcAft>
                <a:spcPts val="1200"/>
              </a:spcAft>
              <a:buClr>
                <a:srgbClr val="004A99"/>
              </a:buClr>
              <a:buFont typeface="Wingdings" panose="05000000000000000000" pitchFamily="2" charset="2"/>
              <a:buChar char="ü"/>
              <a:defRPr/>
            </a:pPr>
            <a:r>
              <a:rPr lang="cs-CZ" altLang="cs-CZ" sz="4000" b="1" dirty="0">
                <a:solidFill>
                  <a:srgbClr val="002060"/>
                </a:solidFill>
                <a:latin typeface="Arial" panose="020B0604020202020204" pitchFamily="34" charset="0"/>
                <a:cs typeface="Arial" panose="020B0604020202020204" pitchFamily="34" charset="0"/>
              </a:rPr>
              <a:t> Smlouvy s odběrateli nemají povinné obsahové náležitosti nebo nejsou uzavřeny.                                                                                                                                                   (termín pro uvedení smluv do souladu se ZVK nejpozději do 1. 1. 2024, problematika jednotné kanalizace – odvádění srážkových vod)</a:t>
            </a:r>
          </a:p>
          <a:p>
            <a:pPr algn="just" defTabSz="1828823">
              <a:lnSpc>
                <a:spcPct val="100000"/>
              </a:lnSpc>
              <a:spcBef>
                <a:spcPct val="0"/>
              </a:spcBef>
              <a:spcAft>
                <a:spcPts val="1200"/>
              </a:spcAft>
              <a:buClr>
                <a:srgbClr val="004A99"/>
              </a:buClr>
              <a:buFont typeface="Wingdings" panose="05000000000000000000" pitchFamily="2" charset="2"/>
              <a:buChar char="ü"/>
              <a:defRPr/>
            </a:pPr>
            <a:r>
              <a:rPr lang="cs-CZ" altLang="cs-CZ" sz="4000" b="1" dirty="0">
                <a:solidFill>
                  <a:srgbClr val="002060"/>
                </a:solidFill>
                <a:latin typeface="Arial" panose="020B0604020202020204" pitchFamily="34" charset="0"/>
                <a:cs typeface="Arial" panose="020B0604020202020204" pitchFamily="34" charset="0"/>
              </a:rPr>
              <a:t> Absence kanalizačního řádu, nepředložení ke schválení VPÚ, schválení pozbylo platnosti. </a:t>
            </a:r>
          </a:p>
          <a:p>
            <a:pPr algn="just" defTabSz="1828823">
              <a:lnSpc>
                <a:spcPct val="100000"/>
              </a:lnSpc>
              <a:spcBef>
                <a:spcPct val="0"/>
              </a:spcBef>
              <a:spcAft>
                <a:spcPts val="1200"/>
              </a:spcAft>
              <a:buClr>
                <a:srgbClr val="004A99"/>
              </a:buClr>
              <a:buFont typeface="Wingdings" panose="05000000000000000000" pitchFamily="2" charset="2"/>
              <a:buChar char="ü"/>
              <a:defRPr/>
            </a:pPr>
            <a:r>
              <a:rPr lang="cs-CZ" altLang="cs-CZ" sz="4000" b="1" dirty="0">
                <a:solidFill>
                  <a:srgbClr val="002060"/>
                </a:solidFill>
                <a:latin typeface="Arial" panose="020B0604020202020204" pitchFamily="34" charset="0"/>
                <a:cs typeface="Arial" panose="020B0604020202020204" pitchFamily="34" charset="0"/>
              </a:rPr>
              <a:t> ….</a:t>
            </a:r>
            <a:endParaRPr lang="cs-CZ" altLang="cs-CZ" sz="4000" dirty="0">
              <a:solidFill>
                <a:prstClr val="black"/>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4227A4-0298-4143-B574-E27246F78B7E}"/>
              </a:ext>
            </a:extLst>
          </p:cNvPr>
          <p:cNvSpPr>
            <a:spLocks noGrp="1"/>
          </p:cNvSpPr>
          <p:nvPr>
            <p:ph type="title"/>
          </p:nvPr>
        </p:nvSpPr>
        <p:spPr>
          <a:xfrm>
            <a:off x="1309690" y="637453"/>
            <a:ext cx="21882099" cy="1223432"/>
          </a:xfrm>
        </p:spPr>
        <p:txBody>
          <a:bodyPr>
            <a:normAutofit/>
          </a:bodyPr>
          <a:lstStyle/>
          <a:p>
            <a:pPr>
              <a:defRPr/>
            </a:pPr>
            <a:r>
              <a:rPr lang="cs-CZ" sz="4400" cap="none" dirty="0">
                <a:solidFill>
                  <a:srgbClr val="0070C0"/>
                </a:solidFill>
                <a:latin typeface="Arial" panose="020B0604020202020204" pitchFamily="34" charset="0"/>
                <a:cs typeface="Arial" panose="020B0604020202020204" pitchFamily="34" charset="0"/>
              </a:rPr>
              <a:t>Vybrané výstupy z činností </a:t>
            </a:r>
            <a:r>
              <a:rPr lang="cs-CZ" sz="4400" cap="none" dirty="0" err="1">
                <a:solidFill>
                  <a:srgbClr val="0070C0"/>
                </a:solidFill>
                <a:latin typeface="Arial" panose="020B0604020202020204" pitchFamily="34" charset="0"/>
                <a:cs typeface="Arial" panose="020B0604020202020204" pitchFamily="34" charset="0"/>
              </a:rPr>
              <a:t>MZe</a:t>
            </a:r>
            <a:r>
              <a:rPr lang="cs-CZ" sz="4400" cap="none" dirty="0">
                <a:solidFill>
                  <a:srgbClr val="0070C0"/>
                </a:solidFill>
                <a:latin typeface="Arial" panose="020B0604020202020204" pitchFamily="34" charset="0"/>
                <a:cs typeface="Arial" panose="020B0604020202020204" pitchFamily="34" charset="0"/>
              </a:rPr>
              <a:t> </a:t>
            </a:r>
          </a:p>
        </p:txBody>
      </p:sp>
      <p:sp>
        <p:nvSpPr>
          <p:cNvPr id="60419" name="Zástupný symbol pro obsah 2">
            <a:extLst>
              <a:ext uri="{FF2B5EF4-FFF2-40B4-BE49-F238E27FC236}">
                <a16:creationId xmlns:a16="http://schemas.microsoft.com/office/drawing/2014/main" id="{0A402324-588A-4B3D-A23A-60005216F537}"/>
              </a:ext>
            </a:extLst>
          </p:cNvPr>
          <p:cNvSpPr txBox="1">
            <a:spLocks/>
          </p:cNvSpPr>
          <p:nvPr/>
        </p:nvSpPr>
        <p:spPr bwMode="auto">
          <a:xfrm>
            <a:off x="1005176" y="2040499"/>
            <a:ext cx="22899852" cy="1060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58775" indent="-358775" defTabSz="1828800">
              <a:lnSpc>
                <a:spcPct val="90000"/>
              </a:lnSpc>
              <a:spcBef>
                <a:spcPts val="2000"/>
              </a:spcBef>
              <a:buClr>
                <a:schemeClr val="accent2"/>
              </a:buClr>
              <a:buBlip>
                <a:blip r:embed="rId2"/>
              </a:buBlip>
              <a:defRPr sz="3200">
                <a:solidFill>
                  <a:schemeClr val="tx1"/>
                </a:solidFill>
                <a:latin typeface="Gill Sans MT" panose="020B0502020104020203" pitchFamily="34" charset="-18"/>
              </a:defRPr>
            </a:lvl1pPr>
            <a:lvl2pPr marL="719138" indent="-358775" defTabSz="1828800">
              <a:lnSpc>
                <a:spcPct val="90000"/>
              </a:lnSpc>
              <a:spcBef>
                <a:spcPts val="1000"/>
              </a:spcBef>
              <a:buClr>
                <a:schemeClr val="accent2"/>
              </a:buClr>
              <a:buBlip>
                <a:blip r:embed="rId2"/>
              </a:buBlip>
              <a:defRPr sz="2800">
                <a:solidFill>
                  <a:schemeClr val="tx1"/>
                </a:solidFill>
                <a:latin typeface="Gill Sans MT" panose="020B0502020104020203" pitchFamily="34" charset="-18"/>
              </a:defRPr>
            </a:lvl2pPr>
            <a:lvl3pPr marL="1079500" indent="-358775" defTabSz="1828800">
              <a:lnSpc>
                <a:spcPct val="90000"/>
              </a:lnSpc>
              <a:spcBef>
                <a:spcPts val="1000"/>
              </a:spcBef>
              <a:buClr>
                <a:schemeClr val="accent2"/>
              </a:buClr>
              <a:buBlip>
                <a:blip r:embed="rId2"/>
              </a:buBlip>
              <a:defRPr sz="2800">
                <a:solidFill>
                  <a:schemeClr val="tx1"/>
                </a:solidFill>
                <a:latin typeface="Gill Sans MT" panose="020B0502020104020203" pitchFamily="34" charset="-18"/>
              </a:defRPr>
            </a:lvl3pPr>
            <a:lvl4pPr marL="1439863" indent="-358775" defTabSz="1828800">
              <a:lnSpc>
                <a:spcPct val="90000"/>
              </a:lnSpc>
              <a:spcBef>
                <a:spcPts val="1000"/>
              </a:spcBef>
              <a:buClr>
                <a:schemeClr val="accent2"/>
              </a:buClr>
              <a:buBlip>
                <a:blip r:embed="rId2"/>
              </a:buBlip>
              <a:defRPr sz="2800">
                <a:solidFill>
                  <a:schemeClr val="tx1"/>
                </a:solidFill>
                <a:latin typeface="Gill Sans MT" panose="020B0502020104020203" pitchFamily="34" charset="-18"/>
              </a:defRPr>
            </a:lvl4pPr>
            <a:lvl5pPr marL="1798638" indent="-358775" defTabSz="1828800">
              <a:lnSpc>
                <a:spcPct val="90000"/>
              </a:lnSpc>
              <a:spcBef>
                <a:spcPts val="1000"/>
              </a:spcBef>
              <a:buClr>
                <a:schemeClr val="accent2"/>
              </a:buClr>
              <a:buBlip>
                <a:blip r:embed="rId2"/>
              </a:buBlip>
              <a:defRPr sz="2800">
                <a:solidFill>
                  <a:schemeClr val="tx1"/>
                </a:solidFill>
                <a:latin typeface="Gill Sans MT" panose="020B0502020104020203" pitchFamily="34" charset="-18"/>
              </a:defRPr>
            </a:lvl5pPr>
            <a:lvl6pPr marL="2255838" indent="-358775" defTabSz="1828800" eaLnBrk="0" fontAlgn="base" hangingPunct="0">
              <a:lnSpc>
                <a:spcPct val="90000"/>
              </a:lnSpc>
              <a:spcBef>
                <a:spcPts val="1000"/>
              </a:spcBef>
              <a:spcAft>
                <a:spcPct val="0"/>
              </a:spcAft>
              <a:buClr>
                <a:schemeClr val="accent2"/>
              </a:buClr>
              <a:buBlip>
                <a:blip r:embed="rId2"/>
              </a:buBlip>
              <a:defRPr sz="2800">
                <a:solidFill>
                  <a:schemeClr val="tx1"/>
                </a:solidFill>
                <a:latin typeface="Gill Sans MT" panose="020B0502020104020203" pitchFamily="34" charset="-18"/>
              </a:defRPr>
            </a:lvl6pPr>
            <a:lvl7pPr marL="2713038" indent="-358775" defTabSz="1828800" eaLnBrk="0" fontAlgn="base" hangingPunct="0">
              <a:lnSpc>
                <a:spcPct val="90000"/>
              </a:lnSpc>
              <a:spcBef>
                <a:spcPts val="1000"/>
              </a:spcBef>
              <a:spcAft>
                <a:spcPct val="0"/>
              </a:spcAft>
              <a:buClr>
                <a:schemeClr val="accent2"/>
              </a:buClr>
              <a:buBlip>
                <a:blip r:embed="rId2"/>
              </a:buBlip>
              <a:defRPr sz="2800">
                <a:solidFill>
                  <a:schemeClr val="tx1"/>
                </a:solidFill>
                <a:latin typeface="Gill Sans MT" panose="020B0502020104020203" pitchFamily="34" charset="-18"/>
              </a:defRPr>
            </a:lvl7pPr>
            <a:lvl8pPr marL="3170238" indent="-358775" defTabSz="1828800" eaLnBrk="0" fontAlgn="base" hangingPunct="0">
              <a:lnSpc>
                <a:spcPct val="90000"/>
              </a:lnSpc>
              <a:spcBef>
                <a:spcPts val="1000"/>
              </a:spcBef>
              <a:spcAft>
                <a:spcPct val="0"/>
              </a:spcAft>
              <a:buClr>
                <a:schemeClr val="accent2"/>
              </a:buClr>
              <a:buBlip>
                <a:blip r:embed="rId2"/>
              </a:buBlip>
              <a:defRPr sz="2800">
                <a:solidFill>
                  <a:schemeClr val="tx1"/>
                </a:solidFill>
                <a:latin typeface="Gill Sans MT" panose="020B0502020104020203" pitchFamily="34" charset="-18"/>
              </a:defRPr>
            </a:lvl8pPr>
            <a:lvl9pPr marL="3627438" indent="-358775" defTabSz="1828800" eaLnBrk="0" fontAlgn="base" hangingPunct="0">
              <a:lnSpc>
                <a:spcPct val="90000"/>
              </a:lnSpc>
              <a:spcBef>
                <a:spcPts val="1000"/>
              </a:spcBef>
              <a:spcAft>
                <a:spcPct val="0"/>
              </a:spcAft>
              <a:buClr>
                <a:schemeClr val="accent2"/>
              </a:buClr>
              <a:buBlip>
                <a:blip r:embed="rId2"/>
              </a:buBlip>
              <a:defRPr sz="2800">
                <a:solidFill>
                  <a:schemeClr val="tx1"/>
                </a:solidFill>
                <a:latin typeface="Gill Sans MT" panose="020B0502020104020203" pitchFamily="34" charset="-18"/>
              </a:defRPr>
            </a:lvl9pPr>
          </a:lstStyle>
          <a:p>
            <a:pPr algn="just" defTabSz="1828823">
              <a:lnSpc>
                <a:spcPct val="100000"/>
              </a:lnSpc>
              <a:spcBef>
                <a:spcPct val="0"/>
              </a:spcBef>
              <a:spcAft>
                <a:spcPts val="1200"/>
              </a:spcAft>
              <a:buClr>
                <a:srgbClr val="004A99"/>
              </a:buClr>
              <a:buFont typeface="Wingdings" panose="05000000000000000000" pitchFamily="2" charset="2"/>
              <a:buChar char="ü"/>
              <a:defRPr/>
            </a:pPr>
            <a:r>
              <a:rPr lang="cs-CZ" altLang="cs-CZ" sz="4400" b="1" dirty="0">
                <a:solidFill>
                  <a:srgbClr val="C00000"/>
                </a:solidFill>
                <a:latin typeface="Arial" panose="020B0604020202020204" pitchFamily="34" charset="0"/>
                <a:cs typeface="Arial" panose="020B0604020202020204" pitchFamily="34" charset="0"/>
              </a:rPr>
              <a:t> </a:t>
            </a:r>
            <a:r>
              <a:rPr lang="cs-CZ" altLang="cs-CZ" sz="4400" b="1" dirty="0">
                <a:solidFill>
                  <a:srgbClr val="002060"/>
                </a:solidFill>
                <a:latin typeface="Arial" panose="020B0604020202020204" pitchFamily="34" charset="0"/>
                <a:cs typeface="Arial" panose="020B0604020202020204" pitchFamily="34" charset="0"/>
              </a:rPr>
              <a:t>Zprávy o výkonu kontrolní činnosti nad vlastníky a provozovateli VaK od r. 2016.</a:t>
            </a:r>
          </a:p>
          <a:p>
            <a:pPr algn="just" defTabSz="1828823">
              <a:lnSpc>
                <a:spcPct val="100000"/>
              </a:lnSpc>
              <a:spcBef>
                <a:spcPct val="0"/>
              </a:spcBef>
              <a:spcAft>
                <a:spcPts val="1200"/>
              </a:spcAft>
              <a:buClr>
                <a:srgbClr val="004A99"/>
              </a:buClr>
              <a:buFont typeface="Wingdings" panose="05000000000000000000" pitchFamily="2" charset="2"/>
              <a:buChar char="ü"/>
              <a:defRPr/>
            </a:pPr>
            <a:r>
              <a:rPr lang="cs-CZ" altLang="cs-CZ" sz="4400" b="1" dirty="0">
                <a:solidFill>
                  <a:srgbClr val="002060"/>
                </a:solidFill>
                <a:latin typeface="Arial" panose="020B0604020202020204" pitchFamily="34" charset="0"/>
              </a:rPr>
              <a:t> Výklady k ZVK.</a:t>
            </a:r>
            <a:endParaRPr lang="cs-CZ" altLang="cs-CZ" sz="4400" b="1" dirty="0">
              <a:solidFill>
                <a:srgbClr val="002060"/>
              </a:solidFill>
              <a:latin typeface="Arial" panose="020B0604020202020204" pitchFamily="34" charset="0"/>
              <a:cs typeface="Arial" panose="020B0604020202020204" pitchFamily="34" charset="0"/>
            </a:endParaRPr>
          </a:p>
          <a:p>
            <a:pPr algn="just" defTabSz="1828823">
              <a:lnSpc>
                <a:spcPct val="100000"/>
              </a:lnSpc>
              <a:spcBef>
                <a:spcPct val="0"/>
              </a:spcBef>
              <a:spcAft>
                <a:spcPts val="1200"/>
              </a:spcAft>
              <a:buClr>
                <a:srgbClr val="004A99"/>
              </a:buClr>
              <a:buFont typeface="Wingdings" panose="05000000000000000000" pitchFamily="2" charset="2"/>
              <a:buChar char="ü"/>
              <a:defRPr/>
            </a:pPr>
            <a:r>
              <a:rPr lang="cs-CZ" altLang="cs-CZ" sz="4400" b="1" dirty="0">
                <a:solidFill>
                  <a:srgbClr val="002060"/>
                </a:solidFill>
                <a:latin typeface="Arial" panose="020B0604020202020204" pitchFamily="34" charset="0"/>
                <a:cs typeface="Arial" panose="020B0604020202020204" pitchFamily="34" charset="0"/>
              </a:rPr>
              <a:t> Každoroční publikace „Vodovody, kanalizace ČR, ekonomika, ceny, informace“. </a:t>
            </a:r>
          </a:p>
          <a:p>
            <a:pPr algn="just" defTabSz="1828823">
              <a:lnSpc>
                <a:spcPct val="100000"/>
              </a:lnSpc>
              <a:spcBef>
                <a:spcPct val="0"/>
              </a:spcBef>
              <a:spcAft>
                <a:spcPts val="1200"/>
              </a:spcAft>
              <a:buClr>
                <a:srgbClr val="004A99"/>
              </a:buClr>
              <a:buFont typeface="Wingdings" panose="05000000000000000000" pitchFamily="2" charset="2"/>
              <a:buChar char="ü"/>
              <a:defRPr/>
            </a:pPr>
            <a:r>
              <a:rPr lang="cs-CZ" altLang="cs-CZ" sz="4400" b="1" dirty="0">
                <a:solidFill>
                  <a:srgbClr val="002060"/>
                </a:solidFill>
                <a:latin typeface="Arial" panose="020B0604020202020204" pitchFamily="34" charset="0"/>
                <a:cs typeface="Arial" panose="020B0604020202020204" pitchFamily="34" charset="0"/>
              </a:rPr>
              <a:t> Zprávy z benchmarkingu vlastníků a provozovatelů VaK od r. 2015.</a:t>
            </a:r>
          </a:p>
          <a:p>
            <a:pPr marL="358780" indent="-358780" algn="just" defTabSz="1828823">
              <a:lnSpc>
                <a:spcPct val="100000"/>
              </a:lnSpc>
              <a:spcBef>
                <a:spcPct val="0"/>
              </a:spcBef>
              <a:buClr>
                <a:srgbClr val="004A99"/>
              </a:buClr>
              <a:buNone/>
              <a:defRPr/>
            </a:pPr>
            <a:r>
              <a:rPr lang="cs-CZ" altLang="cs-CZ" sz="4400" b="1" dirty="0">
                <a:solidFill>
                  <a:srgbClr val="002060"/>
                </a:solidFill>
                <a:latin typeface="Arial" panose="020B0604020202020204" pitchFamily="34" charset="0"/>
                <a:cs typeface="Arial" panose="020B0604020202020204" pitchFamily="34" charset="0"/>
              </a:rPr>
              <a:t>  </a:t>
            </a:r>
            <a:r>
              <a:rPr lang="cs-CZ" altLang="cs-CZ" sz="4400" b="1" dirty="0">
                <a:solidFill>
                  <a:srgbClr val="C00000"/>
                </a:solidFill>
                <a:latin typeface="Arial" panose="020B0604020202020204" pitchFamily="34" charset="0"/>
              </a:rPr>
              <a:t> </a:t>
            </a:r>
            <a:endParaRPr lang="cs-CZ" altLang="cs-CZ" sz="4400" b="1" dirty="0">
              <a:solidFill>
                <a:srgbClr val="002060"/>
              </a:solidFill>
              <a:latin typeface="Arial" panose="020B0604020202020204" pitchFamily="34" charset="0"/>
              <a:cs typeface="Arial" panose="020B0604020202020204" pitchFamily="34" charset="0"/>
            </a:endParaRPr>
          </a:p>
          <a:p>
            <a:pPr algn="just" defTabSz="1828823">
              <a:lnSpc>
                <a:spcPct val="100000"/>
              </a:lnSpc>
              <a:spcBef>
                <a:spcPct val="0"/>
              </a:spcBef>
              <a:buClr>
                <a:srgbClr val="004A99"/>
              </a:buClr>
              <a:buFont typeface="Wingdings" panose="05000000000000000000" pitchFamily="2" charset="2"/>
              <a:buChar char="ü"/>
              <a:defRPr/>
            </a:pPr>
            <a:r>
              <a:rPr lang="cs-CZ" altLang="cs-CZ" sz="4400" b="1" dirty="0">
                <a:solidFill>
                  <a:srgbClr val="002060"/>
                </a:solidFill>
                <a:latin typeface="Arial" panose="020B0604020202020204" pitchFamily="34" charset="0"/>
                <a:cs typeface="Arial" panose="020B0604020202020204" pitchFamily="34" charset="0"/>
              </a:rPr>
              <a:t> Od ledna 2022 uveřejněna na webu MZE aktualizovaná prezentace dat sektoru VaK. </a:t>
            </a:r>
            <a:endParaRPr lang="cs-CZ" altLang="cs-CZ" sz="4000" dirty="0">
              <a:solidFill>
                <a:prstClr val="black"/>
              </a:solidFill>
              <a:latin typeface="Arial" panose="020B0604020202020204" pitchFamily="34" charset="0"/>
            </a:endParaRPr>
          </a:p>
          <a:p>
            <a:pPr algn="just" defTabSz="1828823">
              <a:lnSpc>
                <a:spcPct val="100000"/>
              </a:lnSpc>
              <a:spcBef>
                <a:spcPct val="0"/>
              </a:spcBef>
              <a:buClr>
                <a:srgbClr val="004A99"/>
              </a:buClr>
              <a:buFont typeface="Wingdings" panose="05000000000000000000" pitchFamily="2" charset="2"/>
              <a:buChar char="ü"/>
              <a:defRPr/>
            </a:pPr>
            <a:endParaRPr lang="cs-CZ" altLang="cs-CZ" sz="4000" dirty="0">
              <a:solidFill>
                <a:prstClr val="black"/>
              </a:solidFill>
              <a:latin typeface="Arial" panose="020B0604020202020204" pitchFamily="34" charset="0"/>
            </a:endParaRPr>
          </a:p>
          <a:p>
            <a:pPr marL="358780" indent="-358780" algn="just" defTabSz="1828823">
              <a:lnSpc>
                <a:spcPct val="100000"/>
              </a:lnSpc>
              <a:spcBef>
                <a:spcPct val="0"/>
              </a:spcBef>
              <a:buClr>
                <a:srgbClr val="004A99"/>
              </a:buClr>
              <a:buFontTx/>
              <a:buChar char="•"/>
              <a:defRPr/>
            </a:pPr>
            <a:endParaRPr lang="cs-CZ" altLang="cs-CZ" sz="4000" dirty="0">
              <a:solidFill>
                <a:prstClr val="black"/>
              </a:solidFill>
              <a:latin typeface="Arial" panose="020B0604020202020204" pitchFamily="34" charset="0"/>
            </a:endParaRPr>
          </a:p>
          <a:p>
            <a:pPr marL="358780" indent="-358780" algn="just" defTabSz="1828823">
              <a:lnSpc>
                <a:spcPct val="100000"/>
              </a:lnSpc>
              <a:spcBef>
                <a:spcPct val="0"/>
              </a:spcBef>
              <a:buClr>
                <a:srgbClr val="004A99"/>
              </a:buClr>
              <a:buFontTx/>
              <a:buChar char="•"/>
              <a:defRPr/>
            </a:pPr>
            <a:endParaRPr lang="cs-CZ" altLang="cs-CZ" sz="4000" dirty="0">
              <a:solidFill>
                <a:prstClr val="black"/>
              </a:solidFill>
              <a:latin typeface="Arial" panose="020B0604020202020204" pitchFamily="34" charset="0"/>
            </a:endParaRPr>
          </a:p>
          <a:p>
            <a:pPr marL="358780" indent="-358780" algn="just" defTabSz="1828823">
              <a:lnSpc>
                <a:spcPct val="100000"/>
              </a:lnSpc>
              <a:spcBef>
                <a:spcPct val="0"/>
              </a:spcBef>
              <a:buClr>
                <a:srgbClr val="004A99"/>
              </a:buClr>
              <a:buFont typeface="Wingdings" panose="05000000000000000000" pitchFamily="2" charset="2"/>
              <a:buChar char="§"/>
              <a:defRPr/>
            </a:pPr>
            <a:endParaRPr lang="cs-CZ" altLang="cs-CZ" sz="4000" dirty="0">
              <a:solidFill>
                <a:prstClr val="black"/>
              </a:solidFill>
              <a:latin typeface="Arial" panose="020B0604020202020204" pitchFamily="34" charset="0"/>
            </a:endParaRPr>
          </a:p>
          <a:p>
            <a:pPr marL="358780" indent="-358780" algn="just" defTabSz="1828823">
              <a:lnSpc>
                <a:spcPct val="100000"/>
              </a:lnSpc>
              <a:spcBef>
                <a:spcPct val="0"/>
              </a:spcBef>
              <a:buClr>
                <a:srgbClr val="004A99"/>
              </a:buClr>
              <a:buFont typeface="Wingdings" panose="05000000000000000000" pitchFamily="2" charset="2"/>
              <a:buChar char="§"/>
              <a:defRPr/>
            </a:pPr>
            <a:endParaRPr lang="cs-CZ" altLang="cs-CZ" sz="4000" dirty="0">
              <a:solidFill>
                <a:prstClr val="black"/>
              </a:solidFill>
              <a:latin typeface="Arial" panose="020B0604020202020204" pitchFamily="34" charset="0"/>
            </a:endParaRPr>
          </a:p>
        </p:txBody>
      </p:sp>
      <p:pic>
        <p:nvPicPr>
          <p:cNvPr id="3" name="Obrázek 2">
            <a:extLst>
              <a:ext uri="{FF2B5EF4-FFF2-40B4-BE49-F238E27FC236}">
                <a16:creationId xmlns:a16="http://schemas.microsoft.com/office/drawing/2014/main" id="{B10BBE60-79E2-6E2B-9674-D99932E568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1971" y="7756388"/>
            <a:ext cx="4703232" cy="336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MZe - Vodní hospodářství - 16:9">
  <a:themeElements>
    <a:clrScheme name="MZe - Vodní hospodářství">
      <a:dk1>
        <a:sysClr val="windowText" lastClr="000000"/>
      </a:dk1>
      <a:lt1>
        <a:sysClr val="window" lastClr="FFFFFF"/>
      </a:lt1>
      <a:dk2>
        <a:srgbClr val="1D1D1B"/>
      </a:dk2>
      <a:lt2>
        <a:srgbClr val="C6C6C6"/>
      </a:lt2>
      <a:accent1>
        <a:srgbClr val="29B4E9"/>
      </a:accent1>
      <a:accent2>
        <a:srgbClr val="004A99"/>
      </a:accent2>
      <a:accent3>
        <a:srgbClr val="98D0BF"/>
      </a:accent3>
      <a:accent4>
        <a:srgbClr val="80733D"/>
      </a:accent4>
      <a:accent5>
        <a:srgbClr val="CDCE00"/>
      </a:accent5>
      <a:accent6>
        <a:srgbClr val="005C2B"/>
      </a:accent6>
      <a:hlink>
        <a:srgbClr val="29B4E9"/>
      </a:hlink>
      <a:folHlink>
        <a:srgbClr val="29B4E9"/>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ZE_Prez_VodniHospodarstvi_16x9.potx" id="{37C848B3-AC23-4065-ADF8-86100E7F729C}" vid="{CE7BB757-A824-4AE0-A691-561606B4467A}"/>
    </a:ext>
  </a:extLst>
</a:theme>
</file>

<file path=ppt/theme/theme2.xml><?xml version="1.0" encoding="utf-8"?>
<a:theme xmlns:a="http://schemas.openxmlformats.org/drawingml/2006/main" name="MZE_Prez_VodniHospodarstvi_16x9">
  <a:themeElements>
    <a:clrScheme name="MZe - Vodní hospodářství">
      <a:dk1>
        <a:sysClr val="windowText" lastClr="000000"/>
      </a:dk1>
      <a:lt1>
        <a:sysClr val="window" lastClr="FFFFFF"/>
      </a:lt1>
      <a:dk2>
        <a:srgbClr val="1D1D1B"/>
      </a:dk2>
      <a:lt2>
        <a:srgbClr val="C6C6C6"/>
      </a:lt2>
      <a:accent1>
        <a:srgbClr val="29B4E9"/>
      </a:accent1>
      <a:accent2>
        <a:srgbClr val="004A99"/>
      </a:accent2>
      <a:accent3>
        <a:srgbClr val="98D0BF"/>
      </a:accent3>
      <a:accent4>
        <a:srgbClr val="80733D"/>
      </a:accent4>
      <a:accent5>
        <a:srgbClr val="CDCE00"/>
      </a:accent5>
      <a:accent6>
        <a:srgbClr val="005C2B"/>
      </a:accent6>
      <a:hlink>
        <a:srgbClr val="29B4E9"/>
      </a:hlink>
      <a:folHlink>
        <a:srgbClr val="29B4E9"/>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ZE_Prez_VodniHospodarstvi_16x9.potx" id="{37C848B3-AC23-4065-ADF8-86100E7F729C}" vid="{CE7BB757-A824-4AE0-A691-561606B4467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MZE_Prez_VodniHospodarstvi_16x9</Template>
  <TotalTime>0</TotalTime>
  <Words>1626</Words>
  <Application>Microsoft Office PowerPoint</Application>
  <PresentationFormat>Vlastní</PresentationFormat>
  <Paragraphs>249</Paragraphs>
  <Slides>14</Slides>
  <Notes>5</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14</vt:i4>
      </vt:variant>
    </vt:vector>
  </HeadingPairs>
  <TitlesOfParts>
    <vt:vector size="21" baseType="lpstr">
      <vt:lpstr>Arial</vt:lpstr>
      <vt:lpstr>Calibri</vt:lpstr>
      <vt:lpstr>Gill Sans MT</vt:lpstr>
      <vt:lpstr>Times New Roman</vt:lpstr>
      <vt:lpstr>Wingdings</vt:lpstr>
      <vt:lpstr>MZe - Vodní hospodářství - 16:9</vt:lpstr>
      <vt:lpstr>MZE_Prez_VodniHospodarstvi_16x9</vt:lpstr>
      <vt:lpstr>Odborný seminář pro zástupce měst                  a obcí provozujících vodovody a kanalizace – Dotační příležitosti 2021 - 2027</vt:lpstr>
      <vt:lpstr>Prezentace aplikace PowerPoint</vt:lpstr>
      <vt:lpstr>Úvod</vt:lpstr>
      <vt:lpstr>Vybrané kompetence obcí  v oblasti regulace VaK</vt:lpstr>
      <vt:lpstr>Prezentace aplikace PowerPoint</vt:lpstr>
      <vt:lpstr>Prezentace aplikace PowerPoint</vt:lpstr>
      <vt:lpstr>Prezentace aplikace PowerPoint</vt:lpstr>
      <vt:lpstr>Poznatky z kontrolní činnosti MZe – závažnější zjištění  </vt:lpstr>
      <vt:lpstr>Vybrané výstupy z činností MZe </vt:lpstr>
      <vt:lpstr>Od roku 2016 uveřejněno cekem 7 zpráv o výkonu kontrolní činnosti</vt:lpstr>
      <vt:lpstr>   </vt:lpstr>
      <vt:lpstr>Prezentace aplikace PowerPoint</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2018-10-11T09:06:07Z</dcterms:created>
  <dcterms:modified xsi:type="dcterms:W3CDTF">2024-05-16T09:25:31Z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01bb0b-c2f5-4fc4-bac5-774fe7d62679_Enabled">
    <vt:lpwstr>true</vt:lpwstr>
  </property>
  <property fmtid="{D5CDD505-2E9C-101B-9397-08002B2CF9AE}" pid="3" name="MSIP_Label_8d01bb0b-c2f5-4fc4-bac5-774fe7d62679_SetDate">
    <vt:lpwstr>2024-05-13T09:09:11Z</vt:lpwstr>
  </property>
  <property fmtid="{D5CDD505-2E9C-101B-9397-08002B2CF9AE}" pid="4" name="MSIP_Label_8d01bb0b-c2f5-4fc4-bac5-774fe7d62679_Method">
    <vt:lpwstr>Privileged</vt:lpwstr>
  </property>
  <property fmtid="{D5CDD505-2E9C-101B-9397-08002B2CF9AE}" pid="5" name="MSIP_Label_8d01bb0b-c2f5-4fc4-bac5-774fe7d62679_Name">
    <vt:lpwstr>Veřejné</vt:lpwstr>
  </property>
  <property fmtid="{D5CDD505-2E9C-101B-9397-08002B2CF9AE}" pid="6" name="MSIP_Label_8d01bb0b-c2f5-4fc4-bac5-774fe7d62679_SiteId">
    <vt:lpwstr>e84ea0de-38e7-4864-b153-a909a7746ff0</vt:lpwstr>
  </property>
  <property fmtid="{D5CDD505-2E9C-101B-9397-08002B2CF9AE}" pid="7" name="MSIP_Label_8d01bb0b-c2f5-4fc4-bac5-774fe7d62679_ActionId">
    <vt:lpwstr>28083fcc-0396-4c49-869c-ef7c2d9001ed</vt:lpwstr>
  </property>
  <property fmtid="{D5CDD505-2E9C-101B-9397-08002B2CF9AE}" pid="8" name="MSIP_Label_8d01bb0b-c2f5-4fc4-bac5-774fe7d62679_ContentBits">
    <vt:lpwstr>0</vt:lpwstr>
  </property>
</Properties>
</file>