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4" r:id="rId4"/>
    <p:sldId id="285" r:id="rId5"/>
    <p:sldId id="283" r:id="rId6"/>
  </p:sldIdLst>
  <p:sldSz cx="9144000" cy="6858000" type="screen4x3"/>
  <p:notesSz cx="6858000" cy="9144000"/>
  <p:custShowLst>
    <p:custShow name="Vlastní prezentace 1" id="0">
      <p:sldLst>
        <p:sld r:id="rId2"/>
      </p:sldLst>
    </p:custShow>
  </p:custShow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1" autoAdjust="0"/>
    <p:restoredTop sz="86414" autoAdjust="0"/>
  </p:normalViewPr>
  <p:slideViewPr>
    <p:cSldViewPr>
      <p:cViewPr varScale="1">
        <p:scale>
          <a:sx n="75" d="100"/>
          <a:sy n="75" d="100"/>
        </p:scale>
        <p:origin x="1553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09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75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14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72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94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5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42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24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71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5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72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76FBD-6387-440D-99C8-143BC67DE087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508C-DA87-4EA6-837D-A6C5DCFA52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57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7128792" cy="1872207"/>
          </a:xfrm>
        </p:spPr>
        <p:txBody>
          <a:bodyPr>
            <a:normAutofit fontScale="90000"/>
          </a:bodyPr>
          <a:lstStyle/>
          <a:p>
            <a:br>
              <a:rPr lang="en-US" sz="8000" b="1" baseline="30000" dirty="0"/>
            </a:br>
            <a:br>
              <a:rPr lang="en-US" sz="8000" b="1" baseline="30000" dirty="0"/>
            </a:br>
            <a:br>
              <a:rPr lang="en-US" sz="8000" b="1" baseline="30000" dirty="0"/>
            </a:br>
            <a:br>
              <a:rPr lang="en-US" sz="8000" b="1" baseline="30000" dirty="0"/>
            </a:br>
            <a:br>
              <a:rPr lang="en-US" sz="8000" b="1" baseline="30000" dirty="0"/>
            </a:br>
            <a:r>
              <a:rPr lang="cs-CZ" sz="8000" b="1" baseline="30000" dirty="0"/>
              <a:t>Veřejné zakázky změny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6400800" cy="2088232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4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7128792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/>
              <a:t>​Změny ZZVZ letní novelou 2023</a:t>
            </a:r>
            <a:endParaRPr lang="cs-CZ" sz="3200" baseline="30000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467544" y="1484785"/>
            <a:ext cx="7992888" cy="4104455"/>
          </a:xfrm>
        </p:spPr>
        <p:txBody>
          <a:bodyPr>
            <a:normAutofit fontScale="92500" lnSpcReduction="10000"/>
          </a:bodyPr>
          <a:lstStyle/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Odpovědné zadávání dle § 6 odst. 4 jen pokud je to „vhodné“, dříve „možné“</a:t>
            </a:r>
          </a:p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Odpovědné zadávání dle § 6 odst. 4 se neuplatní na VZMR</a:t>
            </a:r>
          </a:p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Nákup cenného papíru, obchodního závodu nebo podílu na obchodní společnosti není již dle § 14 odst. 1 veřejnou zakázkou</a:t>
            </a:r>
          </a:p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Úprava výpočtu hodnoty VZ na opakované plnění dle § 19 odst. 3 – nadále možné již pouze pro podlimitní VZ</a:t>
            </a:r>
          </a:p>
          <a:p>
            <a:pPr marL="571500" indent="-571500" algn="just" fontAlgn="base">
              <a:buFontTx/>
              <a:buChar char="-"/>
            </a:pPr>
            <a:endParaRPr lang="cs-CZ" sz="4400" b="1" baseline="30000" dirty="0"/>
          </a:p>
          <a:p>
            <a:pPr algn="just" fontAlgn="base"/>
            <a:endParaRPr lang="cs-CZ" sz="4400" b="1" baseline="30000" dirty="0"/>
          </a:p>
        </p:txBody>
      </p:sp>
    </p:spTree>
    <p:extLst>
      <p:ext uri="{BB962C8B-B14F-4D97-AF65-F5344CB8AC3E}">
        <p14:creationId xmlns:p14="http://schemas.microsoft.com/office/powerpoint/2010/main" val="44834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7128792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/>
              <a:t>​Změny ZZVZ letní novelou 2023</a:t>
            </a:r>
            <a:endParaRPr lang="cs-CZ" sz="3200" baseline="30000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467544" y="1484785"/>
            <a:ext cx="7992888" cy="4104455"/>
          </a:xfrm>
        </p:spPr>
        <p:txBody>
          <a:bodyPr>
            <a:normAutofit/>
          </a:bodyPr>
          <a:lstStyle/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Změny požadavků na překlad dokumentů dle § 45 odst. 3, možnost zadavatele, nikoliv již povinnost</a:t>
            </a:r>
          </a:p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Dle § 122 již zadavatel nemusí požadovat originály dokladů ke kvalifikaci</a:t>
            </a:r>
          </a:p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Dokumentaci VZ je v případě řízení před UOHS možné zpřístupnit online dle § 262a</a:t>
            </a:r>
          </a:p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Nová výjimka pro práci s mládeží dle § 30</a:t>
            </a:r>
          </a:p>
          <a:p>
            <a:pPr marL="571500" indent="-571500" algn="just" fontAlgn="base">
              <a:buFontTx/>
              <a:buChar char="-"/>
            </a:pPr>
            <a:endParaRPr lang="cs-CZ" sz="4400" b="1" baseline="30000" dirty="0"/>
          </a:p>
          <a:p>
            <a:pPr algn="just" fontAlgn="base"/>
            <a:endParaRPr lang="cs-CZ" sz="4400" b="1" baseline="30000" dirty="0"/>
          </a:p>
        </p:txBody>
      </p:sp>
    </p:spTree>
    <p:extLst>
      <p:ext uri="{BB962C8B-B14F-4D97-AF65-F5344CB8AC3E}">
        <p14:creationId xmlns:p14="http://schemas.microsoft.com/office/powerpoint/2010/main" val="242892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7128792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/>
              <a:t>​Změny ZZVZ letní novelou 2023</a:t>
            </a:r>
            <a:endParaRPr lang="cs-CZ" sz="3200" baseline="30000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467544" y="1484785"/>
            <a:ext cx="7992888" cy="4104455"/>
          </a:xfrm>
        </p:spPr>
        <p:txBody>
          <a:bodyPr>
            <a:normAutofit fontScale="92500" lnSpcReduction="20000"/>
          </a:bodyPr>
          <a:lstStyle/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Dodavatelé mají právo na informace o počtu podaných nabídek a na číselně vyjádřitelné hodnoty kritérií hodnocení dle §109 odst. 3</a:t>
            </a:r>
          </a:p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Koncern je pro účely poddodávek považován za jednoho dodavatele</a:t>
            </a:r>
          </a:p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Smlouvu již dle § 211 není nutné podepisovat elektronicky</a:t>
            </a:r>
          </a:p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Zadavatel může dle § 242 zkrátit lhůtu pro podán námitek proti zadávacím podmínkám VZ</a:t>
            </a:r>
          </a:p>
          <a:p>
            <a:pPr marL="571500" indent="-571500" algn="just" fontAlgn="base">
              <a:buFontTx/>
              <a:buChar char="-"/>
            </a:pPr>
            <a:r>
              <a:rPr lang="cs-CZ" sz="4400" b="1" baseline="30000" dirty="0"/>
              <a:t>Změna pravidel pro vícepráce</a:t>
            </a:r>
          </a:p>
          <a:p>
            <a:pPr marL="571500" indent="-571500" algn="just" fontAlgn="base">
              <a:buFontTx/>
              <a:buChar char="-"/>
            </a:pPr>
            <a:endParaRPr lang="cs-CZ" sz="4400" b="1" baseline="30000" dirty="0"/>
          </a:p>
          <a:p>
            <a:pPr marL="571500" indent="-571500" algn="just" fontAlgn="base">
              <a:buFontTx/>
              <a:buChar char="-"/>
            </a:pPr>
            <a:endParaRPr lang="cs-CZ" sz="4400" b="1" baseline="30000" dirty="0"/>
          </a:p>
          <a:p>
            <a:pPr algn="just" fontAlgn="base"/>
            <a:endParaRPr lang="cs-CZ" sz="4400" b="1" baseline="30000" dirty="0"/>
          </a:p>
        </p:txBody>
      </p:sp>
    </p:spTree>
    <p:extLst>
      <p:ext uri="{BB962C8B-B14F-4D97-AF65-F5344CB8AC3E}">
        <p14:creationId xmlns:p14="http://schemas.microsoft.com/office/powerpoint/2010/main" val="15182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7128792" cy="936103"/>
          </a:xfrm>
        </p:spPr>
        <p:txBody>
          <a:bodyPr>
            <a:noAutofit/>
          </a:bodyPr>
          <a:lstStyle/>
          <a:p>
            <a:pPr fontAlgn="base"/>
            <a:r>
              <a:rPr lang="cs-CZ" sz="3200" dirty="0"/>
              <a:t>        Děkuji za pozornost</a:t>
            </a:r>
            <a:endParaRPr lang="en-US" sz="3200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467544" y="1484785"/>
            <a:ext cx="7992888" cy="4104455"/>
          </a:xfrm>
        </p:spPr>
        <p:txBody>
          <a:bodyPr>
            <a:normAutofit/>
          </a:bodyPr>
          <a:lstStyle/>
          <a:p>
            <a:pPr algn="just" fontAlgn="base"/>
            <a:endParaRPr lang="cs-CZ" sz="2400" dirty="0"/>
          </a:p>
          <a:p>
            <a:pPr algn="just" fontAlgn="base"/>
            <a:endParaRPr lang="cs-CZ" sz="2400" dirty="0"/>
          </a:p>
          <a:p>
            <a:pPr algn="just" fontAlgn="base"/>
            <a:endParaRPr lang="cs-CZ" sz="2400" dirty="0"/>
          </a:p>
          <a:p>
            <a:pPr algn="just" fontAlgn="base"/>
            <a:endParaRPr lang="cs-CZ" sz="2400" dirty="0"/>
          </a:p>
          <a:p>
            <a:pPr fontAlgn="base"/>
            <a:r>
              <a:rPr lang="cs-CZ" sz="2400" dirty="0"/>
              <a:t>Petr@iora.cz</a:t>
            </a:r>
            <a:endParaRPr lang="en-US" sz="2400" dirty="0"/>
          </a:p>
          <a:p>
            <a:pPr algn="just" fontAlgn="base"/>
            <a:endParaRPr lang="cs-CZ" sz="2400" b="1" baseline="30000" dirty="0"/>
          </a:p>
        </p:txBody>
      </p:sp>
    </p:spTree>
    <p:extLst>
      <p:ext uri="{BB962C8B-B14F-4D97-AF65-F5344CB8AC3E}">
        <p14:creationId xmlns:p14="http://schemas.microsoft.com/office/powerpoint/2010/main" val="24261362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218</Words>
  <Application>Microsoft Office PowerPoint</Application>
  <PresentationFormat>Předvádění na obrazovce (4:3)</PresentationFormat>
  <Paragraphs>24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  <vt:variant>
        <vt:lpstr>Vlastní prezentace</vt:lpstr>
      </vt:variant>
      <vt:variant>
        <vt:i4>1</vt:i4>
      </vt:variant>
    </vt:vector>
  </HeadingPairs>
  <TitlesOfParts>
    <vt:vector size="9" baseType="lpstr">
      <vt:lpstr>Arial</vt:lpstr>
      <vt:lpstr>Calibri</vt:lpstr>
      <vt:lpstr>Motiv systému Office</vt:lpstr>
      <vt:lpstr>     Veřejné zakázky změny </vt:lpstr>
      <vt:lpstr>​Změny ZZVZ letní novelou 2023</vt:lpstr>
      <vt:lpstr>​Změny ZZVZ letní novelou 2023</vt:lpstr>
      <vt:lpstr>​Změny ZZVZ letní novelou 2023</vt:lpstr>
      <vt:lpstr>        Děkuji za pozornost</vt:lpstr>
      <vt:lpstr>Vlastní prezentace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Komplexní služby</dc:title>
  <dc:creator>Jan Janák</dc:creator>
  <cp:lastModifiedBy>iora legal</cp:lastModifiedBy>
  <cp:revision>54</cp:revision>
  <dcterms:created xsi:type="dcterms:W3CDTF">2016-11-18T11:30:14Z</dcterms:created>
  <dcterms:modified xsi:type="dcterms:W3CDTF">2024-03-21T09:41:26Z</dcterms:modified>
</cp:coreProperties>
</file>